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media/image285.jpg" ContentType="image/jpg"/>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media/image332.jpg" ContentType="image/jpg"/>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xml" ContentType="application/vnd.openxmlformats-officedocument.presentationml.tags+xml"/>
  <Override PartName="/ppt/notesSlides/notesSlide67.xml" ContentType="application/vnd.openxmlformats-officedocument.presentationml.notesSlide+xml"/>
  <Override PartName="/ppt/tags/tag2.xml" ContentType="application/vnd.openxmlformats-officedocument.presentationml.tags+xml"/>
  <Override PartName="/ppt/notesSlides/notesSlide68.xml" ContentType="application/vnd.openxmlformats-officedocument.presentationml.notesSlide+xml"/>
  <Override PartName="/ppt/tags/tag3.xml" ContentType="application/vnd.openxmlformats-officedocument.presentationml.tags+xml"/>
  <Override PartName="/ppt/notesSlides/notesSlide69.xml" ContentType="application/vnd.openxmlformats-officedocument.presentationml.notesSlide+xml"/>
  <Override PartName="/ppt/tags/tag4.xml" ContentType="application/vnd.openxmlformats-officedocument.presentationml.tags+xml"/>
  <Override PartName="/ppt/notesSlides/notesSlide70.xml" ContentType="application/vnd.openxmlformats-officedocument.presentationml.notesSlide+xml"/>
  <Override PartName="/ppt/tags/tag5.xml" ContentType="application/vnd.openxmlformats-officedocument.presentationml.tags+xml"/>
  <Override PartName="/ppt/notesSlides/notesSlide71.xml" ContentType="application/vnd.openxmlformats-officedocument.presentationml.notesSlide+xml"/>
  <Override PartName="/ppt/tags/tag6.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7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media/image397.jpg" ContentType="image/jpg"/>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media/image410.jpg" ContentType="image/jpg"/>
  <Override PartName="/ppt/media/image411.jpg" ContentType="image/jpg"/>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2"/>
  </p:notesMasterIdLst>
  <p:sldIdLst>
    <p:sldId id="256" r:id="rId2"/>
    <p:sldId id="339" r:id="rId3"/>
    <p:sldId id="341" r:id="rId4"/>
    <p:sldId id="342" r:id="rId5"/>
    <p:sldId id="2145707340" r:id="rId6"/>
    <p:sldId id="2145707341" r:id="rId7"/>
    <p:sldId id="2145707342" r:id="rId8"/>
    <p:sldId id="258" r:id="rId9"/>
    <p:sldId id="338" r:id="rId10"/>
    <p:sldId id="259" r:id="rId11"/>
    <p:sldId id="2145707337" r:id="rId12"/>
    <p:sldId id="343" r:id="rId13"/>
    <p:sldId id="340" r:id="rId14"/>
    <p:sldId id="344" r:id="rId15"/>
    <p:sldId id="577" r:id="rId16"/>
    <p:sldId id="415" r:id="rId17"/>
    <p:sldId id="299" r:id="rId18"/>
    <p:sldId id="266" r:id="rId19"/>
    <p:sldId id="262" r:id="rId20"/>
    <p:sldId id="264" r:id="rId21"/>
    <p:sldId id="579" r:id="rId22"/>
    <p:sldId id="590" r:id="rId23"/>
    <p:sldId id="257" r:id="rId24"/>
    <p:sldId id="269" r:id="rId25"/>
    <p:sldId id="268" r:id="rId26"/>
    <p:sldId id="345" r:id="rId27"/>
    <p:sldId id="2145707324" r:id="rId28"/>
    <p:sldId id="314" r:id="rId29"/>
    <p:sldId id="315" r:id="rId30"/>
    <p:sldId id="2145707294" r:id="rId31"/>
    <p:sldId id="346" r:id="rId32"/>
    <p:sldId id="2145707308" r:id="rId33"/>
    <p:sldId id="2145707309" r:id="rId34"/>
    <p:sldId id="2145707315" r:id="rId35"/>
    <p:sldId id="2145707316" r:id="rId36"/>
    <p:sldId id="2147471042" r:id="rId37"/>
    <p:sldId id="296" r:id="rId38"/>
    <p:sldId id="358" r:id="rId39"/>
    <p:sldId id="316" r:id="rId40"/>
    <p:sldId id="2145707325" r:id="rId41"/>
    <p:sldId id="306" r:id="rId42"/>
    <p:sldId id="2145707326" r:id="rId43"/>
    <p:sldId id="261" r:id="rId44"/>
    <p:sldId id="260" r:id="rId45"/>
    <p:sldId id="351" r:id="rId46"/>
    <p:sldId id="2145707317" r:id="rId47"/>
    <p:sldId id="2145707327" r:id="rId48"/>
    <p:sldId id="2147471058" r:id="rId49"/>
    <p:sldId id="581" r:id="rId50"/>
    <p:sldId id="583" r:id="rId51"/>
    <p:sldId id="582" r:id="rId52"/>
    <p:sldId id="2145707338" r:id="rId53"/>
    <p:sldId id="1224" r:id="rId54"/>
    <p:sldId id="2145707312" r:id="rId55"/>
    <p:sldId id="28154" r:id="rId56"/>
    <p:sldId id="1317" r:id="rId57"/>
    <p:sldId id="1326" r:id="rId58"/>
    <p:sldId id="1327" r:id="rId59"/>
    <p:sldId id="1330" r:id="rId60"/>
    <p:sldId id="1329" r:id="rId61"/>
    <p:sldId id="1332" r:id="rId62"/>
    <p:sldId id="1333" r:id="rId63"/>
    <p:sldId id="1338" r:id="rId64"/>
    <p:sldId id="1334" r:id="rId65"/>
    <p:sldId id="1340" r:id="rId66"/>
    <p:sldId id="1341" r:id="rId67"/>
    <p:sldId id="1342" r:id="rId68"/>
    <p:sldId id="1344" r:id="rId69"/>
    <p:sldId id="1343" r:id="rId70"/>
    <p:sldId id="1345" r:id="rId71"/>
    <p:sldId id="1346" r:id="rId72"/>
    <p:sldId id="1347" r:id="rId73"/>
    <p:sldId id="1348" r:id="rId74"/>
    <p:sldId id="1349" r:id="rId75"/>
    <p:sldId id="2145707287" r:id="rId76"/>
    <p:sldId id="2145707288" r:id="rId77"/>
    <p:sldId id="520" r:id="rId78"/>
    <p:sldId id="2145707311" r:id="rId79"/>
    <p:sldId id="2145707286" r:id="rId80"/>
    <p:sldId id="640" r:id="rId81"/>
    <p:sldId id="350" r:id="rId82"/>
    <p:sldId id="580" r:id="rId83"/>
    <p:sldId id="349" r:id="rId84"/>
    <p:sldId id="28088" r:id="rId85"/>
    <p:sldId id="303" r:id="rId86"/>
    <p:sldId id="2147471043" r:id="rId87"/>
    <p:sldId id="348" r:id="rId88"/>
    <p:sldId id="2145707319" r:id="rId89"/>
    <p:sldId id="2145707289" r:id="rId90"/>
    <p:sldId id="2145707290" r:id="rId91"/>
    <p:sldId id="2145707313" r:id="rId92"/>
    <p:sldId id="2147471052" r:id="rId93"/>
    <p:sldId id="408" r:id="rId94"/>
    <p:sldId id="327" r:id="rId95"/>
    <p:sldId id="328" r:id="rId96"/>
    <p:sldId id="320" r:id="rId97"/>
    <p:sldId id="2147471057" r:id="rId98"/>
    <p:sldId id="273" r:id="rId99"/>
    <p:sldId id="274" r:id="rId100"/>
    <p:sldId id="2145707321" r:id="rId101"/>
    <p:sldId id="272" r:id="rId102"/>
    <p:sldId id="2145707323" r:id="rId103"/>
    <p:sldId id="28150" r:id="rId104"/>
    <p:sldId id="28061" r:id="rId105"/>
    <p:sldId id="28071" r:id="rId106"/>
    <p:sldId id="321" r:id="rId107"/>
    <p:sldId id="354" r:id="rId108"/>
    <p:sldId id="332" r:id="rId109"/>
    <p:sldId id="329" r:id="rId110"/>
    <p:sldId id="28128" r:id="rId111"/>
    <p:sldId id="28155" r:id="rId112"/>
    <p:sldId id="28069" r:id="rId113"/>
    <p:sldId id="28127" r:id="rId114"/>
    <p:sldId id="28068" r:id="rId115"/>
    <p:sldId id="28072" r:id="rId116"/>
    <p:sldId id="28073" r:id="rId117"/>
    <p:sldId id="28074" r:id="rId118"/>
    <p:sldId id="28075" r:id="rId119"/>
    <p:sldId id="263" r:id="rId120"/>
    <p:sldId id="28160" r:id="rId121"/>
    <p:sldId id="300" r:id="rId122"/>
    <p:sldId id="2147471050" r:id="rId123"/>
    <p:sldId id="308" r:id="rId124"/>
    <p:sldId id="309" r:id="rId125"/>
    <p:sldId id="311" r:id="rId126"/>
    <p:sldId id="312" r:id="rId127"/>
    <p:sldId id="313" r:id="rId128"/>
    <p:sldId id="336" r:id="rId129"/>
    <p:sldId id="275" r:id="rId130"/>
    <p:sldId id="2147471059" r:id="rId131"/>
    <p:sldId id="281" r:id="rId132"/>
    <p:sldId id="279" r:id="rId133"/>
    <p:sldId id="278" r:id="rId134"/>
    <p:sldId id="277" r:id="rId135"/>
    <p:sldId id="280" r:id="rId136"/>
    <p:sldId id="276" r:id="rId137"/>
    <p:sldId id="2145707330" r:id="rId138"/>
    <p:sldId id="2145707331" r:id="rId139"/>
    <p:sldId id="2145707332" r:id="rId140"/>
    <p:sldId id="283" r:id="rId141"/>
    <p:sldId id="284" r:id="rId142"/>
    <p:sldId id="2147471051" r:id="rId143"/>
    <p:sldId id="2147471044" r:id="rId144"/>
    <p:sldId id="2147471003" r:id="rId145"/>
    <p:sldId id="319" r:id="rId146"/>
    <p:sldId id="293" r:id="rId147"/>
    <p:sldId id="318" r:id="rId148"/>
    <p:sldId id="322" r:id="rId149"/>
    <p:sldId id="323" r:id="rId150"/>
    <p:sldId id="267" r:id="rId151"/>
    <p:sldId id="2147471020" r:id="rId152"/>
    <p:sldId id="2147471014" r:id="rId153"/>
    <p:sldId id="2147471021" r:id="rId154"/>
    <p:sldId id="2147471022" r:id="rId155"/>
    <p:sldId id="2147471015" r:id="rId156"/>
    <p:sldId id="2147471023" r:id="rId157"/>
    <p:sldId id="2147471018" r:id="rId158"/>
    <p:sldId id="2147471019" r:id="rId159"/>
    <p:sldId id="2147471039" r:id="rId160"/>
    <p:sldId id="2147471046" r:id="rId161"/>
    <p:sldId id="2147471006" r:id="rId162"/>
    <p:sldId id="2147470995" r:id="rId163"/>
    <p:sldId id="691" r:id="rId164"/>
    <p:sldId id="2147471005" r:id="rId165"/>
    <p:sldId id="694" r:id="rId166"/>
    <p:sldId id="695" r:id="rId167"/>
    <p:sldId id="282" r:id="rId168"/>
    <p:sldId id="689" r:id="rId169"/>
    <p:sldId id="690" r:id="rId170"/>
    <p:sldId id="684" r:id="rId171"/>
    <p:sldId id="2147470996" r:id="rId172"/>
    <p:sldId id="2147471048" r:id="rId173"/>
    <p:sldId id="2147471036" r:id="rId174"/>
    <p:sldId id="2145707642" r:id="rId175"/>
    <p:sldId id="2146846833" r:id="rId176"/>
    <p:sldId id="2146846834" r:id="rId177"/>
    <p:sldId id="404" r:id="rId178"/>
    <p:sldId id="405" r:id="rId179"/>
    <p:sldId id="414" r:id="rId180"/>
    <p:sldId id="2147471040" r:id="rId181"/>
    <p:sldId id="27530" r:id="rId182"/>
    <p:sldId id="2147471041" r:id="rId183"/>
    <p:sldId id="2147471038" r:id="rId184"/>
    <p:sldId id="2147471024" r:id="rId185"/>
    <p:sldId id="2147471025" r:id="rId186"/>
    <p:sldId id="2147471026" r:id="rId187"/>
    <p:sldId id="2147471027" r:id="rId188"/>
    <p:sldId id="2146846837" r:id="rId189"/>
    <p:sldId id="2147471028" r:id="rId190"/>
    <p:sldId id="2147471029" r:id="rId191"/>
    <p:sldId id="2147471037" r:id="rId192"/>
    <p:sldId id="2147471030" r:id="rId193"/>
    <p:sldId id="2147471031" r:id="rId194"/>
    <p:sldId id="2145707358" r:id="rId195"/>
    <p:sldId id="2147471047" r:id="rId196"/>
    <p:sldId id="2147471008" r:id="rId197"/>
    <p:sldId id="2145707328" r:id="rId198"/>
    <p:sldId id="2145707329" r:id="rId199"/>
    <p:sldId id="2145707345" r:id="rId200"/>
    <p:sldId id="2147471009" r:id="rId201"/>
    <p:sldId id="2147471010" r:id="rId202"/>
    <p:sldId id="2147471011" r:id="rId203"/>
    <p:sldId id="2147471012" r:id="rId204"/>
    <p:sldId id="2145707363" r:id="rId205"/>
    <p:sldId id="2145707364" r:id="rId206"/>
    <p:sldId id="285" r:id="rId207"/>
    <p:sldId id="286" r:id="rId208"/>
    <p:sldId id="287" r:id="rId209"/>
    <p:sldId id="288" r:id="rId210"/>
    <p:sldId id="289" r:id="rId211"/>
    <p:sldId id="290" r:id="rId212"/>
    <p:sldId id="2145707339" r:id="rId213"/>
    <p:sldId id="291" r:id="rId214"/>
    <p:sldId id="292" r:id="rId215"/>
    <p:sldId id="294" r:id="rId216"/>
    <p:sldId id="295" r:id="rId217"/>
    <p:sldId id="2145707334" r:id="rId218"/>
    <p:sldId id="297" r:id="rId219"/>
    <p:sldId id="298" r:id="rId220"/>
    <p:sldId id="2145707335" r:id="rId221"/>
    <p:sldId id="2147471049" r:id="rId222"/>
    <p:sldId id="2147471053" r:id="rId223"/>
    <p:sldId id="2147471054" r:id="rId224"/>
    <p:sldId id="310" r:id="rId225"/>
    <p:sldId id="333" r:id="rId226"/>
    <p:sldId id="334" r:id="rId227"/>
    <p:sldId id="2147471055" r:id="rId228"/>
    <p:sldId id="304" r:id="rId229"/>
    <p:sldId id="2147471056" r:id="rId230"/>
    <p:sldId id="305" r:id="rId23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52"/>
    <p:restoredTop sz="95120"/>
  </p:normalViewPr>
  <p:slideViewPr>
    <p:cSldViewPr snapToGrid="0">
      <p:cViewPr varScale="1">
        <p:scale>
          <a:sx n="109" d="100"/>
          <a:sy n="109" d="100"/>
        </p:scale>
        <p:origin x="6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diagrams/_rels/data14.xml.rels><?xml version="1.0" encoding="UTF-8" standalone="yes"?>
<Relationships xmlns="http://schemas.openxmlformats.org/package/2006/relationships"><Relationship Id="rId8" Type="http://schemas.openxmlformats.org/officeDocument/2006/relationships/image" Target="../media/image295.svg"/><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image" Target="../media/image289.svg"/><Relationship Id="rId1" Type="http://schemas.openxmlformats.org/officeDocument/2006/relationships/image" Target="../media/image288.png"/><Relationship Id="rId6" Type="http://schemas.openxmlformats.org/officeDocument/2006/relationships/image" Target="../media/image293.svg"/><Relationship Id="rId5" Type="http://schemas.openxmlformats.org/officeDocument/2006/relationships/image" Target="../media/image292.png"/><Relationship Id="rId10" Type="http://schemas.openxmlformats.org/officeDocument/2006/relationships/image" Target="../media/image297.svg"/><Relationship Id="rId4" Type="http://schemas.openxmlformats.org/officeDocument/2006/relationships/image" Target="../media/image291.svg"/><Relationship Id="rId9" Type="http://schemas.openxmlformats.org/officeDocument/2006/relationships/image" Target="../media/image296.png"/></Relationships>
</file>

<file path=ppt/diagrams/_rels/data1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svg"/><Relationship Id="rId1" Type="http://schemas.openxmlformats.org/officeDocument/2006/relationships/image" Target="../media/image306.png"/><Relationship Id="rId4" Type="http://schemas.openxmlformats.org/officeDocument/2006/relationships/image" Target="../media/image309.svg"/></Relationships>
</file>

<file path=ppt/diagrams/_rels/data18.xml.rels><?xml version="1.0" encoding="UTF-8" standalone="yes"?>
<Relationships xmlns="http://schemas.openxmlformats.org/package/2006/relationships"><Relationship Id="rId8" Type="http://schemas.openxmlformats.org/officeDocument/2006/relationships/image" Target="../media/image322.svg"/><Relationship Id="rId3" Type="http://schemas.openxmlformats.org/officeDocument/2006/relationships/image" Target="../media/image312.png"/><Relationship Id="rId7" Type="http://schemas.openxmlformats.org/officeDocument/2006/relationships/image" Target="../media/image321.png"/><Relationship Id="rId2" Type="http://schemas.openxmlformats.org/officeDocument/2006/relationships/image" Target="../media/image311.svg"/><Relationship Id="rId1" Type="http://schemas.openxmlformats.org/officeDocument/2006/relationships/image" Target="../media/image310.png"/><Relationship Id="rId6" Type="http://schemas.openxmlformats.org/officeDocument/2006/relationships/image" Target="../media/image315.svg"/><Relationship Id="rId5" Type="http://schemas.openxmlformats.org/officeDocument/2006/relationships/image" Target="../media/image314.png"/><Relationship Id="rId4" Type="http://schemas.openxmlformats.org/officeDocument/2006/relationships/image" Target="../media/image313.svg"/></Relationships>
</file>

<file path=ppt/diagrams/_rels/data19.xml.rels><?xml version="1.0" encoding="UTF-8" standalone="yes"?>
<Relationships xmlns="http://schemas.openxmlformats.org/package/2006/relationships"><Relationship Id="rId8" Type="http://schemas.openxmlformats.org/officeDocument/2006/relationships/image" Target="../media/image331.sv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svg"/><Relationship Id="rId1" Type="http://schemas.openxmlformats.org/officeDocument/2006/relationships/image" Target="../media/image324.png"/><Relationship Id="rId6" Type="http://schemas.openxmlformats.org/officeDocument/2006/relationships/image" Target="../media/image329.svg"/><Relationship Id="rId5" Type="http://schemas.openxmlformats.org/officeDocument/2006/relationships/image" Target="../media/image328.png"/><Relationship Id="rId4" Type="http://schemas.openxmlformats.org/officeDocument/2006/relationships/image" Target="../media/image327.svg"/></Relationships>
</file>

<file path=ppt/diagrams/_rels/data28.xml.rels><?xml version="1.0" encoding="UTF-8" standalone="yes"?>
<Relationships xmlns="http://schemas.openxmlformats.org/package/2006/relationships"><Relationship Id="rId8" Type="http://schemas.openxmlformats.org/officeDocument/2006/relationships/image" Target="../media/image348.svg"/><Relationship Id="rId3" Type="http://schemas.openxmlformats.org/officeDocument/2006/relationships/image" Target="../media/image343.png"/><Relationship Id="rId7" Type="http://schemas.openxmlformats.org/officeDocument/2006/relationships/image" Target="../media/image347.png"/><Relationship Id="rId2" Type="http://schemas.openxmlformats.org/officeDocument/2006/relationships/image" Target="../media/image342.svg"/><Relationship Id="rId1" Type="http://schemas.openxmlformats.org/officeDocument/2006/relationships/image" Target="../media/image341.png"/><Relationship Id="rId6" Type="http://schemas.openxmlformats.org/officeDocument/2006/relationships/image" Target="../media/image346.svg"/><Relationship Id="rId5" Type="http://schemas.openxmlformats.org/officeDocument/2006/relationships/image" Target="../media/image345.png"/><Relationship Id="rId4" Type="http://schemas.openxmlformats.org/officeDocument/2006/relationships/image" Target="../media/image344.svg"/></Relationships>
</file>

<file path=ppt/diagrams/_rels/data31.xml.rels><?xml version="1.0" encoding="UTF-8" standalone="yes"?>
<Relationships xmlns="http://schemas.openxmlformats.org/package/2006/relationships"><Relationship Id="rId3" Type="http://schemas.openxmlformats.org/officeDocument/2006/relationships/image" Target="../media/image388.jpeg"/><Relationship Id="rId2" Type="http://schemas.openxmlformats.org/officeDocument/2006/relationships/image" Target="../media/image387.jpeg"/><Relationship Id="rId1" Type="http://schemas.openxmlformats.org/officeDocument/2006/relationships/image" Target="../media/image386.jpeg"/><Relationship Id="rId4" Type="http://schemas.openxmlformats.org/officeDocument/2006/relationships/image" Target="../media/image389.jpeg"/></Relationships>
</file>

<file path=ppt/diagrams/_rels/data32.xml.rels><?xml version="1.0" encoding="UTF-8" standalone="yes"?>
<Relationships xmlns="http://schemas.openxmlformats.org/package/2006/relationships"><Relationship Id="rId8" Type="http://schemas.openxmlformats.org/officeDocument/2006/relationships/image" Target="../media/image405.svg"/><Relationship Id="rId3" Type="http://schemas.openxmlformats.org/officeDocument/2006/relationships/image" Target="../media/image400.png"/><Relationship Id="rId7" Type="http://schemas.openxmlformats.org/officeDocument/2006/relationships/image" Target="../media/image404.png"/><Relationship Id="rId12" Type="http://schemas.openxmlformats.org/officeDocument/2006/relationships/image" Target="../media/image409.svg"/><Relationship Id="rId2" Type="http://schemas.openxmlformats.org/officeDocument/2006/relationships/image" Target="../media/image399.svg"/><Relationship Id="rId1" Type="http://schemas.openxmlformats.org/officeDocument/2006/relationships/image" Target="../media/image398.png"/><Relationship Id="rId6" Type="http://schemas.openxmlformats.org/officeDocument/2006/relationships/image" Target="../media/image403.svg"/><Relationship Id="rId11" Type="http://schemas.openxmlformats.org/officeDocument/2006/relationships/image" Target="../media/image408.png"/><Relationship Id="rId5" Type="http://schemas.openxmlformats.org/officeDocument/2006/relationships/image" Target="../media/image402.png"/><Relationship Id="rId10" Type="http://schemas.openxmlformats.org/officeDocument/2006/relationships/image" Target="../media/image407.svg"/><Relationship Id="rId4" Type="http://schemas.openxmlformats.org/officeDocument/2006/relationships/image" Target="../media/image401.svg"/><Relationship Id="rId9" Type="http://schemas.openxmlformats.org/officeDocument/2006/relationships/image" Target="../media/image406.png"/></Relationships>
</file>

<file path=ppt/diagrams/_rels/data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hyperlink" Target="https://utforskasinnet.se/lar-dig-att-utveckla-sjalvkontroll/" TargetMode="External"/><Relationship Id="rId5" Type="http://schemas.openxmlformats.org/officeDocument/2006/relationships/image" Target="../media/image64.svg"/><Relationship Id="rId4" Type="http://schemas.openxmlformats.org/officeDocument/2006/relationships/image" Target="../media/image63.png"/></Relationships>
</file>

<file path=ppt/diagrams/_rels/data9.xml.rels><?xml version="1.0" encoding="UTF-8" standalone="yes"?>
<Relationships xmlns="http://schemas.openxmlformats.org/package/2006/relationships"><Relationship Id="rId2" Type="http://schemas.openxmlformats.org/officeDocument/2006/relationships/image" Target="../media/image66.svg"/><Relationship Id="rId1" Type="http://schemas.openxmlformats.org/officeDocument/2006/relationships/image" Target="../media/image65.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295.svg"/><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image" Target="../media/image289.svg"/><Relationship Id="rId1" Type="http://schemas.openxmlformats.org/officeDocument/2006/relationships/image" Target="../media/image288.png"/><Relationship Id="rId6" Type="http://schemas.openxmlformats.org/officeDocument/2006/relationships/image" Target="../media/image293.svg"/><Relationship Id="rId5" Type="http://schemas.openxmlformats.org/officeDocument/2006/relationships/image" Target="../media/image292.png"/><Relationship Id="rId10" Type="http://schemas.openxmlformats.org/officeDocument/2006/relationships/image" Target="../media/image297.svg"/><Relationship Id="rId4" Type="http://schemas.openxmlformats.org/officeDocument/2006/relationships/image" Target="../media/image291.svg"/><Relationship Id="rId9" Type="http://schemas.openxmlformats.org/officeDocument/2006/relationships/image" Target="../media/image296.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svg"/><Relationship Id="rId1" Type="http://schemas.openxmlformats.org/officeDocument/2006/relationships/image" Target="../media/image306.png"/><Relationship Id="rId4" Type="http://schemas.openxmlformats.org/officeDocument/2006/relationships/image" Target="../media/image309.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322.svg"/><Relationship Id="rId3" Type="http://schemas.openxmlformats.org/officeDocument/2006/relationships/image" Target="../media/image312.png"/><Relationship Id="rId7" Type="http://schemas.openxmlformats.org/officeDocument/2006/relationships/image" Target="../media/image321.png"/><Relationship Id="rId2" Type="http://schemas.openxmlformats.org/officeDocument/2006/relationships/image" Target="../media/image311.svg"/><Relationship Id="rId1" Type="http://schemas.openxmlformats.org/officeDocument/2006/relationships/image" Target="../media/image310.png"/><Relationship Id="rId6" Type="http://schemas.openxmlformats.org/officeDocument/2006/relationships/image" Target="../media/image315.svg"/><Relationship Id="rId5" Type="http://schemas.openxmlformats.org/officeDocument/2006/relationships/image" Target="../media/image314.png"/><Relationship Id="rId4" Type="http://schemas.openxmlformats.org/officeDocument/2006/relationships/image" Target="../media/image313.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331.svg"/><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image" Target="../media/image325.svg"/><Relationship Id="rId1" Type="http://schemas.openxmlformats.org/officeDocument/2006/relationships/image" Target="../media/image324.png"/><Relationship Id="rId6" Type="http://schemas.openxmlformats.org/officeDocument/2006/relationships/image" Target="../media/image329.svg"/><Relationship Id="rId5" Type="http://schemas.openxmlformats.org/officeDocument/2006/relationships/image" Target="../media/image328.png"/><Relationship Id="rId4" Type="http://schemas.openxmlformats.org/officeDocument/2006/relationships/image" Target="../media/image327.svg"/></Relationships>
</file>

<file path=ppt/diagrams/_rels/drawing28.xml.rels><?xml version="1.0" encoding="UTF-8" standalone="yes"?>
<Relationships xmlns="http://schemas.openxmlformats.org/package/2006/relationships"><Relationship Id="rId8" Type="http://schemas.openxmlformats.org/officeDocument/2006/relationships/image" Target="../media/image348.svg"/><Relationship Id="rId3" Type="http://schemas.openxmlformats.org/officeDocument/2006/relationships/image" Target="../media/image343.png"/><Relationship Id="rId7" Type="http://schemas.openxmlformats.org/officeDocument/2006/relationships/image" Target="../media/image347.png"/><Relationship Id="rId2" Type="http://schemas.openxmlformats.org/officeDocument/2006/relationships/image" Target="../media/image342.svg"/><Relationship Id="rId1" Type="http://schemas.openxmlformats.org/officeDocument/2006/relationships/image" Target="../media/image341.png"/><Relationship Id="rId6" Type="http://schemas.openxmlformats.org/officeDocument/2006/relationships/image" Target="../media/image346.svg"/><Relationship Id="rId5" Type="http://schemas.openxmlformats.org/officeDocument/2006/relationships/image" Target="../media/image345.png"/><Relationship Id="rId4" Type="http://schemas.openxmlformats.org/officeDocument/2006/relationships/image" Target="../media/image344.svg"/></Relationships>
</file>

<file path=ppt/diagrams/_rels/drawing31.xml.rels><?xml version="1.0" encoding="UTF-8" standalone="yes"?>
<Relationships xmlns="http://schemas.openxmlformats.org/package/2006/relationships"><Relationship Id="rId3" Type="http://schemas.openxmlformats.org/officeDocument/2006/relationships/image" Target="../media/image388.jpeg"/><Relationship Id="rId2" Type="http://schemas.openxmlformats.org/officeDocument/2006/relationships/image" Target="../media/image387.jpeg"/><Relationship Id="rId1" Type="http://schemas.openxmlformats.org/officeDocument/2006/relationships/image" Target="../media/image386.jpeg"/><Relationship Id="rId4" Type="http://schemas.openxmlformats.org/officeDocument/2006/relationships/image" Target="../media/image389.jpeg"/></Relationships>
</file>

<file path=ppt/diagrams/_rels/drawing32.xml.rels><?xml version="1.0" encoding="UTF-8" standalone="yes"?>
<Relationships xmlns="http://schemas.openxmlformats.org/package/2006/relationships"><Relationship Id="rId8" Type="http://schemas.openxmlformats.org/officeDocument/2006/relationships/image" Target="../media/image405.svg"/><Relationship Id="rId3" Type="http://schemas.openxmlformats.org/officeDocument/2006/relationships/image" Target="../media/image400.png"/><Relationship Id="rId7" Type="http://schemas.openxmlformats.org/officeDocument/2006/relationships/image" Target="../media/image404.png"/><Relationship Id="rId12" Type="http://schemas.openxmlformats.org/officeDocument/2006/relationships/image" Target="../media/image409.svg"/><Relationship Id="rId2" Type="http://schemas.openxmlformats.org/officeDocument/2006/relationships/image" Target="../media/image399.svg"/><Relationship Id="rId1" Type="http://schemas.openxmlformats.org/officeDocument/2006/relationships/image" Target="../media/image398.png"/><Relationship Id="rId6" Type="http://schemas.openxmlformats.org/officeDocument/2006/relationships/image" Target="../media/image403.svg"/><Relationship Id="rId11" Type="http://schemas.openxmlformats.org/officeDocument/2006/relationships/image" Target="../media/image408.png"/><Relationship Id="rId5" Type="http://schemas.openxmlformats.org/officeDocument/2006/relationships/image" Target="../media/image402.png"/><Relationship Id="rId10" Type="http://schemas.openxmlformats.org/officeDocument/2006/relationships/image" Target="../media/image407.svg"/><Relationship Id="rId4" Type="http://schemas.openxmlformats.org/officeDocument/2006/relationships/image" Target="../media/image401.svg"/><Relationship Id="rId9" Type="http://schemas.openxmlformats.org/officeDocument/2006/relationships/image" Target="../media/image406.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5" Type="http://schemas.openxmlformats.org/officeDocument/2006/relationships/hyperlink" Target="https://utforskasinnet.se/lar-dig-att-utveckla-sjalvkontroll/" TargetMode="External"/><Relationship Id="rId4" Type="http://schemas.openxmlformats.org/officeDocument/2006/relationships/image" Target="../media/image64.svg"/></Relationships>
</file>

<file path=ppt/diagrams/_rels/drawing9.xml.rels><?xml version="1.0" encoding="UTF-8" standalone="yes"?>
<Relationships xmlns="http://schemas.openxmlformats.org/package/2006/relationships"><Relationship Id="rId2" Type="http://schemas.openxmlformats.org/officeDocument/2006/relationships/image" Target="../media/image66.svg"/><Relationship Id="rId1"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A5D9BD-4DCC-417C-8068-5B00BBB53FF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1FBC7FE-07C3-4D43-8BEE-41EE8F938FB3}">
      <dgm:prSet/>
      <dgm:spPr/>
      <dgm:t>
        <a:bodyPr/>
        <a:lstStyle/>
        <a:p>
          <a:r>
            <a:rPr lang="en-US"/>
            <a:t>Berätta lite kort om dig själv:</a:t>
          </a:r>
        </a:p>
      </dgm:t>
    </dgm:pt>
    <dgm:pt modelId="{967084B6-2BFB-4A0E-AC8B-1F3134C2C696}" type="parTrans" cxnId="{272E3256-98A5-4D37-B735-2F6A1397BDB3}">
      <dgm:prSet/>
      <dgm:spPr/>
      <dgm:t>
        <a:bodyPr/>
        <a:lstStyle/>
        <a:p>
          <a:endParaRPr lang="en-US"/>
        </a:p>
      </dgm:t>
    </dgm:pt>
    <dgm:pt modelId="{204A9E16-789B-4BB9-B2B4-CC52D2DD4349}" type="sibTrans" cxnId="{272E3256-98A5-4D37-B735-2F6A1397BDB3}">
      <dgm:prSet/>
      <dgm:spPr/>
      <dgm:t>
        <a:bodyPr/>
        <a:lstStyle/>
        <a:p>
          <a:endParaRPr lang="en-US"/>
        </a:p>
      </dgm:t>
    </dgm:pt>
    <dgm:pt modelId="{03945AF6-45F1-4C73-AC08-E35202027ED3}">
      <dgm:prSet/>
      <dgm:spPr/>
      <dgm:t>
        <a:bodyPr/>
        <a:lstStyle/>
        <a:p>
          <a:r>
            <a:rPr lang="en-US"/>
            <a:t>Jag heter…</a:t>
          </a:r>
        </a:p>
      </dgm:t>
    </dgm:pt>
    <dgm:pt modelId="{56374453-A49E-4985-8137-3D0DFD790295}" type="parTrans" cxnId="{9E452285-E24F-420A-94DB-E0A3A7113F21}">
      <dgm:prSet/>
      <dgm:spPr/>
      <dgm:t>
        <a:bodyPr/>
        <a:lstStyle/>
        <a:p>
          <a:endParaRPr lang="en-US"/>
        </a:p>
      </dgm:t>
    </dgm:pt>
    <dgm:pt modelId="{63E35E1C-9D21-4DA8-96D5-65C2C9ACAA68}" type="sibTrans" cxnId="{9E452285-E24F-420A-94DB-E0A3A7113F21}">
      <dgm:prSet/>
      <dgm:spPr/>
      <dgm:t>
        <a:bodyPr/>
        <a:lstStyle/>
        <a:p>
          <a:endParaRPr lang="en-US"/>
        </a:p>
      </dgm:t>
    </dgm:pt>
    <dgm:pt modelId="{F5820341-929A-4358-BDF0-7B93E02F375A}">
      <dgm:prSet/>
      <dgm:spPr/>
      <dgm:t>
        <a:bodyPr/>
        <a:lstStyle/>
        <a:p>
          <a:r>
            <a:rPr lang="en-US"/>
            <a:t>Jag har tidigare…</a:t>
          </a:r>
        </a:p>
      </dgm:t>
    </dgm:pt>
    <dgm:pt modelId="{657F504E-FFB4-44CF-9E68-617B16651B47}" type="parTrans" cxnId="{4B440ECB-1C9B-443A-A806-6F46DC70F14E}">
      <dgm:prSet/>
      <dgm:spPr/>
      <dgm:t>
        <a:bodyPr/>
        <a:lstStyle/>
        <a:p>
          <a:endParaRPr lang="en-US"/>
        </a:p>
      </dgm:t>
    </dgm:pt>
    <dgm:pt modelId="{ABA8188E-EF13-4284-8359-D3EE2696EF93}" type="sibTrans" cxnId="{4B440ECB-1C9B-443A-A806-6F46DC70F14E}">
      <dgm:prSet/>
      <dgm:spPr/>
      <dgm:t>
        <a:bodyPr/>
        <a:lstStyle/>
        <a:p>
          <a:endParaRPr lang="en-US"/>
        </a:p>
      </dgm:t>
    </dgm:pt>
    <dgm:pt modelId="{BED7925A-E691-43DE-A190-D2FC8E36A1F0}">
      <dgm:prSet/>
      <dgm:spPr/>
      <dgm:t>
        <a:bodyPr/>
        <a:lstStyle/>
        <a:p>
          <a:r>
            <a:rPr lang="en-US"/>
            <a:t>Jag är här för att …</a:t>
          </a:r>
        </a:p>
      </dgm:t>
    </dgm:pt>
    <dgm:pt modelId="{D7C78265-3C01-485F-AFAF-EFC036A0660A}" type="parTrans" cxnId="{24753433-FA19-4693-9BC4-93B0E2D65DF0}">
      <dgm:prSet/>
      <dgm:spPr/>
      <dgm:t>
        <a:bodyPr/>
        <a:lstStyle/>
        <a:p>
          <a:endParaRPr lang="en-US"/>
        </a:p>
      </dgm:t>
    </dgm:pt>
    <dgm:pt modelId="{C9593C20-78CA-4444-8672-73E59D56B24E}" type="sibTrans" cxnId="{24753433-FA19-4693-9BC4-93B0E2D65DF0}">
      <dgm:prSet/>
      <dgm:spPr/>
      <dgm:t>
        <a:bodyPr/>
        <a:lstStyle/>
        <a:p>
          <a:endParaRPr lang="en-US"/>
        </a:p>
      </dgm:t>
    </dgm:pt>
    <dgm:pt modelId="{00011F6C-C6B4-4528-9683-2FE3640D6917}">
      <dgm:prSet/>
      <dgm:spPr/>
      <dgm:t>
        <a:bodyPr/>
        <a:lstStyle/>
        <a:p>
          <a:r>
            <a:rPr lang="en-US"/>
            <a:t>I framtiden vill jag…</a:t>
          </a:r>
        </a:p>
      </dgm:t>
    </dgm:pt>
    <dgm:pt modelId="{C0D64580-4078-4E45-9E82-93CCF34505D9}" type="parTrans" cxnId="{DB4781EB-6AFC-406C-A822-65DAFF70D320}">
      <dgm:prSet/>
      <dgm:spPr/>
      <dgm:t>
        <a:bodyPr/>
        <a:lstStyle/>
        <a:p>
          <a:endParaRPr lang="en-US"/>
        </a:p>
      </dgm:t>
    </dgm:pt>
    <dgm:pt modelId="{E2FC0B97-DC52-4F7E-84FF-9322CCC5BFBC}" type="sibTrans" cxnId="{DB4781EB-6AFC-406C-A822-65DAFF70D320}">
      <dgm:prSet/>
      <dgm:spPr/>
      <dgm:t>
        <a:bodyPr/>
        <a:lstStyle/>
        <a:p>
          <a:endParaRPr lang="en-US"/>
        </a:p>
      </dgm:t>
    </dgm:pt>
    <dgm:pt modelId="{2FEC9C0A-3F59-0649-A423-667C85AC9CD4}" type="pres">
      <dgm:prSet presAssocID="{5EA5D9BD-4DCC-417C-8068-5B00BBB53FFD}" presName="linear" presStyleCnt="0">
        <dgm:presLayoutVars>
          <dgm:animLvl val="lvl"/>
          <dgm:resizeHandles val="exact"/>
        </dgm:presLayoutVars>
      </dgm:prSet>
      <dgm:spPr/>
    </dgm:pt>
    <dgm:pt modelId="{84B33F35-BE35-C640-8CF4-EB26BC38138A}" type="pres">
      <dgm:prSet presAssocID="{D1FBC7FE-07C3-4D43-8BEE-41EE8F938FB3}" presName="parentText" presStyleLbl="node1" presStyleIdx="0" presStyleCnt="5">
        <dgm:presLayoutVars>
          <dgm:chMax val="0"/>
          <dgm:bulletEnabled val="1"/>
        </dgm:presLayoutVars>
      </dgm:prSet>
      <dgm:spPr/>
    </dgm:pt>
    <dgm:pt modelId="{F82D3C20-7232-8D43-9647-7D849EFBD1BB}" type="pres">
      <dgm:prSet presAssocID="{204A9E16-789B-4BB9-B2B4-CC52D2DD4349}" presName="spacer" presStyleCnt="0"/>
      <dgm:spPr/>
    </dgm:pt>
    <dgm:pt modelId="{2448ED6D-BB3D-4E41-987D-2CA518762F72}" type="pres">
      <dgm:prSet presAssocID="{03945AF6-45F1-4C73-AC08-E35202027ED3}" presName="parentText" presStyleLbl="node1" presStyleIdx="1" presStyleCnt="5">
        <dgm:presLayoutVars>
          <dgm:chMax val="0"/>
          <dgm:bulletEnabled val="1"/>
        </dgm:presLayoutVars>
      </dgm:prSet>
      <dgm:spPr/>
    </dgm:pt>
    <dgm:pt modelId="{958BF09C-EF20-4C44-8446-AA397841254B}" type="pres">
      <dgm:prSet presAssocID="{63E35E1C-9D21-4DA8-96D5-65C2C9ACAA68}" presName="spacer" presStyleCnt="0"/>
      <dgm:spPr/>
    </dgm:pt>
    <dgm:pt modelId="{37B153DE-6985-6C43-8EC8-C502CA16D269}" type="pres">
      <dgm:prSet presAssocID="{F5820341-929A-4358-BDF0-7B93E02F375A}" presName="parentText" presStyleLbl="node1" presStyleIdx="2" presStyleCnt="5">
        <dgm:presLayoutVars>
          <dgm:chMax val="0"/>
          <dgm:bulletEnabled val="1"/>
        </dgm:presLayoutVars>
      </dgm:prSet>
      <dgm:spPr/>
    </dgm:pt>
    <dgm:pt modelId="{459B3DBF-7ED8-E548-B547-FF97728CA37A}" type="pres">
      <dgm:prSet presAssocID="{ABA8188E-EF13-4284-8359-D3EE2696EF93}" presName="spacer" presStyleCnt="0"/>
      <dgm:spPr/>
    </dgm:pt>
    <dgm:pt modelId="{F52C3A1C-8305-DE4B-9115-B522EF055022}" type="pres">
      <dgm:prSet presAssocID="{BED7925A-E691-43DE-A190-D2FC8E36A1F0}" presName="parentText" presStyleLbl="node1" presStyleIdx="3" presStyleCnt="5">
        <dgm:presLayoutVars>
          <dgm:chMax val="0"/>
          <dgm:bulletEnabled val="1"/>
        </dgm:presLayoutVars>
      </dgm:prSet>
      <dgm:spPr/>
    </dgm:pt>
    <dgm:pt modelId="{522A3D84-81CB-4346-9AD0-CF71ADC714A7}" type="pres">
      <dgm:prSet presAssocID="{C9593C20-78CA-4444-8672-73E59D56B24E}" presName="spacer" presStyleCnt="0"/>
      <dgm:spPr/>
    </dgm:pt>
    <dgm:pt modelId="{2E373CE6-1CFB-BE42-B2A1-37323F4FC047}" type="pres">
      <dgm:prSet presAssocID="{00011F6C-C6B4-4528-9683-2FE3640D6917}" presName="parentText" presStyleLbl="node1" presStyleIdx="4" presStyleCnt="5">
        <dgm:presLayoutVars>
          <dgm:chMax val="0"/>
          <dgm:bulletEnabled val="1"/>
        </dgm:presLayoutVars>
      </dgm:prSet>
      <dgm:spPr/>
    </dgm:pt>
  </dgm:ptLst>
  <dgm:cxnLst>
    <dgm:cxn modelId="{7E58EE16-78B6-C446-B78F-445855223CE1}" type="presOf" srcId="{D1FBC7FE-07C3-4D43-8BEE-41EE8F938FB3}" destId="{84B33F35-BE35-C640-8CF4-EB26BC38138A}" srcOrd="0" destOrd="0" presId="urn:microsoft.com/office/officeart/2005/8/layout/vList2"/>
    <dgm:cxn modelId="{57E19F23-88F2-4646-8BA7-AC467FCB54D8}" type="presOf" srcId="{00011F6C-C6B4-4528-9683-2FE3640D6917}" destId="{2E373CE6-1CFB-BE42-B2A1-37323F4FC047}" srcOrd="0" destOrd="0" presId="urn:microsoft.com/office/officeart/2005/8/layout/vList2"/>
    <dgm:cxn modelId="{24753433-FA19-4693-9BC4-93B0E2D65DF0}" srcId="{5EA5D9BD-4DCC-417C-8068-5B00BBB53FFD}" destId="{BED7925A-E691-43DE-A190-D2FC8E36A1F0}" srcOrd="3" destOrd="0" parTransId="{D7C78265-3C01-485F-AFAF-EFC036A0660A}" sibTransId="{C9593C20-78CA-4444-8672-73E59D56B24E}"/>
    <dgm:cxn modelId="{272E3256-98A5-4D37-B735-2F6A1397BDB3}" srcId="{5EA5D9BD-4DCC-417C-8068-5B00BBB53FFD}" destId="{D1FBC7FE-07C3-4D43-8BEE-41EE8F938FB3}" srcOrd="0" destOrd="0" parTransId="{967084B6-2BFB-4A0E-AC8B-1F3134C2C696}" sibTransId="{204A9E16-789B-4BB9-B2B4-CC52D2DD4349}"/>
    <dgm:cxn modelId="{69B6A27C-9452-7A46-9507-7DC2775B6F25}" type="presOf" srcId="{F5820341-929A-4358-BDF0-7B93E02F375A}" destId="{37B153DE-6985-6C43-8EC8-C502CA16D269}" srcOrd="0" destOrd="0" presId="urn:microsoft.com/office/officeart/2005/8/layout/vList2"/>
    <dgm:cxn modelId="{9E452285-E24F-420A-94DB-E0A3A7113F21}" srcId="{5EA5D9BD-4DCC-417C-8068-5B00BBB53FFD}" destId="{03945AF6-45F1-4C73-AC08-E35202027ED3}" srcOrd="1" destOrd="0" parTransId="{56374453-A49E-4985-8137-3D0DFD790295}" sibTransId="{63E35E1C-9D21-4DA8-96D5-65C2C9ACAA68}"/>
    <dgm:cxn modelId="{69B77598-F78D-174F-9DE3-6FAB9DF4D22B}" type="presOf" srcId="{5EA5D9BD-4DCC-417C-8068-5B00BBB53FFD}" destId="{2FEC9C0A-3F59-0649-A423-667C85AC9CD4}" srcOrd="0" destOrd="0" presId="urn:microsoft.com/office/officeart/2005/8/layout/vList2"/>
    <dgm:cxn modelId="{065A03A6-1D9E-624A-A091-6EAC43785CC6}" type="presOf" srcId="{03945AF6-45F1-4C73-AC08-E35202027ED3}" destId="{2448ED6D-BB3D-4E41-987D-2CA518762F72}" srcOrd="0" destOrd="0" presId="urn:microsoft.com/office/officeart/2005/8/layout/vList2"/>
    <dgm:cxn modelId="{4B440ECB-1C9B-443A-A806-6F46DC70F14E}" srcId="{5EA5D9BD-4DCC-417C-8068-5B00BBB53FFD}" destId="{F5820341-929A-4358-BDF0-7B93E02F375A}" srcOrd="2" destOrd="0" parTransId="{657F504E-FFB4-44CF-9E68-617B16651B47}" sibTransId="{ABA8188E-EF13-4284-8359-D3EE2696EF93}"/>
    <dgm:cxn modelId="{DB4781EB-6AFC-406C-A822-65DAFF70D320}" srcId="{5EA5D9BD-4DCC-417C-8068-5B00BBB53FFD}" destId="{00011F6C-C6B4-4528-9683-2FE3640D6917}" srcOrd="4" destOrd="0" parTransId="{C0D64580-4078-4E45-9E82-93CCF34505D9}" sibTransId="{E2FC0B97-DC52-4F7E-84FF-9322CCC5BFBC}"/>
    <dgm:cxn modelId="{FD0FACEB-3B0E-D34D-9D80-6E5A8974C3AA}" type="presOf" srcId="{BED7925A-E691-43DE-A190-D2FC8E36A1F0}" destId="{F52C3A1C-8305-DE4B-9115-B522EF055022}" srcOrd="0" destOrd="0" presId="urn:microsoft.com/office/officeart/2005/8/layout/vList2"/>
    <dgm:cxn modelId="{3E6A598D-4F12-284E-BE1D-A719284047AE}" type="presParOf" srcId="{2FEC9C0A-3F59-0649-A423-667C85AC9CD4}" destId="{84B33F35-BE35-C640-8CF4-EB26BC38138A}" srcOrd="0" destOrd="0" presId="urn:microsoft.com/office/officeart/2005/8/layout/vList2"/>
    <dgm:cxn modelId="{275D6049-D950-6744-B30C-EACFE57F9FE9}" type="presParOf" srcId="{2FEC9C0A-3F59-0649-A423-667C85AC9CD4}" destId="{F82D3C20-7232-8D43-9647-7D849EFBD1BB}" srcOrd="1" destOrd="0" presId="urn:microsoft.com/office/officeart/2005/8/layout/vList2"/>
    <dgm:cxn modelId="{7B2B1403-AABE-E949-828A-CED2B3709D23}" type="presParOf" srcId="{2FEC9C0A-3F59-0649-A423-667C85AC9CD4}" destId="{2448ED6D-BB3D-4E41-987D-2CA518762F72}" srcOrd="2" destOrd="0" presId="urn:microsoft.com/office/officeart/2005/8/layout/vList2"/>
    <dgm:cxn modelId="{C7103DCF-3940-2745-B4E4-B53095AA1714}" type="presParOf" srcId="{2FEC9C0A-3F59-0649-A423-667C85AC9CD4}" destId="{958BF09C-EF20-4C44-8446-AA397841254B}" srcOrd="3" destOrd="0" presId="urn:microsoft.com/office/officeart/2005/8/layout/vList2"/>
    <dgm:cxn modelId="{4D8961DB-7F0F-6C49-8BFC-69FAC64B0345}" type="presParOf" srcId="{2FEC9C0A-3F59-0649-A423-667C85AC9CD4}" destId="{37B153DE-6985-6C43-8EC8-C502CA16D269}" srcOrd="4" destOrd="0" presId="urn:microsoft.com/office/officeart/2005/8/layout/vList2"/>
    <dgm:cxn modelId="{C3DC7F75-59AF-284A-B8EF-459148EEE83D}" type="presParOf" srcId="{2FEC9C0A-3F59-0649-A423-667C85AC9CD4}" destId="{459B3DBF-7ED8-E548-B547-FF97728CA37A}" srcOrd="5" destOrd="0" presId="urn:microsoft.com/office/officeart/2005/8/layout/vList2"/>
    <dgm:cxn modelId="{D6D35B89-A0D4-BF4E-AA66-364EC8ADAC25}" type="presParOf" srcId="{2FEC9C0A-3F59-0649-A423-667C85AC9CD4}" destId="{F52C3A1C-8305-DE4B-9115-B522EF055022}" srcOrd="6" destOrd="0" presId="urn:microsoft.com/office/officeart/2005/8/layout/vList2"/>
    <dgm:cxn modelId="{09D17B1B-5532-884C-B10F-B60BAFDD0765}" type="presParOf" srcId="{2FEC9C0A-3F59-0649-A423-667C85AC9CD4}" destId="{522A3D84-81CB-4346-9AD0-CF71ADC714A7}" srcOrd="7" destOrd="0" presId="urn:microsoft.com/office/officeart/2005/8/layout/vList2"/>
    <dgm:cxn modelId="{6253AB23-8FD2-3A41-954F-1C0AA668C27D}" type="presParOf" srcId="{2FEC9C0A-3F59-0649-A423-667C85AC9CD4}" destId="{2E373CE6-1CFB-BE42-B2A1-37323F4FC04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58B281-57A0-46C7-858B-7B72C5C757E2}"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D3B534D3-DCFF-4CD4-9CD4-427F636936FA}">
      <dgm:prSet/>
      <dgm:spPr/>
      <dgm:t>
        <a:bodyPr/>
        <a:lstStyle/>
        <a:p>
          <a:r>
            <a:rPr lang="en-US" b="0" i="0" dirty="0" err="1"/>
            <a:t>Engagerade</a:t>
          </a:r>
          <a:r>
            <a:rPr lang="en-US" b="0" i="0" dirty="0"/>
            <a:t> </a:t>
          </a:r>
          <a:r>
            <a:rPr lang="en-US" b="0" i="0" dirty="0" err="1"/>
            <a:t>medarbetare</a:t>
          </a:r>
          <a:endParaRPr lang="en-US" b="0" dirty="0"/>
        </a:p>
      </dgm:t>
    </dgm:pt>
    <dgm:pt modelId="{464AD59F-0230-47F5-B891-B8C125BE785D}" type="parTrans" cxnId="{699E367A-A481-48AF-AF0F-BA97A6831B80}">
      <dgm:prSet/>
      <dgm:spPr/>
      <dgm:t>
        <a:bodyPr/>
        <a:lstStyle/>
        <a:p>
          <a:endParaRPr lang="en-US"/>
        </a:p>
      </dgm:t>
    </dgm:pt>
    <dgm:pt modelId="{66DAC998-8138-4137-8D61-A8FE9D7332F6}" type="sibTrans" cxnId="{699E367A-A481-48AF-AF0F-BA97A6831B80}">
      <dgm:prSet/>
      <dgm:spPr/>
      <dgm:t>
        <a:bodyPr/>
        <a:lstStyle/>
        <a:p>
          <a:endParaRPr lang="en-US"/>
        </a:p>
      </dgm:t>
    </dgm:pt>
    <dgm:pt modelId="{3F6D0282-0F62-4229-83D6-B7CB4FE94B91}">
      <dgm:prSet/>
      <dgm:spPr/>
      <dgm:t>
        <a:bodyPr/>
        <a:lstStyle/>
        <a:p>
          <a:r>
            <a:rPr lang="en-US" b="0" i="0" dirty="0" err="1"/>
            <a:t>Ledarskapet</a:t>
          </a:r>
          <a:endParaRPr lang="en-US" b="0" dirty="0"/>
        </a:p>
      </dgm:t>
    </dgm:pt>
    <dgm:pt modelId="{84E1A899-D70E-408C-AE96-22120951B119}" type="parTrans" cxnId="{E1EBD699-2018-425C-8304-09C95B8220FC}">
      <dgm:prSet/>
      <dgm:spPr/>
      <dgm:t>
        <a:bodyPr/>
        <a:lstStyle/>
        <a:p>
          <a:endParaRPr lang="en-US"/>
        </a:p>
      </dgm:t>
    </dgm:pt>
    <dgm:pt modelId="{B77D365F-62E8-450C-AFC5-25A1BED354F9}" type="sibTrans" cxnId="{E1EBD699-2018-425C-8304-09C95B8220FC}">
      <dgm:prSet/>
      <dgm:spPr/>
      <dgm:t>
        <a:bodyPr/>
        <a:lstStyle/>
        <a:p>
          <a:endParaRPr lang="en-US"/>
        </a:p>
      </dgm:t>
    </dgm:pt>
    <dgm:pt modelId="{C2E2D12C-40C4-4541-87A2-559651338241}">
      <dgm:prSet/>
      <dgm:spPr/>
      <dgm:t>
        <a:bodyPr/>
        <a:lstStyle/>
        <a:p>
          <a:r>
            <a:rPr lang="en-US" b="0" i="0" dirty="0" err="1"/>
            <a:t>Fler</a:t>
          </a:r>
          <a:r>
            <a:rPr lang="en-US" b="0" i="0" dirty="0"/>
            <a:t> </a:t>
          </a:r>
          <a:r>
            <a:rPr lang="en-US" b="0" i="0" dirty="0" err="1"/>
            <a:t>affärer</a:t>
          </a:r>
          <a:endParaRPr lang="en-US" b="0" dirty="0"/>
        </a:p>
      </dgm:t>
    </dgm:pt>
    <dgm:pt modelId="{F2EE4084-0D80-40EE-801C-80E8B02F98BC}" type="parTrans" cxnId="{6B13739B-C7CC-4180-ACCB-B3EEEBE41B2A}">
      <dgm:prSet/>
      <dgm:spPr/>
      <dgm:t>
        <a:bodyPr/>
        <a:lstStyle/>
        <a:p>
          <a:endParaRPr lang="en-US"/>
        </a:p>
      </dgm:t>
    </dgm:pt>
    <dgm:pt modelId="{E844F022-D0EF-4155-93E2-7C34047BACB2}" type="sibTrans" cxnId="{6B13739B-C7CC-4180-ACCB-B3EEEBE41B2A}">
      <dgm:prSet/>
      <dgm:spPr/>
      <dgm:t>
        <a:bodyPr/>
        <a:lstStyle/>
        <a:p>
          <a:endParaRPr lang="en-US"/>
        </a:p>
      </dgm:t>
    </dgm:pt>
    <dgm:pt modelId="{6864C9F2-7CDE-4251-A85E-087F904C7476}">
      <dgm:prSet/>
      <dgm:spPr/>
      <dgm:t>
        <a:bodyPr/>
        <a:lstStyle/>
        <a:p>
          <a:r>
            <a:rPr lang="en-US" b="0" i="0" dirty="0" err="1"/>
            <a:t>Genom</a:t>
          </a:r>
          <a:r>
            <a:rPr lang="en-US" b="0" i="0" dirty="0"/>
            <a:t> </a:t>
          </a:r>
          <a:r>
            <a:rPr lang="en-US" b="0" i="0" dirty="0" err="1"/>
            <a:t>att</a:t>
          </a:r>
          <a:r>
            <a:rPr lang="en-US" b="0" i="0" dirty="0"/>
            <a:t> </a:t>
          </a:r>
          <a:r>
            <a:rPr lang="en-US" b="0" i="0" dirty="0" err="1"/>
            <a:t>förstå</a:t>
          </a:r>
          <a:r>
            <a:rPr lang="en-US" b="0" i="0" dirty="0"/>
            <a:t> </a:t>
          </a:r>
          <a:r>
            <a:rPr lang="en-US" b="0" i="0" dirty="0" err="1"/>
            <a:t>och</a:t>
          </a:r>
          <a:r>
            <a:rPr lang="en-US" b="0" i="0" dirty="0"/>
            <a:t> </a:t>
          </a:r>
          <a:r>
            <a:rPr lang="en-US" b="0" i="0" dirty="0" err="1"/>
            <a:t>anpassa</a:t>
          </a:r>
          <a:r>
            <a:rPr lang="en-US" b="0" i="0" dirty="0"/>
            <a:t> sig till de </a:t>
          </a:r>
          <a:r>
            <a:rPr lang="en-US" b="0" i="0" dirty="0" err="1"/>
            <a:t>sätt</a:t>
          </a:r>
          <a:r>
            <a:rPr lang="en-US" b="0" i="0" dirty="0"/>
            <a:t> </a:t>
          </a:r>
          <a:r>
            <a:rPr lang="en-US" b="0" i="0" dirty="0" err="1"/>
            <a:t>kunderna</a:t>
          </a:r>
          <a:r>
            <a:rPr lang="en-US" b="0" i="0" dirty="0"/>
            <a:t> </a:t>
          </a:r>
          <a:r>
            <a:rPr lang="en-US" b="0" i="0" dirty="0" err="1"/>
            <a:t>beter</a:t>
          </a:r>
          <a:r>
            <a:rPr lang="en-US" b="0" i="0" dirty="0"/>
            <a:t> sig </a:t>
          </a:r>
          <a:r>
            <a:rPr lang="en-US" b="0" i="0" dirty="0" err="1"/>
            <a:t>och</a:t>
          </a:r>
          <a:r>
            <a:rPr lang="en-US" b="0" i="0" dirty="0"/>
            <a:t> </a:t>
          </a:r>
          <a:r>
            <a:rPr lang="en-US" b="0" i="0" dirty="0" err="1"/>
            <a:t>fattar</a:t>
          </a:r>
          <a:r>
            <a:rPr lang="en-US" b="0" i="0" dirty="0"/>
            <a:t> </a:t>
          </a:r>
          <a:r>
            <a:rPr lang="en-US" b="0" i="0" dirty="0" err="1"/>
            <a:t>beslut</a:t>
          </a:r>
          <a:endParaRPr lang="en-US" dirty="0"/>
        </a:p>
      </dgm:t>
    </dgm:pt>
    <dgm:pt modelId="{D50E493A-B5A5-46A0-B42B-ECCD7A90FE82}" type="parTrans" cxnId="{B97D24EB-D468-478C-83F7-97252E047E1D}">
      <dgm:prSet/>
      <dgm:spPr/>
      <dgm:t>
        <a:bodyPr/>
        <a:lstStyle/>
        <a:p>
          <a:endParaRPr lang="en-US"/>
        </a:p>
      </dgm:t>
    </dgm:pt>
    <dgm:pt modelId="{7C8564EB-4046-4CA7-868A-CBA3E81E680D}" type="sibTrans" cxnId="{B97D24EB-D468-478C-83F7-97252E047E1D}">
      <dgm:prSet/>
      <dgm:spPr/>
      <dgm:t>
        <a:bodyPr/>
        <a:lstStyle/>
        <a:p>
          <a:endParaRPr lang="en-US"/>
        </a:p>
      </dgm:t>
    </dgm:pt>
    <dgm:pt modelId="{717CBF82-2627-4FAB-A48D-FA58B563FCF4}">
      <dgm:prSet/>
      <dgm:spPr/>
      <dgm:t>
        <a:bodyPr/>
        <a:lstStyle/>
        <a:p>
          <a:r>
            <a:rPr lang="en-US" b="0" i="0" dirty="0"/>
            <a:t>Ge </a:t>
          </a:r>
          <a:r>
            <a:rPr lang="en-US" b="0" i="0" dirty="0" err="1"/>
            <a:t>konstruktiv</a:t>
          </a:r>
          <a:r>
            <a:rPr lang="en-US" b="0" i="0" dirty="0"/>
            <a:t> feedback</a:t>
          </a:r>
          <a:endParaRPr lang="en-US" b="0" dirty="0"/>
        </a:p>
      </dgm:t>
    </dgm:pt>
    <dgm:pt modelId="{7B0CDF89-978D-4434-B77E-FDBAD0C3B9D4}" type="parTrans" cxnId="{789D5522-96B5-4EBD-A577-FF6F41E14F4D}">
      <dgm:prSet/>
      <dgm:spPr/>
      <dgm:t>
        <a:bodyPr/>
        <a:lstStyle/>
        <a:p>
          <a:endParaRPr lang="en-US"/>
        </a:p>
      </dgm:t>
    </dgm:pt>
    <dgm:pt modelId="{E9669147-028D-4960-AB3A-D801D72CEE51}" type="sibTrans" cxnId="{789D5522-96B5-4EBD-A577-FF6F41E14F4D}">
      <dgm:prSet/>
      <dgm:spPr/>
      <dgm:t>
        <a:bodyPr/>
        <a:lstStyle/>
        <a:p>
          <a:endParaRPr lang="en-US"/>
        </a:p>
      </dgm:t>
    </dgm:pt>
    <dgm:pt modelId="{3A543E2B-3ADC-4F08-B4E0-D6D1618B28A3}">
      <dgm:prSet/>
      <dgm:spPr/>
      <dgm:t>
        <a:bodyPr/>
        <a:lstStyle/>
        <a:p>
          <a:r>
            <a:rPr lang="en-US" b="0" i="0" dirty="0" err="1"/>
            <a:t>Förmågan</a:t>
          </a:r>
          <a:r>
            <a:rPr lang="en-US" b="0" i="0" dirty="0"/>
            <a:t> </a:t>
          </a:r>
          <a:r>
            <a:rPr lang="en-US" b="0" i="0" dirty="0" err="1"/>
            <a:t>att</a:t>
          </a:r>
          <a:r>
            <a:rPr lang="en-US" b="0" i="0" dirty="0"/>
            <a:t> </a:t>
          </a:r>
          <a:r>
            <a:rPr lang="en-US" b="0" i="0" dirty="0" err="1"/>
            <a:t>anpassa</a:t>
          </a:r>
          <a:r>
            <a:rPr lang="en-US" b="0" i="0" dirty="0"/>
            <a:t> </a:t>
          </a:r>
          <a:r>
            <a:rPr lang="en-US" b="0" i="0" dirty="0" err="1"/>
            <a:t>ditt</a:t>
          </a:r>
          <a:r>
            <a:rPr lang="en-US" b="0" i="0" dirty="0"/>
            <a:t> </a:t>
          </a:r>
          <a:r>
            <a:rPr lang="en-US" b="0" i="0" dirty="0" err="1"/>
            <a:t>beteende</a:t>
          </a:r>
          <a:r>
            <a:rPr lang="en-US" b="0" i="0" dirty="0"/>
            <a:t> </a:t>
          </a:r>
          <a:r>
            <a:rPr lang="en-US" b="0" i="0" dirty="0" err="1"/>
            <a:t>och</a:t>
          </a:r>
          <a:r>
            <a:rPr lang="en-US" b="0" i="0" dirty="0"/>
            <a:t> </a:t>
          </a:r>
          <a:r>
            <a:rPr lang="en-US" b="0" i="0" dirty="0" err="1"/>
            <a:t>möta</a:t>
          </a:r>
          <a:r>
            <a:rPr lang="en-US" b="0" i="0" dirty="0"/>
            <a:t> </a:t>
          </a:r>
          <a:r>
            <a:rPr lang="en-US" b="0" i="0" dirty="0" err="1"/>
            <a:t>mottagaren</a:t>
          </a:r>
          <a:r>
            <a:rPr lang="en-US" b="0" i="0" dirty="0"/>
            <a:t> </a:t>
          </a:r>
          <a:r>
            <a:rPr lang="en-US" b="0" i="0" dirty="0" err="1"/>
            <a:t>i</a:t>
          </a:r>
          <a:r>
            <a:rPr lang="en-US" b="0" i="0" dirty="0"/>
            <a:t> </a:t>
          </a:r>
          <a:r>
            <a:rPr lang="en-US" b="0" i="0" dirty="0" err="1"/>
            <a:t>dennes</a:t>
          </a:r>
          <a:r>
            <a:rPr lang="en-US" b="0" i="0" dirty="0"/>
            <a:t> </a:t>
          </a:r>
          <a:r>
            <a:rPr lang="en-US" b="0" i="0" dirty="0" err="1"/>
            <a:t>beteendestil</a:t>
          </a:r>
          <a:endParaRPr lang="en-US" dirty="0"/>
        </a:p>
      </dgm:t>
    </dgm:pt>
    <dgm:pt modelId="{FF953E38-7136-40A8-92AA-C15A22AA45A2}" type="parTrans" cxnId="{7511434B-1BF5-4276-BD8E-087CF5A373CE}">
      <dgm:prSet/>
      <dgm:spPr/>
      <dgm:t>
        <a:bodyPr/>
        <a:lstStyle/>
        <a:p>
          <a:endParaRPr lang="en-US"/>
        </a:p>
      </dgm:t>
    </dgm:pt>
    <dgm:pt modelId="{D55FC62E-88B6-4F1B-B3A9-B94138595FC7}" type="sibTrans" cxnId="{7511434B-1BF5-4276-BD8E-087CF5A373CE}">
      <dgm:prSet/>
      <dgm:spPr/>
      <dgm:t>
        <a:bodyPr/>
        <a:lstStyle/>
        <a:p>
          <a:endParaRPr lang="en-US"/>
        </a:p>
      </dgm:t>
    </dgm:pt>
    <dgm:pt modelId="{AB134AF8-4F56-4CEE-8054-10FA3EE4D3D6}">
      <dgm:prSet/>
      <dgm:spPr/>
      <dgm:t>
        <a:bodyPr/>
        <a:lstStyle/>
        <a:p>
          <a:r>
            <a:rPr lang="en-US" b="0" i="0" dirty="0" err="1"/>
            <a:t>Konflikthantering</a:t>
          </a:r>
          <a:endParaRPr lang="en-US" b="0" dirty="0"/>
        </a:p>
      </dgm:t>
    </dgm:pt>
    <dgm:pt modelId="{0FACF35D-0AD0-41EF-9CC6-E529E728190C}" type="parTrans" cxnId="{9C7D48D6-7215-4D60-AD03-B6C1F26DD189}">
      <dgm:prSet/>
      <dgm:spPr/>
      <dgm:t>
        <a:bodyPr/>
        <a:lstStyle/>
        <a:p>
          <a:endParaRPr lang="en-US"/>
        </a:p>
      </dgm:t>
    </dgm:pt>
    <dgm:pt modelId="{FE6B14C5-111D-4440-85B9-E27EE8A02EBE}" type="sibTrans" cxnId="{9C7D48D6-7215-4D60-AD03-B6C1F26DD189}">
      <dgm:prSet/>
      <dgm:spPr/>
      <dgm:t>
        <a:bodyPr/>
        <a:lstStyle/>
        <a:p>
          <a:endParaRPr lang="en-US"/>
        </a:p>
      </dgm:t>
    </dgm:pt>
    <dgm:pt modelId="{0068F025-38B9-4609-BE8E-560EBF313721}">
      <dgm:prSet/>
      <dgm:spPr/>
      <dgm:t>
        <a:bodyPr/>
        <a:lstStyle/>
        <a:p>
          <a:r>
            <a:rPr lang="en-US" b="0" i="0" dirty="0" err="1"/>
            <a:t>När</a:t>
          </a:r>
          <a:r>
            <a:rPr lang="en-US" b="0" i="0" dirty="0"/>
            <a:t> vi </a:t>
          </a:r>
          <a:r>
            <a:rPr lang="en-US" b="0" i="0" dirty="0" err="1"/>
            <a:t>förstår</a:t>
          </a:r>
          <a:r>
            <a:rPr lang="en-US" b="0" i="0" dirty="0"/>
            <a:t> </a:t>
          </a:r>
          <a:r>
            <a:rPr lang="en-US" b="0" i="0" dirty="0" err="1"/>
            <a:t>avsikten</a:t>
          </a:r>
          <a:r>
            <a:rPr lang="en-US" b="0" i="0" dirty="0"/>
            <a:t> </a:t>
          </a:r>
          <a:r>
            <a:rPr lang="en-US" b="0" i="0" dirty="0" err="1"/>
            <a:t>bakom</a:t>
          </a:r>
          <a:r>
            <a:rPr lang="en-US" b="0" i="0" dirty="0"/>
            <a:t> </a:t>
          </a:r>
          <a:r>
            <a:rPr lang="en-US" b="0" i="0" dirty="0" err="1"/>
            <a:t>beteendet</a:t>
          </a:r>
          <a:r>
            <a:rPr lang="en-US" b="0" i="0" dirty="0"/>
            <a:t> </a:t>
          </a:r>
          <a:r>
            <a:rPr lang="en-US" b="0" i="0" dirty="0" err="1"/>
            <a:t>minskar</a:t>
          </a:r>
          <a:r>
            <a:rPr lang="en-US" b="0" i="0" dirty="0"/>
            <a:t> </a:t>
          </a:r>
          <a:r>
            <a:rPr lang="en-US" b="0" i="0" dirty="0" err="1"/>
            <a:t>konflikter</a:t>
          </a:r>
          <a:r>
            <a:rPr lang="en-US" b="0" i="0" dirty="0"/>
            <a:t> </a:t>
          </a:r>
          <a:r>
            <a:rPr lang="en-US" b="0" i="0" dirty="0" err="1"/>
            <a:t>och</a:t>
          </a:r>
          <a:r>
            <a:rPr lang="en-US" b="0" i="0" dirty="0"/>
            <a:t> </a:t>
          </a:r>
          <a:r>
            <a:rPr lang="en-US" b="0" i="0" dirty="0" err="1"/>
            <a:t>motsättningar</a:t>
          </a:r>
          <a:r>
            <a:rPr lang="en-US" b="0" i="0" dirty="0"/>
            <a:t> </a:t>
          </a:r>
          <a:r>
            <a:rPr lang="en-US" b="0" i="0" dirty="0" err="1"/>
            <a:t>kraftigt</a:t>
          </a:r>
          <a:endParaRPr lang="en-US" dirty="0"/>
        </a:p>
      </dgm:t>
    </dgm:pt>
    <dgm:pt modelId="{CAD53211-C77A-4D65-A7DC-435C10EBE4C6}" type="parTrans" cxnId="{D1D8CCD7-33F9-433F-B586-337CF43BF5C5}">
      <dgm:prSet/>
      <dgm:spPr/>
      <dgm:t>
        <a:bodyPr/>
        <a:lstStyle/>
        <a:p>
          <a:endParaRPr lang="en-US"/>
        </a:p>
      </dgm:t>
    </dgm:pt>
    <dgm:pt modelId="{71F459D7-17CD-44EF-AA18-F9F1D3622453}" type="sibTrans" cxnId="{D1D8CCD7-33F9-433F-B586-337CF43BF5C5}">
      <dgm:prSet/>
      <dgm:spPr/>
      <dgm:t>
        <a:bodyPr/>
        <a:lstStyle/>
        <a:p>
          <a:endParaRPr lang="en-US"/>
        </a:p>
      </dgm:t>
    </dgm:pt>
    <dgm:pt modelId="{108A10BC-50B8-46EA-83A7-311376B62859}">
      <dgm:prSet/>
      <dgm:spPr/>
      <dgm:t>
        <a:bodyPr/>
        <a:lstStyle/>
        <a:p>
          <a:r>
            <a:rPr lang="en-US" b="0" i="0" dirty="0" err="1"/>
            <a:t>Karriärplanering</a:t>
          </a:r>
          <a:endParaRPr lang="en-US" b="0" dirty="0"/>
        </a:p>
      </dgm:t>
    </dgm:pt>
    <dgm:pt modelId="{4568256C-44E7-4BF9-A071-1046AEB8C2F9}" type="parTrans" cxnId="{1504326D-AE30-4E2B-88A8-9782F5C60D46}">
      <dgm:prSet/>
      <dgm:spPr/>
      <dgm:t>
        <a:bodyPr/>
        <a:lstStyle/>
        <a:p>
          <a:endParaRPr lang="en-US"/>
        </a:p>
      </dgm:t>
    </dgm:pt>
    <dgm:pt modelId="{586BBDFF-0E51-4979-A5AB-8EAC8EBD82A6}" type="sibTrans" cxnId="{1504326D-AE30-4E2B-88A8-9782F5C60D46}">
      <dgm:prSet/>
      <dgm:spPr/>
      <dgm:t>
        <a:bodyPr/>
        <a:lstStyle/>
        <a:p>
          <a:endParaRPr lang="en-US"/>
        </a:p>
      </dgm:t>
    </dgm:pt>
    <dgm:pt modelId="{1431492D-F8DC-4F0C-B73B-FE27735AED46}">
      <dgm:prSet/>
      <dgm:spPr/>
      <dgm:t>
        <a:bodyPr/>
        <a:lstStyle/>
        <a:p>
          <a:r>
            <a:rPr lang="en-US" b="0" i="0" dirty="0"/>
            <a:t>DISC </a:t>
          </a:r>
          <a:r>
            <a:rPr lang="en-US" b="0" i="0" dirty="0" err="1"/>
            <a:t>skapar</a:t>
          </a:r>
          <a:r>
            <a:rPr lang="en-US" b="0" i="0" dirty="0"/>
            <a:t> </a:t>
          </a:r>
          <a:r>
            <a:rPr lang="en-US" b="0" i="0" dirty="0" err="1"/>
            <a:t>effektiv</a:t>
          </a:r>
          <a:r>
            <a:rPr lang="en-US" b="0" i="0" dirty="0"/>
            <a:t> </a:t>
          </a:r>
          <a:r>
            <a:rPr lang="en-US" b="0" i="0" dirty="0" err="1"/>
            <a:t>karriärplanering</a:t>
          </a:r>
          <a:r>
            <a:rPr lang="en-US" b="0" i="0" dirty="0"/>
            <a:t> </a:t>
          </a:r>
          <a:r>
            <a:rPr lang="en-US" b="0" i="0" dirty="0" err="1"/>
            <a:t>genom</a:t>
          </a:r>
          <a:r>
            <a:rPr lang="en-US" b="0" i="0" dirty="0"/>
            <a:t> </a:t>
          </a:r>
          <a:r>
            <a:rPr lang="en-US" b="0" i="0" dirty="0" err="1"/>
            <a:t>att</a:t>
          </a:r>
          <a:r>
            <a:rPr lang="en-US" b="0" i="0" dirty="0"/>
            <a:t> </a:t>
          </a:r>
          <a:r>
            <a:rPr lang="en-US" b="0" i="0" dirty="0" err="1"/>
            <a:t>hjälpa</a:t>
          </a:r>
          <a:r>
            <a:rPr lang="en-US" b="0" i="0" dirty="0"/>
            <a:t> till </a:t>
          </a:r>
          <a:r>
            <a:rPr lang="en-US" b="0" i="0" dirty="0" err="1"/>
            <a:t>att</a:t>
          </a:r>
          <a:r>
            <a:rPr lang="en-US" b="0" i="0" dirty="0"/>
            <a:t> matcha </a:t>
          </a:r>
          <a:r>
            <a:rPr lang="en-US" b="0" i="0" dirty="0" err="1"/>
            <a:t>människor</a:t>
          </a:r>
          <a:r>
            <a:rPr lang="en-US" b="0" i="0" dirty="0"/>
            <a:t> med positioner</a:t>
          </a:r>
          <a:endParaRPr lang="en-US" dirty="0"/>
        </a:p>
      </dgm:t>
    </dgm:pt>
    <dgm:pt modelId="{3D05BF61-8646-45E8-AF70-09F37762ABF6}" type="parTrans" cxnId="{59385661-C489-4A6B-96F4-4C258C7A6959}">
      <dgm:prSet/>
      <dgm:spPr/>
      <dgm:t>
        <a:bodyPr/>
        <a:lstStyle/>
        <a:p>
          <a:endParaRPr lang="en-US"/>
        </a:p>
      </dgm:t>
    </dgm:pt>
    <dgm:pt modelId="{5AFB1731-40F6-4BD7-BA14-976F3E6831CB}" type="sibTrans" cxnId="{59385661-C489-4A6B-96F4-4C258C7A6959}">
      <dgm:prSet/>
      <dgm:spPr/>
      <dgm:t>
        <a:bodyPr/>
        <a:lstStyle/>
        <a:p>
          <a:endParaRPr lang="en-US"/>
        </a:p>
      </dgm:t>
    </dgm:pt>
    <dgm:pt modelId="{867B8217-EC97-4B22-BA1B-DFC7D76A14B3}">
      <dgm:prSet/>
      <dgm:spPr/>
      <dgm:t>
        <a:bodyPr/>
        <a:lstStyle/>
        <a:p>
          <a:r>
            <a:rPr lang="en-US" b="0" i="0" dirty="0" err="1"/>
            <a:t>Produktiva</a:t>
          </a:r>
          <a:r>
            <a:rPr lang="en-US" b="0" i="0" dirty="0"/>
            <a:t> team</a:t>
          </a:r>
          <a:endParaRPr lang="en-US" b="0" dirty="0"/>
        </a:p>
      </dgm:t>
    </dgm:pt>
    <dgm:pt modelId="{FCF57B81-281A-4FA6-B195-355BB5309624}" type="parTrans" cxnId="{564DE801-B888-4A88-BE05-764FA6090386}">
      <dgm:prSet/>
      <dgm:spPr/>
      <dgm:t>
        <a:bodyPr/>
        <a:lstStyle/>
        <a:p>
          <a:endParaRPr lang="en-US"/>
        </a:p>
      </dgm:t>
    </dgm:pt>
    <dgm:pt modelId="{F557F198-5B40-4042-88FF-7ECF6AC540DE}" type="sibTrans" cxnId="{564DE801-B888-4A88-BE05-764FA6090386}">
      <dgm:prSet/>
      <dgm:spPr/>
      <dgm:t>
        <a:bodyPr/>
        <a:lstStyle/>
        <a:p>
          <a:endParaRPr lang="en-US"/>
        </a:p>
      </dgm:t>
    </dgm:pt>
    <dgm:pt modelId="{4380E437-E59F-465B-BFCF-B07460E714FD}">
      <dgm:prSet/>
      <dgm:spPr/>
      <dgm:t>
        <a:bodyPr/>
        <a:lstStyle/>
        <a:p>
          <a:r>
            <a:rPr lang="en-US" b="0" i="0" dirty="0"/>
            <a:t>DISC </a:t>
          </a:r>
          <a:r>
            <a:rPr lang="en-US" b="0" i="0" dirty="0" err="1"/>
            <a:t>gör</a:t>
          </a:r>
          <a:r>
            <a:rPr lang="en-US" b="0" i="0" dirty="0"/>
            <a:t> det </a:t>
          </a:r>
          <a:r>
            <a:rPr lang="en-US" b="0" i="0" dirty="0" err="1"/>
            <a:t>möjligt</a:t>
          </a:r>
          <a:r>
            <a:rPr lang="en-US" b="0" i="0" dirty="0"/>
            <a:t> </a:t>
          </a:r>
          <a:r>
            <a:rPr lang="en-US" b="0" i="0" dirty="0" err="1"/>
            <a:t>att</a:t>
          </a:r>
          <a:r>
            <a:rPr lang="en-US" b="0" i="0" dirty="0"/>
            <a:t> </a:t>
          </a:r>
          <a:r>
            <a:rPr lang="en-US" b="0" i="0" dirty="0" err="1"/>
            <a:t>förstå</a:t>
          </a:r>
          <a:r>
            <a:rPr lang="en-US" b="0" i="0" dirty="0"/>
            <a:t> </a:t>
          </a:r>
          <a:r>
            <a:rPr lang="en-US" b="0" i="0" dirty="0" err="1"/>
            <a:t>varför</a:t>
          </a:r>
          <a:r>
            <a:rPr lang="en-US" b="0" i="0" dirty="0"/>
            <a:t> </a:t>
          </a:r>
          <a:r>
            <a:rPr lang="en-US" b="0" i="0" dirty="0" err="1"/>
            <a:t>andra</a:t>
          </a:r>
          <a:r>
            <a:rPr lang="en-US" b="0" i="0" dirty="0"/>
            <a:t> </a:t>
          </a:r>
          <a:r>
            <a:rPr lang="en-US" b="0" i="0" dirty="0" err="1"/>
            <a:t>beter</a:t>
          </a:r>
          <a:r>
            <a:rPr lang="en-US" b="0" i="0" dirty="0"/>
            <a:t> sig </a:t>
          </a:r>
          <a:r>
            <a:rPr lang="en-US" b="0" i="0" dirty="0" err="1"/>
            <a:t>på</a:t>
          </a:r>
          <a:r>
            <a:rPr lang="en-US" b="0" i="0" dirty="0"/>
            <a:t> </a:t>
          </a:r>
          <a:r>
            <a:rPr lang="en-US" b="0" i="0" dirty="0" err="1"/>
            <a:t>ett</a:t>
          </a:r>
          <a:r>
            <a:rPr lang="en-US" b="0" i="0" dirty="0"/>
            <a:t> </a:t>
          </a:r>
          <a:r>
            <a:rPr lang="en-US" b="0" i="0" dirty="0" err="1"/>
            <a:t>visst</a:t>
          </a:r>
          <a:r>
            <a:rPr lang="en-US" b="0" i="0" dirty="0"/>
            <a:t> </a:t>
          </a:r>
          <a:r>
            <a:rPr lang="en-US" b="0" i="0" dirty="0" err="1"/>
            <a:t>sätt</a:t>
          </a:r>
          <a:endParaRPr lang="en-US" dirty="0"/>
        </a:p>
      </dgm:t>
    </dgm:pt>
    <dgm:pt modelId="{87C655DF-9BFC-4472-879F-0B4A33CE0506}" type="parTrans" cxnId="{03A43FC9-07A9-4587-92F4-3FE7C40E3F96}">
      <dgm:prSet/>
      <dgm:spPr/>
      <dgm:t>
        <a:bodyPr/>
        <a:lstStyle/>
        <a:p>
          <a:endParaRPr lang="en-US"/>
        </a:p>
      </dgm:t>
    </dgm:pt>
    <dgm:pt modelId="{07B439D4-7BA2-4F8B-8CD3-D1A8D5B3C5CD}" type="sibTrans" cxnId="{03A43FC9-07A9-4587-92F4-3FE7C40E3F96}">
      <dgm:prSet/>
      <dgm:spPr/>
      <dgm:t>
        <a:bodyPr/>
        <a:lstStyle/>
        <a:p>
          <a:endParaRPr lang="en-US"/>
        </a:p>
      </dgm:t>
    </dgm:pt>
    <dgm:pt modelId="{3623B8B1-5D66-4C32-88C0-C584867ACA76}">
      <dgm:prSet/>
      <dgm:spPr/>
      <dgm:t>
        <a:bodyPr/>
        <a:lstStyle/>
        <a:p>
          <a:r>
            <a:rPr lang="en-US" b="0" i="0" dirty="0" err="1"/>
            <a:t>Behåll</a:t>
          </a:r>
          <a:r>
            <a:rPr lang="en-US" b="0" i="0" dirty="0"/>
            <a:t> bra </a:t>
          </a:r>
          <a:r>
            <a:rPr lang="en-US" b="0" i="0" dirty="0" err="1"/>
            <a:t>medarbetare</a:t>
          </a:r>
          <a:endParaRPr lang="en-US" b="0" dirty="0"/>
        </a:p>
      </dgm:t>
    </dgm:pt>
    <dgm:pt modelId="{A2698E75-EB12-4884-B790-12486CA5E534}" type="parTrans" cxnId="{FE2F4319-072D-4315-AAE0-09B7AE384C85}">
      <dgm:prSet/>
      <dgm:spPr/>
      <dgm:t>
        <a:bodyPr/>
        <a:lstStyle/>
        <a:p>
          <a:endParaRPr lang="en-US"/>
        </a:p>
      </dgm:t>
    </dgm:pt>
    <dgm:pt modelId="{26C63686-5365-4DA8-9B9F-2412CA1AC456}" type="sibTrans" cxnId="{FE2F4319-072D-4315-AAE0-09B7AE384C85}">
      <dgm:prSet/>
      <dgm:spPr/>
      <dgm:t>
        <a:bodyPr/>
        <a:lstStyle/>
        <a:p>
          <a:endParaRPr lang="en-US"/>
        </a:p>
      </dgm:t>
    </dgm:pt>
    <dgm:pt modelId="{60ABBD83-3456-4E3D-8862-02FB306B6AE5}">
      <dgm:prSet/>
      <dgm:spPr/>
      <dgm:t>
        <a:bodyPr/>
        <a:lstStyle/>
        <a:p>
          <a:r>
            <a:rPr lang="en-US" b="0" i="0" dirty="0" err="1"/>
            <a:t>Avgörande</a:t>
          </a:r>
          <a:r>
            <a:rPr lang="en-US" b="0" i="0" dirty="0"/>
            <a:t> för </a:t>
          </a:r>
          <a:r>
            <a:rPr lang="en-US" b="0" i="0" dirty="0" err="1"/>
            <a:t>att</a:t>
          </a:r>
          <a:r>
            <a:rPr lang="en-US" b="0" i="0" dirty="0"/>
            <a:t> </a:t>
          </a:r>
          <a:r>
            <a:rPr lang="en-US" b="0" i="0" dirty="0" err="1"/>
            <a:t>behålla</a:t>
          </a:r>
          <a:r>
            <a:rPr lang="en-US" b="0" i="0" dirty="0"/>
            <a:t> </a:t>
          </a:r>
          <a:r>
            <a:rPr lang="en-US" b="0" i="0" dirty="0" err="1"/>
            <a:t>en</a:t>
          </a:r>
          <a:r>
            <a:rPr lang="en-US" b="0" i="0" dirty="0"/>
            <a:t> </a:t>
          </a:r>
          <a:r>
            <a:rPr lang="en-US" b="0" i="0" dirty="0" err="1"/>
            <a:t>medarbetare</a:t>
          </a:r>
          <a:r>
            <a:rPr lang="en-US" b="0" i="0" dirty="0"/>
            <a:t> </a:t>
          </a:r>
          <a:r>
            <a:rPr lang="en-US" b="0" i="0" dirty="0" err="1"/>
            <a:t>är</a:t>
          </a:r>
          <a:r>
            <a:rPr lang="en-US" b="0" i="0" dirty="0"/>
            <a:t> </a:t>
          </a:r>
          <a:r>
            <a:rPr lang="en-US" b="0" i="0" dirty="0" err="1"/>
            <a:t>att</a:t>
          </a:r>
          <a:r>
            <a:rPr lang="en-US" b="0" i="0" dirty="0"/>
            <a:t> </a:t>
          </a:r>
          <a:r>
            <a:rPr lang="en-US" b="0" i="0" dirty="0" err="1"/>
            <a:t>förstå</a:t>
          </a:r>
          <a:r>
            <a:rPr lang="en-US" b="0" i="0" dirty="0"/>
            <a:t> </a:t>
          </a:r>
          <a:r>
            <a:rPr lang="en-US" b="0" i="0" dirty="0" err="1"/>
            <a:t>vad</a:t>
          </a:r>
          <a:r>
            <a:rPr lang="en-US" b="0" i="0" dirty="0"/>
            <a:t> </a:t>
          </a:r>
          <a:r>
            <a:rPr lang="en-US" b="0" i="0" dirty="0" err="1"/>
            <a:t>som</a:t>
          </a:r>
          <a:r>
            <a:rPr lang="en-US" b="0" i="0" dirty="0"/>
            <a:t> </a:t>
          </a:r>
          <a:r>
            <a:rPr lang="en-US" b="0" i="0" dirty="0" err="1"/>
            <a:t>motiverar</a:t>
          </a:r>
          <a:r>
            <a:rPr lang="en-US" b="0" i="0" dirty="0"/>
            <a:t> </a:t>
          </a:r>
          <a:r>
            <a:rPr lang="en-US" b="0" i="0" dirty="0" err="1"/>
            <a:t>denne</a:t>
          </a:r>
          <a:endParaRPr lang="en-US" dirty="0"/>
        </a:p>
      </dgm:t>
    </dgm:pt>
    <dgm:pt modelId="{171DC836-7DC7-4A0B-97A5-1552389C8874}" type="parTrans" cxnId="{6A7EDDF6-20E6-4EBB-92D7-7F4CF19A1F36}">
      <dgm:prSet/>
      <dgm:spPr/>
      <dgm:t>
        <a:bodyPr/>
        <a:lstStyle/>
        <a:p>
          <a:endParaRPr lang="en-US"/>
        </a:p>
      </dgm:t>
    </dgm:pt>
    <dgm:pt modelId="{75DB880B-4507-4DF3-84EB-BAEA75BFA7A1}" type="sibTrans" cxnId="{6A7EDDF6-20E6-4EBB-92D7-7F4CF19A1F36}">
      <dgm:prSet/>
      <dgm:spPr/>
      <dgm:t>
        <a:bodyPr/>
        <a:lstStyle/>
        <a:p>
          <a:endParaRPr lang="en-US"/>
        </a:p>
      </dgm:t>
    </dgm:pt>
    <dgm:pt modelId="{714D13AD-6C1B-4FF5-97C6-651D1CD6ECF1}">
      <dgm:prSet/>
      <dgm:spPr/>
      <dgm:t>
        <a:bodyPr/>
        <a:lstStyle/>
        <a:p>
          <a:r>
            <a:rPr lang="en-US" b="0" i="0" dirty="0" err="1"/>
            <a:t>Förbättra</a:t>
          </a:r>
          <a:r>
            <a:rPr lang="en-US" b="0" i="0" dirty="0"/>
            <a:t> </a:t>
          </a:r>
          <a:r>
            <a:rPr lang="en-US" b="0" i="0" dirty="0" err="1"/>
            <a:t>kommunikation</a:t>
          </a:r>
          <a:endParaRPr lang="en-US" b="0" dirty="0"/>
        </a:p>
      </dgm:t>
    </dgm:pt>
    <dgm:pt modelId="{E6875133-9D32-42EE-8A8B-927DC7C0A5B3}" type="parTrans" cxnId="{ACADAFEA-1E6F-4220-8930-E0CC2FE379F0}">
      <dgm:prSet/>
      <dgm:spPr/>
      <dgm:t>
        <a:bodyPr/>
        <a:lstStyle/>
        <a:p>
          <a:endParaRPr lang="en-US"/>
        </a:p>
      </dgm:t>
    </dgm:pt>
    <dgm:pt modelId="{AB2ECCDA-5E85-4740-BB1C-1BCD3F2704B5}" type="sibTrans" cxnId="{ACADAFEA-1E6F-4220-8930-E0CC2FE379F0}">
      <dgm:prSet/>
      <dgm:spPr/>
      <dgm:t>
        <a:bodyPr/>
        <a:lstStyle/>
        <a:p>
          <a:endParaRPr lang="en-US"/>
        </a:p>
      </dgm:t>
    </dgm:pt>
    <dgm:pt modelId="{D0B21C4E-1D23-43AE-B69B-E2F596DC9B65}">
      <dgm:prSet/>
      <dgm:spPr/>
      <dgm:t>
        <a:bodyPr/>
        <a:lstStyle/>
        <a:p>
          <a:r>
            <a:rPr lang="en-US" b="0" i="0" dirty="0" err="1"/>
            <a:t>Genom</a:t>
          </a:r>
          <a:r>
            <a:rPr lang="en-US" b="0" i="0" dirty="0"/>
            <a:t> </a:t>
          </a:r>
          <a:r>
            <a:rPr lang="en-US" b="0" i="0" dirty="0" err="1"/>
            <a:t>förmågan</a:t>
          </a:r>
          <a:r>
            <a:rPr lang="en-US" b="0" i="0" dirty="0"/>
            <a:t> </a:t>
          </a:r>
          <a:r>
            <a:rPr lang="en-US" b="0" i="0" dirty="0" err="1"/>
            <a:t>att</a:t>
          </a:r>
          <a:r>
            <a:rPr lang="en-US" b="0" i="0" dirty="0"/>
            <a:t> </a:t>
          </a:r>
          <a:r>
            <a:rPr lang="en-US" b="0" i="0" dirty="0" err="1"/>
            <a:t>anpassa</a:t>
          </a:r>
          <a:r>
            <a:rPr lang="en-US" b="0" i="0" dirty="0"/>
            <a:t> dig till </a:t>
          </a:r>
          <a:r>
            <a:rPr lang="en-US" b="0" i="0" dirty="0" err="1"/>
            <a:t>mottagaren</a:t>
          </a:r>
          <a:endParaRPr lang="en-US" dirty="0"/>
        </a:p>
      </dgm:t>
    </dgm:pt>
    <dgm:pt modelId="{7E732E4A-6146-4978-9392-E7069D11E1BA}" type="parTrans" cxnId="{75B98D61-53C4-4952-A229-36A0A2CD7B3C}">
      <dgm:prSet/>
      <dgm:spPr/>
      <dgm:t>
        <a:bodyPr/>
        <a:lstStyle/>
        <a:p>
          <a:endParaRPr lang="en-US"/>
        </a:p>
      </dgm:t>
    </dgm:pt>
    <dgm:pt modelId="{F1406548-C66C-4ACD-B5A3-B53842C29D2B}" type="sibTrans" cxnId="{75B98D61-53C4-4952-A229-36A0A2CD7B3C}">
      <dgm:prSet/>
      <dgm:spPr/>
      <dgm:t>
        <a:bodyPr/>
        <a:lstStyle/>
        <a:p>
          <a:endParaRPr lang="en-US"/>
        </a:p>
      </dgm:t>
    </dgm:pt>
    <dgm:pt modelId="{70ACF670-2CFB-4842-A2E2-C2233643EB9F}">
      <dgm:prSet/>
      <dgm:spPr/>
      <dgm:t>
        <a:bodyPr/>
        <a:lstStyle/>
        <a:p>
          <a:r>
            <a:rPr lang="en-US" b="0" i="0" dirty="0" err="1"/>
            <a:t>Lär</a:t>
          </a:r>
          <a:r>
            <a:rPr lang="en-US" b="0" i="0" dirty="0"/>
            <a:t> dig </a:t>
          </a:r>
          <a:r>
            <a:rPr lang="en-US" b="0" i="0" dirty="0" err="1"/>
            <a:t>att</a:t>
          </a:r>
          <a:r>
            <a:rPr lang="en-US" b="0" i="0" dirty="0"/>
            <a:t> </a:t>
          </a:r>
          <a:r>
            <a:rPr lang="en-US" b="0" i="0" dirty="0" err="1"/>
            <a:t>inspirera</a:t>
          </a:r>
          <a:r>
            <a:rPr lang="en-US" b="0" i="0" dirty="0"/>
            <a:t>, </a:t>
          </a:r>
          <a:r>
            <a:rPr lang="en-US" b="0" i="0" dirty="0" err="1"/>
            <a:t>motivera</a:t>
          </a:r>
          <a:r>
            <a:rPr lang="en-US" b="0" i="0" dirty="0"/>
            <a:t> </a:t>
          </a:r>
          <a:r>
            <a:rPr lang="en-US" b="0" i="0" dirty="0" err="1"/>
            <a:t>och</a:t>
          </a:r>
          <a:r>
            <a:rPr lang="en-US" b="0" i="0" dirty="0"/>
            <a:t> </a:t>
          </a:r>
          <a:r>
            <a:rPr lang="en-US" b="0" i="0" dirty="0" err="1"/>
            <a:t>uppmuntra</a:t>
          </a:r>
          <a:r>
            <a:rPr lang="en-US" b="0" i="0" dirty="0"/>
            <a:t> </a:t>
          </a:r>
          <a:r>
            <a:rPr lang="en-US" b="0" i="0" dirty="0" err="1"/>
            <a:t>varje</a:t>
          </a:r>
          <a:r>
            <a:rPr lang="en-US" b="0" i="0" dirty="0"/>
            <a:t> </a:t>
          </a:r>
          <a:r>
            <a:rPr lang="en-US" b="0" i="0" dirty="0" err="1"/>
            <a:t>individ</a:t>
          </a:r>
          <a:r>
            <a:rPr lang="en-US" b="0" i="0" dirty="0"/>
            <a:t> </a:t>
          </a:r>
          <a:r>
            <a:rPr lang="en-US" b="0" i="0" dirty="0" err="1"/>
            <a:t>genom</a:t>
          </a:r>
          <a:r>
            <a:rPr lang="en-US" b="0" i="0" dirty="0"/>
            <a:t> </a:t>
          </a:r>
          <a:r>
            <a:rPr lang="en-US" b="0" i="0" dirty="0" err="1"/>
            <a:t>att</a:t>
          </a:r>
          <a:r>
            <a:rPr lang="en-US" b="0" i="0" dirty="0"/>
            <a:t> </a:t>
          </a:r>
          <a:r>
            <a:rPr lang="en-US" b="0" i="0" dirty="0" err="1"/>
            <a:t>förstå</a:t>
          </a:r>
          <a:r>
            <a:rPr lang="en-US" b="0" i="0" dirty="0"/>
            <a:t> </a:t>
          </a:r>
          <a:r>
            <a:rPr lang="en-US" b="0" i="0" dirty="0" err="1"/>
            <a:t>deras</a:t>
          </a:r>
          <a:r>
            <a:rPr lang="en-US" b="0" i="0" dirty="0"/>
            <a:t> </a:t>
          </a:r>
          <a:r>
            <a:rPr lang="en-US" b="0" i="0" dirty="0" err="1"/>
            <a:t>unika</a:t>
          </a:r>
          <a:r>
            <a:rPr lang="en-US" b="0" i="0" dirty="0"/>
            <a:t> </a:t>
          </a:r>
          <a:r>
            <a:rPr lang="en-US" b="0" i="0" dirty="0" err="1"/>
            <a:t>beteendeprofil</a:t>
          </a:r>
          <a:endParaRPr lang="en-US" dirty="0"/>
        </a:p>
      </dgm:t>
    </dgm:pt>
    <dgm:pt modelId="{A81DB620-F7EB-294A-8F1B-DEDB707D1572}" type="parTrans" cxnId="{6DF918DB-423E-E347-AE37-CFD22F4733F9}">
      <dgm:prSet/>
      <dgm:spPr/>
      <dgm:t>
        <a:bodyPr/>
        <a:lstStyle/>
        <a:p>
          <a:endParaRPr lang="sv-SE"/>
        </a:p>
      </dgm:t>
    </dgm:pt>
    <dgm:pt modelId="{C12BDAC6-BC42-C146-97BF-11D6AEBE3321}" type="sibTrans" cxnId="{6DF918DB-423E-E347-AE37-CFD22F4733F9}">
      <dgm:prSet/>
      <dgm:spPr/>
      <dgm:t>
        <a:bodyPr/>
        <a:lstStyle/>
        <a:p>
          <a:endParaRPr lang="sv-SE"/>
        </a:p>
      </dgm:t>
    </dgm:pt>
    <dgm:pt modelId="{0E41CF53-2CA0-244C-B31D-E393450E2233}">
      <dgm:prSet/>
      <dgm:spPr/>
      <dgm:t>
        <a:bodyPr/>
        <a:lstStyle/>
        <a:p>
          <a:r>
            <a:rPr lang="en-US" b="1" i="0" dirty="0"/>
            <a:t> </a:t>
          </a:r>
          <a:r>
            <a:rPr lang="en-US" b="0" i="0" dirty="0" err="1"/>
            <a:t>Att</a:t>
          </a:r>
          <a:r>
            <a:rPr lang="en-US" b="0" i="0" dirty="0"/>
            <a:t> </a:t>
          </a:r>
          <a:r>
            <a:rPr lang="en-US" b="0" i="0" dirty="0" err="1"/>
            <a:t>kunna</a:t>
          </a:r>
          <a:r>
            <a:rPr lang="en-US" b="0" i="0" dirty="0"/>
            <a:t> matcha </a:t>
          </a:r>
          <a:r>
            <a:rPr lang="en-US" b="0" i="0" dirty="0" err="1"/>
            <a:t>rätt</a:t>
          </a:r>
          <a:r>
            <a:rPr lang="en-US" b="0" i="0" dirty="0"/>
            <a:t> </a:t>
          </a:r>
          <a:r>
            <a:rPr lang="en-US" b="0" i="0" dirty="0" err="1"/>
            <a:t>arbetsuppgift</a:t>
          </a:r>
          <a:r>
            <a:rPr lang="en-US" b="0" i="0" dirty="0"/>
            <a:t> </a:t>
          </a:r>
          <a:r>
            <a:rPr lang="en-US" b="0" i="0" dirty="0" err="1"/>
            <a:t>leder</a:t>
          </a:r>
          <a:r>
            <a:rPr lang="en-US" b="0" i="0" dirty="0"/>
            <a:t> till </a:t>
          </a:r>
          <a:r>
            <a:rPr lang="en-US" b="0" i="0" dirty="0" err="1"/>
            <a:t>nöjda</a:t>
          </a:r>
          <a:r>
            <a:rPr lang="en-US" b="0" i="0" dirty="0"/>
            <a:t>, </a:t>
          </a:r>
          <a:r>
            <a:rPr lang="en-US" b="0" i="0" dirty="0" err="1"/>
            <a:t>produktiva</a:t>
          </a:r>
          <a:r>
            <a:rPr lang="en-US" b="0" i="0" dirty="0"/>
            <a:t> </a:t>
          </a:r>
          <a:r>
            <a:rPr lang="en-US" b="0" i="0" dirty="0" err="1"/>
            <a:t>och</a:t>
          </a:r>
          <a:r>
            <a:rPr lang="en-US" b="0" i="0" dirty="0"/>
            <a:t> </a:t>
          </a:r>
          <a:r>
            <a:rPr lang="en-US" b="0" i="0" dirty="0" err="1"/>
            <a:t>kreativa</a:t>
          </a:r>
          <a:r>
            <a:rPr lang="en-US" b="0" i="0" dirty="0"/>
            <a:t> </a:t>
          </a:r>
          <a:r>
            <a:rPr lang="en-US" b="0" i="0" dirty="0" err="1"/>
            <a:t>medarbetare</a:t>
          </a:r>
          <a:endParaRPr lang="en-US" dirty="0"/>
        </a:p>
      </dgm:t>
    </dgm:pt>
    <dgm:pt modelId="{14DEE21D-A81A-B946-B04D-3F86F5FCC67F}" type="sibTrans" cxnId="{472F16A5-91CD-534A-9297-C2B73D076C3B}">
      <dgm:prSet/>
      <dgm:spPr/>
      <dgm:t>
        <a:bodyPr/>
        <a:lstStyle/>
        <a:p>
          <a:endParaRPr lang="sv-SE"/>
        </a:p>
      </dgm:t>
    </dgm:pt>
    <dgm:pt modelId="{FF41F024-FC10-3B4B-98F8-FDFA8F484E52}" type="parTrans" cxnId="{472F16A5-91CD-534A-9297-C2B73D076C3B}">
      <dgm:prSet/>
      <dgm:spPr/>
      <dgm:t>
        <a:bodyPr/>
        <a:lstStyle/>
        <a:p>
          <a:endParaRPr lang="sv-SE"/>
        </a:p>
      </dgm:t>
    </dgm:pt>
    <dgm:pt modelId="{BBB50913-DF25-3246-84ED-F3CBAF8D9CEE}" type="pres">
      <dgm:prSet presAssocID="{EC58B281-57A0-46C7-858B-7B72C5C757E2}" presName="Name0" presStyleCnt="0">
        <dgm:presLayoutVars>
          <dgm:dir/>
          <dgm:animLvl val="lvl"/>
          <dgm:resizeHandles val="exact"/>
        </dgm:presLayoutVars>
      </dgm:prSet>
      <dgm:spPr/>
    </dgm:pt>
    <dgm:pt modelId="{53DEE170-E3A3-4844-ABDC-51E3786099DD}" type="pres">
      <dgm:prSet presAssocID="{D3B534D3-DCFF-4CD4-9CD4-427F636936FA}" presName="linNode" presStyleCnt="0"/>
      <dgm:spPr/>
    </dgm:pt>
    <dgm:pt modelId="{3487DC91-A45B-9A40-9365-BBC2461427C0}" type="pres">
      <dgm:prSet presAssocID="{D3B534D3-DCFF-4CD4-9CD4-427F636936FA}" presName="parentText" presStyleLbl="node1" presStyleIdx="0" presStyleCnt="9">
        <dgm:presLayoutVars>
          <dgm:chMax val="1"/>
          <dgm:bulletEnabled val="1"/>
        </dgm:presLayoutVars>
      </dgm:prSet>
      <dgm:spPr/>
    </dgm:pt>
    <dgm:pt modelId="{86AD9872-8399-F34C-B3B1-152F24AB5DA5}" type="pres">
      <dgm:prSet presAssocID="{D3B534D3-DCFF-4CD4-9CD4-427F636936FA}" presName="descendantText" presStyleLbl="alignAccFollowNode1" presStyleIdx="0" presStyleCnt="9">
        <dgm:presLayoutVars>
          <dgm:bulletEnabled val="1"/>
        </dgm:presLayoutVars>
      </dgm:prSet>
      <dgm:spPr/>
    </dgm:pt>
    <dgm:pt modelId="{A63117E9-983B-544A-B8FF-AA1BAB55B3D6}" type="pres">
      <dgm:prSet presAssocID="{66DAC998-8138-4137-8D61-A8FE9D7332F6}" presName="sp" presStyleCnt="0"/>
      <dgm:spPr/>
    </dgm:pt>
    <dgm:pt modelId="{03209EAF-6EB3-604A-BB80-07533D8C6DE5}" type="pres">
      <dgm:prSet presAssocID="{3F6D0282-0F62-4229-83D6-B7CB4FE94B91}" presName="linNode" presStyleCnt="0"/>
      <dgm:spPr/>
    </dgm:pt>
    <dgm:pt modelId="{C81783D3-E3BB-BB4A-B668-A32FAEF3F8C5}" type="pres">
      <dgm:prSet presAssocID="{3F6D0282-0F62-4229-83D6-B7CB4FE94B91}" presName="parentText" presStyleLbl="node1" presStyleIdx="1" presStyleCnt="9">
        <dgm:presLayoutVars>
          <dgm:chMax val="1"/>
          <dgm:bulletEnabled val="1"/>
        </dgm:presLayoutVars>
      </dgm:prSet>
      <dgm:spPr/>
    </dgm:pt>
    <dgm:pt modelId="{F3B73820-6F0F-884B-931D-6D13A8865581}" type="pres">
      <dgm:prSet presAssocID="{3F6D0282-0F62-4229-83D6-B7CB4FE94B91}" presName="descendantText" presStyleLbl="alignAccFollowNode1" presStyleIdx="1" presStyleCnt="9">
        <dgm:presLayoutVars>
          <dgm:bulletEnabled val="1"/>
        </dgm:presLayoutVars>
      </dgm:prSet>
      <dgm:spPr/>
    </dgm:pt>
    <dgm:pt modelId="{028D8DA8-7A14-6642-9074-BE039B8C8713}" type="pres">
      <dgm:prSet presAssocID="{B77D365F-62E8-450C-AFC5-25A1BED354F9}" presName="sp" presStyleCnt="0"/>
      <dgm:spPr/>
    </dgm:pt>
    <dgm:pt modelId="{E2EDECB3-E682-EF48-9BA7-EE293E73CD66}" type="pres">
      <dgm:prSet presAssocID="{C2E2D12C-40C4-4541-87A2-559651338241}" presName="linNode" presStyleCnt="0"/>
      <dgm:spPr/>
    </dgm:pt>
    <dgm:pt modelId="{0882D445-08A2-064A-8364-C5084077B139}" type="pres">
      <dgm:prSet presAssocID="{C2E2D12C-40C4-4541-87A2-559651338241}" presName="parentText" presStyleLbl="node1" presStyleIdx="2" presStyleCnt="9">
        <dgm:presLayoutVars>
          <dgm:chMax val="1"/>
          <dgm:bulletEnabled val="1"/>
        </dgm:presLayoutVars>
      </dgm:prSet>
      <dgm:spPr/>
    </dgm:pt>
    <dgm:pt modelId="{9C712706-8D6E-A746-BB2B-6FA23C1584DA}" type="pres">
      <dgm:prSet presAssocID="{C2E2D12C-40C4-4541-87A2-559651338241}" presName="descendantText" presStyleLbl="alignAccFollowNode1" presStyleIdx="2" presStyleCnt="9">
        <dgm:presLayoutVars>
          <dgm:bulletEnabled val="1"/>
        </dgm:presLayoutVars>
      </dgm:prSet>
      <dgm:spPr/>
    </dgm:pt>
    <dgm:pt modelId="{EC9169D8-7DD6-D24C-816E-2D68C471973C}" type="pres">
      <dgm:prSet presAssocID="{E844F022-D0EF-4155-93E2-7C34047BACB2}" presName="sp" presStyleCnt="0"/>
      <dgm:spPr/>
    </dgm:pt>
    <dgm:pt modelId="{2429B6CE-2523-F748-9697-FDECCA74C7C4}" type="pres">
      <dgm:prSet presAssocID="{717CBF82-2627-4FAB-A48D-FA58B563FCF4}" presName="linNode" presStyleCnt="0"/>
      <dgm:spPr/>
    </dgm:pt>
    <dgm:pt modelId="{D1CC3AFE-0A7F-444A-8FB8-76FABDD85EA0}" type="pres">
      <dgm:prSet presAssocID="{717CBF82-2627-4FAB-A48D-FA58B563FCF4}" presName="parentText" presStyleLbl="node1" presStyleIdx="3" presStyleCnt="9">
        <dgm:presLayoutVars>
          <dgm:chMax val="1"/>
          <dgm:bulletEnabled val="1"/>
        </dgm:presLayoutVars>
      </dgm:prSet>
      <dgm:spPr/>
    </dgm:pt>
    <dgm:pt modelId="{AF12E814-7139-4F4B-AA80-60234032DF57}" type="pres">
      <dgm:prSet presAssocID="{717CBF82-2627-4FAB-A48D-FA58B563FCF4}" presName="descendantText" presStyleLbl="alignAccFollowNode1" presStyleIdx="3" presStyleCnt="9">
        <dgm:presLayoutVars>
          <dgm:bulletEnabled val="1"/>
        </dgm:presLayoutVars>
      </dgm:prSet>
      <dgm:spPr/>
    </dgm:pt>
    <dgm:pt modelId="{07CB208C-F52D-A040-B0E6-7304B8B4C9FF}" type="pres">
      <dgm:prSet presAssocID="{E9669147-028D-4960-AB3A-D801D72CEE51}" presName="sp" presStyleCnt="0"/>
      <dgm:spPr/>
    </dgm:pt>
    <dgm:pt modelId="{6EA00BBF-DB07-F743-840B-305246CDEAEC}" type="pres">
      <dgm:prSet presAssocID="{AB134AF8-4F56-4CEE-8054-10FA3EE4D3D6}" presName="linNode" presStyleCnt="0"/>
      <dgm:spPr/>
    </dgm:pt>
    <dgm:pt modelId="{0347024E-FE6D-8749-921F-C7ACC4A1983A}" type="pres">
      <dgm:prSet presAssocID="{AB134AF8-4F56-4CEE-8054-10FA3EE4D3D6}" presName="parentText" presStyleLbl="node1" presStyleIdx="4" presStyleCnt="9">
        <dgm:presLayoutVars>
          <dgm:chMax val="1"/>
          <dgm:bulletEnabled val="1"/>
        </dgm:presLayoutVars>
      </dgm:prSet>
      <dgm:spPr/>
    </dgm:pt>
    <dgm:pt modelId="{914B8974-647B-C644-92CF-E5865AA363C3}" type="pres">
      <dgm:prSet presAssocID="{AB134AF8-4F56-4CEE-8054-10FA3EE4D3D6}" presName="descendantText" presStyleLbl="alignAccFollowNode1" presStyleIdx="4" presStyleCnt="9">
        <dgm:presLayoutVars>
          <dgm:bulletEnabled val="1"/>
        </dgm:presLayoutVars>
      </dgm:prSet>
      <dgm:spPr/>
    </dgm:pt>
    <dgm:pt modelId="{E1B22967-16CB-DD4C-8FD1-C9B0C37BE78F}" type="pres">
      <dgm:prSet presAssocID="{FE6B14C5-111D-4440-85B9-E27EE8A02EBE}" presName="sp" presStyleCnt="0"/>
      <dgm:spPr/>
    </dgm:pt>
    <dgm:pt modelId="{46D81F4C-7D0A-AC45-8D1D-8ADFA984D66B}" type="pres">
      <dgm:prSet presAssocID="{108A10BC-50B8-46EA-83A7-311376B62859}" presName="linNode" presStyleCnt="0"/>
      <dgm:spPr/>
    </dgm:pt>
    <dgm:pt modelId="{EDB26EDA-1D44-C542-A4F0-25AC932E859D}" type="pres">
      <dgm:prSet presAssocID="{108A10BC-50B8-46EA-83A7-311376B62859}" presName="parentText" presStyleLbl="node1" presStyleIdx="5" presStyleCnt="9">
        <dgm:presLayoutVars>
          <dgm:chMax val="1"/>
          <dgm:bulletEnabled val="1"/>
        </dgm:presLayoutVars>
      </dgm:prSet>
      <dgm:spPr/>
    </dgm:pt>
    <dgm:pt modelId="{D8098C6B-4B67-A94A-AD94-69D939024669}" type="pres">
      <dgm:prSet presAssocID="{108A10BC-50B8-46EA-83A7-311376B62859}" presName="descendantText" presStyleLbl="alignAccFollowNode1" presStyleIdx="5" presStyleCnt="9">
        <dgm:presLayoutVars>
          <dgm:bulletEnabled val="1"/>
        </dgm:presLayoutVars>
      </dgm:prSet>
      <dgm:spPr/>
    </dgm:pt>
    <dgm:pt modelId="{6A412E76-865B-DF43-A7CB-A0195F5239A3}" type="pres">
      <dgm:prSet presAssocID="{586BBDFF-0E51-4979-A5AB-8EAC8EBD82A6}" presName="sp" presStyleCnt="0"/>
      <dgm:spPr/>
    </dgm:pt>
    <dgm:pt modelId="{5FAA5879-34C5-D74D-AE8D-FFFBE199773F}" type="pres">
      <dgm:prSet presAssocID="{867B8217-EC97-4B22-BA1B-DFC7D76A14B3}" presName="linNode" presStyleCnt="0"/>
      <dgm:spPr/>
    </dgm:pt>
    <dgm:pt modelId="{D399BD9C-7032-BB48-90A9-8150396F0F03}" type="pres">
      <dgm:prSet presAssocID="{867B8217-EC97-4B22-BA1B-DFC7D76A14B3}" presName="parentText" presStyleLbl="node1" presStyleIdx="6" presStyleCnt="9">
        <dgm:presLayoutVars>
          <dgm:chMax val="1"/>
          <dgm:bulletEnabled val="1"/>
        </dgm:presLayoutVars>
      </dgm:prSet>
      <dgm:spPr/>
    </dgm:pt>
    <dgm:pt modelId="{03D52486-4F56-4549-AE8C-73A8B37E1BC8}" type="pres">
      <dgm:prSet presAssocID="{867B8217-EC97-4B22-BA1B-DFC7D76A14B3}" presName="descendantText" presStyleLbl="alignAccFollowNode1" presStyleIdx="6" presStyleCnt="9">
        <dgm:presLayoutVars>
          <dgm:bulletEnabled val="1"/>
        </dgm:presLayoutVars>
      </dgm:prSet>
      <dgm:spPr/>
    </dgm:pt>
    <dgm:pt modelId="{F61392CD-2917-174F-A8D6-354B611B56BD}" type="pres">
      <dgm:prSet presAssocID="{F557F198-5B40-4042-88FF-7ECF6AC540DE}" presName="sp" presStyleCnt="0"/>
      <dgm:spPr/>
    </dgm:pt>
    <dgm:pt modelId="{1BF41B04-9CDD-E444-9773-B7036E20BF85}" type="pres">
      <dgm:prSet presAssocID="{3623B8B1-5D66-4C32-88C0-C584867ACA76}" presName="linNode" presStyleCnt="0"/>
      <dgm:spPr/>
    </dgm:pt>
    <dgm:pt modelId="{12EBA940-D626-2140-907C-00791FA27C4F}" type="pres">
      <dgm:prSet presAssocID="{3623B8B1-5D66-4C32-88C0-C584867ACA76}" presName="parentText" presStyleLbl="node1" presStyleIdx="7" presStyleCnt="9">
        <dgm:presLayoutVars>
          <dgm:chMax val="1"/>
          <dgm:bulletEnabled val="1"/>
        </dgm:presLayoutVars>
      </dgm:prSet>
      <dgm:spPr/>
    </dgm:pt>
    <dgm:pt modelId="{DE1DBE27-E6DC-094B-A583-0B3C1FF92994}" type="pres">
      <dgm:prSet presAssocID="{3623B8B1-5D66-4C32-88C0-C584867ACA76}" presName="descendantText" presStyleLbl="alignAccFollowNode1" presStyleIdx="7" presStyleCnt="9">
        <dgm:presLayoutVars>
          <dgm:bulletEnabled val="1"/>
        </dgm:presLayoutVars>
      </dgm:prSet>
      <dgm:spPr/>
    </dgm:pt>
    <dgm:pt modelId="{B33F6285-2DE9-5645-936E-798DE2FCEA67}" type="pres">
      <dgm:prSet presAssocID="{26C63686-5365-4DA8-9B9F-2412CA1AC456}" presName="sp" presStyleCnt="0"/>
      <dgm:spPr/>
    </dgm:pt>
    <dgm:pt modelId="{64A35A4D-A25E-4B4A-A27F-E6C3F3CBB885}" type="pres">
      <dgm:prSet presAssocID="{714D13AD-6C1B-4FF5-97C6-651D1CD6ECF1}" presName="linNode" presStyleCnt="0"/>
      <dgm:spPr/>
    </dgm:pt>
    <dgm:pt modelId="{1C45419E-EB58-DA47-9A48-9D64EE2BC269}" type="pres">
      <dgm:prSet presAssocID="{714D13AD-6C1B-4FF5-97C6-651D1CD6ECF1}" presName="parentText" presStyleLbl="node1" presStyleIdx="8" presStyleCnt="9">
        <dgm:presLayoutVars>
          <dgm:chMax val="1"/>
          <dgm:bulletEnabled val="1"/>
        </dgm:presLayoutVars>
      </dgm:prSet>
      <dgm:spPr/>
    </dgm:pt>
    <dgm:pt modelId="{020C3EB9-0C3D-124F-BD58-3A2173FB047D}" type="pres">
      <dgm:prSet presAssocID="{714D13AD-6C1B-4FF5-97C6-651D1CD6ECF1}" presName="descendantText" presStyleLbl="alignAccFollowNode1" presStyleIdx="8" presStyleCnt="9">
        <dgm:presLayoutVars>
          <dgm:bulletEnabled val="1"/>
        </dgm:presLayoutVars>
      </dgm:prSet>
      <dgm:spPr/>
    </dgm:pt>
  </dgm:ptLst>
  <dgm:cxnLst>
    <dgm:cxn modelId="{564DE801-B888-4A88-BE05-764FA6090386}" srcId="{EC58B281-57A0-46C7-858B-7B72C5C757E2}" destId="{867B8217-EC97-4B22-BA1B-DFC7D76A14B3}" srcOrd="6" destOrd="0" parTransId="{FCF57B81-281A-4FA6-B195-355BB5309624}" sibTransId="{F557F198-5B40-4042-88FF-7ECF6AC540DE}"/>
    <dgm:cxn modelId="{D44FA304-F8A8-6844-8A42-6E99E72C42FD}" type="presOf" srcId="{60ABBD83-3456-4E3D-8862-02FB306B6AE5}" destId="{DE1DBE27-E6DC-094B-A583-0B3C1FF92994}" srcOrd="0" destOrd="0" presId="urn:microsoft.com/office/officeart/2005/8/layout/vList5"/>
    <dgm:cxn modelId="{FE2F4319-072D-4315-AAE0-09B7AE384C85}" srcId="{EC58B281-57A0-46C7-858B-7B72C5C757E2}" destId="{3623B8B1-5D66-4C32-88C0-C584867ACA76}" srcOrd="7" destOrd="0" parTransId="{A2698E75-EB12-4884-B790-12486CA5E534}" sibTransId="{26C63686-5365-4DA8-9B9F-2412CA1AC456}"/>
    <dgm:cxn modelId="{5B57C81C-65EF-E34C-94AC-7F87744A1D6B}" type="presOf" srcId="{3F6D0282-0F62-4229-83D6-B7CB4FE94B91}" destId="{C81783D3-E3BB-BB4A-B668-A32FAEF3F8C5}" srcOrd="0" destOrd="0" presId="urn:microsoft.com/office/officeart/2005/8/layout/vList5"/>
    <dgm:cxn modelId="{789D5522-96B5-4EBD-A577-FF6F41E14F4D}" srcId="{EC58B281-57A0-46C7-858B-7B72C5C757E2}" destId="{717CBF82-2627-4FAB-A48D-FA58B563FCF4}" srcOrd="3" destOrd="0" parTransId="{7B0CDF89-978D-4434-B77E-FDBAD0C3B9D4}" sibTransId="{E9669147-028D-4960-AB3A-D801D72CEE51}"/>
    <dgm:cxn modelId="{946C9F2F-F261-9A47-8B28-CC80AE8515CF}" type="presOf" srcId="{867B8217-EC97-4B22-BA1B-DFC7D76A14B3}" destId="{D399BD9C-7032-BB48-90A9-8150396F0F03}" srcOrd="0" destOrd="0" presId="urn:microsoft.com/office/officeart/2005/8/layout/vList5"/>
    <dgm:cxn modelId="{BE043031-0FB6-9D46-AB7A-DEC646FF5427}" type="presOf" srcId="{3623B8B1-5D66-4C32-88C0-C584867ACA76}" destId="{12EBA940-D626-2140-907C-00791FA27C4F}" srcOrd="0" destOrd="0" presId="urn:microsoft.com/office/officeart/2005/8/layout/vList5"/>
    <dgm:cxn modelId="{DA60A734-F094-9948-B655-7597766007B6}" type="presOf" srcId="{3A543E2B-3ADC-4F08-B4E0-D6D1618B28A3}" destId="{AF12E814-7139-4F4B-AA80-60234032DF57}" srcOrd="0" destOrd="0" presId="urn:microsoft.com/office/officeart/2005/8/layout/vList5"/>
    <dgm:cxn modelId="{7511434B-1BF5-4276-BD8E-087CF5A373CE}" srcId="{717CBF82-2627-4FAB-A48D-FA58B563FCF4}" destId="{3A543E2B-3ADC-4F08-B4E0-D6D1618B28A3}" srcOrd="0" destOrd="0" parTransId="{FF953E38-7136-40A8-92AA-C15A22AA45A2}" sibTransId="{D55FC62E-88B6-4F1B-B3A9-B94138595FC7}"/>
    <dgm:cxn modelId="{70760E50-6A64-6441-B351-E3E1BAA682F4}" type="presOf" srcId="{6864C9F2-7CDE-4251-A85E-087F904C7476}" destId="{9C712706-8D6E-A746-BB2B-6FA23C1584DA}" srcOrd="0" destOrd="0" presId="urn:microsoft.com/office/officeart/2005/8/layout/vList5"/>
    <dgm:cxn modelId="{59385661-C489-4A6B-96F4-4C258C7A6959}" srcId="{108A10BC-50B8-46EA-83A7-311376B62859}" destId="{1431492D-F8DC-4F0C-B73B-FE27735AED46}" srcOrd="0" destOrd="0" parTransId="{3D05BF61-8646-45E8-AF70-09F37762ABF6}" sibTransId="{5AFB1731-40F6-4BD7-BA14-976F3E6831CB}"/>
    <dgm:cxn modelId="{75B98D61-53C4-4952-A229-36A0A2CD7B3C}" srcId="{714D13AD-6C1B-4FF5-97C6-651D1CD6ECF1}" destId="{D0B21C4E-1D23-43AE-B69B-E2F596DC9B65}" srcOrd="0" destOrd="0" parTransId="{7E732E4A-6146-4978-9392-E7069D11E1BA}" sibTransId="{F1406548-C66C-4ACD-B5A3-B53842C29D2B}"/>
    <dgm:cxn modelId="{FA985362-93E5-8D4F-A22E-8FC5BEE59E7C}" type="presOf" srcId="{D3B534D3-DCFF-4CD4-9CD4-427F636936FA}" destId="{3487DC91-A45B-9A40-9365-BBC2461427C0}" srcOrd="0" destOrd="0" presId="urn:microsoft.com/office/officeart/2005/8/layout/vList5"/>
    <dgm:cxn modelId="{1504326D-AE30-4E2B-88A8-9782F5C60D46}" srcId="{EC58B281-57A0-46C7-858B-7B72C5C757E2}" destId="{108A10BC-50B8-46EA-83A7-311376B62859}" srcOrd="5" destOrd="0" parTransId="{4568256C-44E7-4BF9-A071-1046AEB8C2F9}" sibTransId="{586BBDFF-0E51-4979-A5AB-8EAC8EBD82A6}"/>
    <dgm:cxn modelId="{699E367A-A481-48AF-AF0F-BA97A6831B80}" srcId="{EC58B281-57A0-46C7-858B-7B72C5C757E2}" destId="{D3B534D3-DCFF-4CD4-9CD4-427F636936FA}" srcOrd="0" destOrd="0" parTransId="{464AD59F-0230-47F5-B891-B8C125BE785D}" sibTransId="{66DAC998-8138-4137-8D61-A8FE9D7332F6}"/>
    <dgm:cxn modelId="{A50C0B7F-20A2-9840-AD2E-D8375E871A43}" type="presOf" srcId="{0E41CF53-2CA0-244C-B31D-E393450E2233}" destId="{86AD9872-8399-F34C-B3B1-152F24AB5DA5}" srcOrd="0" destOrd="0" presId="urn:microsoft.com/office/officeart/2005/8/layout/vList5"/>
    <dgm:cxn modelId="{F524FD85-CE11-6A46-810F-8A0823966647}" type="presOf" srcId="{AB134AF8-4F56-4CEE-8054-10FA3EE4D3D6}" destId="{0347024E-FE6D-8749-921F-C7ACC4A1983A}" srcOrd="0" destOrd="0" presId="urn:microsoft.com/office/officeart/2005/8/layout/vList5"/>
    <dgm:cxn modelId="{870B3588-6861-E149-BB0A-2BDC774DBE98}" type="presOf" srcId="{4380E437-E59F-465B-BFCF-B07460E714FD}" destId="{03D52486-4F56-4549-AE8C-73A8B37E1BC8}" srcOrd="0" destOrd="0" presId="urn:microsoft.com/office/officeart/2005/8/layout/vList5"/>
    <dgm:cxn modelId="{40D9C88A-7CF4-514A-9EE4-68E1DFE3C8C8}" type="presOf" srcId="{714D13AD-6C1B-4FF5-97C6-651D1CD6ECF1}" destId="{1C45419E-EB58-DA47-9A48-9D64EE2BC269}" srcOrd="0" destOrd="0" presId="urn:microsoft.com/office/officeart/2005/8/layout/vList5"/>
    <dgm:cxn modelId="{E1EBD699-2018-425C-8304-09C95B8220FC}" srcId="{EC58B281-57A0-46C7-858B-7B72C5C757E2}" destId="{3F6D0282-0F62-4229-83D6-B7CB4FE94B91}" srcOrd="1" destOrd="0" parTransId="{84E1A899-D70E-408C-AE96-22120951B119}" sibTransId="{B77D365F-62E8-450C-AFC5-25A1BED354F9}"/>
    <dgm:cxn modelId="{6B13739B-C7CC-4180-ACCB-B3EEEBE41B2A}" srcId="{EC58B281-57A0-46C7-858B-7B72C5C757E2}" destId="{C2E2D12C-40C4-4541-87A2-559651338241}" srcOrd="2" destOrd="0" parTransId="{F2EE4084-0D80-40EE-801C-80E8B02F98BC}" sibTransId="{E844F022-D0EF-4155-93E2-7C34047BACB2}"/>
    <dgm:cxn modelId="{472F16A5-91CD-534A-9297-C2B73D076C3B}" srcId="{D3B534D3-DCFF-4CD4-9CD4-427F636936FA}" destId="{0E41CF53-2CA0-244C-B31D-E393450E2233}" srcOrd="0" destOrd="0" parTransId="{FF41F024-FC10-3B4B-98F8-FDFA8F484E52}" sibTransId="{14DEE21D-A81A-B946-B04D-3F86F5FCC67F}"/>
    <dgm:cxn modelId="{EE5897A9-A42A-AD4B-A42C-66715CCF0E6B}" type="presOf" srcId="{1431492D-F8DC-4F0C-B73B-FE27735AED46}" destId="{D8098C6B-4B67-A94A-AD94-69D939024669}" srcOrd="0" destOrd="0" presId="urn:microsoft.com/office/officeart/2005/8/layout/vList5"/>
    <dgm:cxn modelId="{CBA362B0-FE1A-374E-A6A3-B461FF511BAE}" type="presOf" srcId="{717CBF82-2627-4FAB-A48D-FA58B563FCF4}" destId="{D1CC3AFE-0A7F-444A-8FB8-76FABDD85EA0}" srcOrd="0" destOrd="0" presId="urn:microsoft.com/office/officeart/2005/8/layout/vList5"/>
    <dgm:cxn modelId="{2636ABBA-7B62-6041-BC20-5FCACF13A8BD}" type="presOf" srcId="{0068F025-38B9-4609-BE8E-560EBF313721}" destId="{914B8974-647B-C644-92CF-E5865AA363C3}" srcOrd="0" destOrd="0" presId="urn:microsoft.com/office/officeart/2005/8/layout/vList5"/>
    <dgm:cxn modelId="{03A43FC9-07A9-4587-92F4-3FE7C40E3F96}" srcId="{867B8217-EC97-4B22-BA1B-DFC7D76A14B3}" destId="{4380E437-E59F-465B-BFCF-B07460E714FD}" srcOrd="0" destOrd="0" parTransId="{87C655DF-9BFC-4472-879F-0B4A33CE0506}" sibTransId="{07B439D4-7BA2-4F8B-8CD3-D1A8D5B3C5CD}"/>
    <dgm:cxn modelId="{C7C9B6CE-63C2-244B-A9E5-E176B4E1C857}" type="presOf" srcId="{108A10BC-50B8-46EA-83A7-311376B62859}" destId="{EDB26EDA-1D44-C542-A4F0-25AC932E859D}" srcOrd="0" destOrd="0" presId="urn:microsoft.com/office/officeart/2005/8/layout/vList5"/>
    <dgm:cxn modelId="{42450CD0-ACEB-8C4B-B9AA-54523F05F316}" type="presOf" srcId="{70ACF670-2CFB-4842-A2E2-C2233643EB9F}" destId="{F3B73820-6F0F-884B-931D-6D13A8865581}" srcOrd="0" destOrd="0" presId="urn:microsoft.com/office/officeart/2005/8/layout/vList5"/>
    <dgm:cxn modelId="{9C7D48D6-7215-4D60-AD03-B6C1F26DD189}" srcId="{EC58B281-57A0-46C7-858B-7B72C5C757E2}" destId="{AB134AF8-4F56-4CEE-8054-10FA3EE4D3D6}" srcOrd="4" destOrd="0" parTransId="{0FACF35D-0AD0-41EF-9CC6-E529E728190C}" sibTransId="{FE6B14C5-111D-4440-85B9-E27EE8A02EBE}"/>
    <dgm:cxn modelId="{D1D8CCD7-33F9-433F-B586-337CF43BF5C5}" srcId="{AB134AF8-4F56-4CEE-8054-10FA3EE4D3D6}" destId="{0068F025-38B9-4609-BE8E-560EBF313721}" srcOrd="0" destOrd="0" parTransId="{CAD53211-C77A-4D65-A7DC-435C10EBE4C6}" sibTransId="{71F459D7-17CD-44EF-AA18-F9F1D3622453}"/>
    <dgm:cxn modelId="{6DF918DB-423E-E347-AE37-CFD22F4733F9}" srcId="{3F6D0282-0F62-4229-83D6-B7CB4FE94B91}" destId="{70ACF670-2CFB-4842-A2E2-C2233643EB9F}" srcOrd="0" destOrd="0" parTransId="{A81DB620-F7EB-294A-8F1B-DEDB707D1572}" sibTransId="{C12BDAC6-BC42-C146-97BF-11D6AEBE3321}"/>
    <dgm:cxn modelId="{ACADAFEA-1E6F-4220-8930-E0CC2FE379F0}" srcId="{EC58B281-57A0-46C7-858B-7B72C5C757E2}" destId="{714D13AD-6C1B-4FF5-97C6-651D1CD6ECF1}" srcOrd="8" destOrd="0" parTransId="{E6875133-9D32-42EE-8A8B-927DC7C0A5B3}" sibTransId="{AB2ECCDA-5E85-4740-BB1C-1BCD3F2704B5}"/>
    <dgm:cxn modelId="{B97D24EB-D468-478C-83F7-97252E047E1D}" srcId="{C2E2D12C-40C4-4541-87A2-559651338241}" destId="{6864C9F2-7CDE-4251-A85E-087F904C7476}" srcOrd="0" destOrd="0" parTransId="{D50E493A-B5A5-46A0-B42B-ECCD7A90FE82}" sibTransId="{7C8564EB-4046-4CA7-868A-CBA3E81E680D}"/>
    <dgm:cxn modelId="{A9ACAEF1-021D-E24E-A58B-E4299F20A5E6}" type="presOf" srcId="{EC58B281-57A0-46C7-858B-7B72C5C757E2}" destId="{BBB50913-DF25-3246-84ED-F3CBAF8D9CEE}" srcOrd="0" destOrd="0" presId="urn:microsoft.com/office/officeart/2005/8/layout/vList5"/>
    <dgm:cxn modelId="{6A8BDCF5-8DC1-C34A-B6A8-CEA6A03B7469}" type="presOf" srcId="{C2E2D12C-40C4-4541-87A2-559651338241}" destId="{0882D445-08A2-064A-8364-C5084077B139}" srcOrd="0" destOrd="0" presId="urn:microsoft.com/office/officeart/2005/8/layout/vList5"/>
    <dgm:cxn modelId="{6A7EDDF6-20E6-4EBB-92D7-7F4CF19A1F36}" srcId="{3623B8B1-5D66-4C32-88C0-C584867ACA76}" destId="{60ABBD83-3456-4E3D-8862-02FB306B6AE5}" srcOrd="0" destOrd="0" parTransId="{171DC836-7DC7-4A0B-97A5-1552389C8874}" sibTransId="{75DB880B-4507-4DF3-84EB-BAEA75BFA7A1}"/>
    <dgm:cxn modelId="{F70D50FB-92B6-AF4F-9C04-675970C19C7E}" type="presOf" srcId="{D0B21C4E-1D23-43AE-B69B-E2F596DC9B65}" destId="{020C3EB9-0C3D-124F-BD58-3A2173FB047D}" srcOrd="0" destOrd="0" presId="urn:microsoft.com/office/officeart/2005/8/layout/vList5"/>
    <dgm:cxn modelId="{5F7834CF-FC08-C746-8A30-5F2B3D726B02}" type="presParOf" srcId="{BBB50913-DF25-3246-84ED-F3CBAF8D9CEE}" destId="{53DEE170-E3A3-4844-ABDC-51E3786099DD}" srcOrd="0" destOrd="0" presId="urn:microsoft.com/office/officeart/2005/8/layout/vList5"/>
    <dgm:cxn modelId="{8988FB6C-5169-F64F-BB94-2F76EBC44455}" type="presParOf" srcId="{53DEE170-E3A3-4844-ABDC-51E3786099DD}" destId="{3487DC91-A45B-9A40-9365-BBC2461427C0}" srcOrd="0" destOrd="0" presId="urn:microsoft.com/office/officeart/2005/8/layout/vList5"/>
    <dgm:cxn modelId="{EA0B6041-23E3-1342-A1F5-B9A4885D2162}" type="presParOf" srcId="{53DEE170-E3A3-4844-ABDC-51E3786099DD}" destId="{86AD9872-8399-F34C-B3B1-152F24AB5DA5}" srcOrd="1" destOrd="0" presId="urn:microsoft.com/office/officeart/2005/8/layout/vList5"/>
    <dgm:cxn modelId="{FB344F91-9C3D-D448-BF46-276F21C9852F}" type="presParOf" srcId="{BBB50913-DF25-3246-84ED-F3CBAF8D9CEE}" destId="{A63117E9-983B-544A-B8FF-AA1BAB55B3D6}" srcOrd="1" destOrd="0" presId="urn:microsoft.com/office/officeart/2005/8/layout/vList5"/>
    <dgm:cxn modelId="{E74A63F2-C54E-884A-8D64-F40F09172399}" type="presParOf" srcId="{BBB50913-DF25-3246-84ED-F3CBAF8D9CEE}" destId="{03209EAF-6EB3-604A-BB80-07533D8C6DE5}" srcOrd="2" destOrd="0" presId="urn:microsoft.com/office/officeart/2005/8/layout/vList5"/>
    <dgm:cxn modelId="{04080CF6-E39A-324D-B39F-841C5047C708}" type="presParOf" srcId="{03209EAF-6EB3-604A-BB80-07533D8C6DE5}" destId="{C81783D3-E3BB-BB4A-B668-A32FAEF3F8C5}" srcOrd="0" destOrd="0" presId="urn:microsoft.com/office/officeart/2005/8/layout/vList5"/>
    <dgm:cxn modelId="{CD0A8E8B-669D-D040-B2EE-BAA85E09215F}" type="presParOf" srcId="{03209EAF-6EB3-604A-BB80-07533D8C6DE5}" destId="{F3B73820-6F0F-884B-931D-6D13A8865581}" srcOrd="1" destOrd="0" presId="urn:microsoft.com/office/officeart/2005/8/layout/vList5"/>
    <dgm:cxn modelId="{F87DBA22-60BB-1844-8EAA-7D6047F77716}" type="presParOf" srcId="{BBB50913-DF25-3246-84ED-F3CBAF8D9CEE}" destId="{028D8DA8-7A14-6642-9074-BE039B8C8713}" srcOrd="3" destOrd="0" presId="urn:microsoft.com/office/officeart/2005/8/layout/vList5"/>
    <dgm:cxn modelId="{067DEFCF-C01D-C54D-8BEA-23D76649C0E5}" type="presParOf" srcId="{BBB50913-DF25-3246-84ED-F3CBAF8D9CEE}" destId="{E2EDECB3-E682-EF48-9BA7-EE293E73CD66}" srcOrd="4" destOrd="0" presId="urn:microsoft.com/office/officeart/2005/8/layout/vList5"/>
    <dgm:cxn modelId="{7851F4B5-383E-5A4E-A9FD-6796002B92EA}" type="presParOf" srcId="{E2EDECB3-E682-EF48-9BA7-EE293E73CD66}" destId="{0882D445-08A2-064A-8364-C5084077B139}" srcOrd="0" destOrd="0" presId="urn:microsoft.com/office/officeart/2005/8/layout/vList5"/>
    <dgm:cxn modelId="{6446E8F1-C139-5843-929B-6ACEDEB7E6E1}" type="presParOf" srcId="{E2EDECB3-E682-EF48-9BA7-EE293E73CD66}" destId="{9C712706-8D6E-A746-BB2B-6FA23C1584DA}" srcOrd="1" destOrd="0" presId="urn:microsoft.com/office/officeart/2005/8/layout/vList5"/>
    <dgm:cxn modelId="{28FA71EE-8D7C-2644-ACF8-9016D6B151EA}" type="presParOf" srcId="{BBB50913-DF25-3246-84ED-F3CBAF8D9CEE}" destId="{EC9169D8-7DD6-D24C-816E-2D68C471973C}" srcOrd="5" destOrd="0" presId="urn:microsoft.com/office/officeart/2005/8/layout/vList5"/>
    <dgm:cxn modelId="{BF9B3980-3E34-0844-8665-FAA74CE2B919}" type="presParOf" srcId="{BBB50913-DF25-3246-84ED-F3CBAF8D9CEE}" destId="{2429B6CE-2523-F748-9697-FDECCA74C7C4}" srcOrd="6" destOrd="0" presId="urn:microsoft.com/office/officeart/2005/8/layout/vList5"/>
    <dgm:cxn modelId="{0A5E91CF-9556-AA4A-BCEF-9A5A882D01D0}" type="presParOf" srcId="{2429B6CE-2523-F748-9697-FDECCA74C7C4}" destId="{D1CC3AFE-0A7F-444A-8FB8-76FABDD85EA0}" srcOrd="0" destOrd="0" presId="urn:microsoft.com/office/officeart/2005/8/layout/vList5"/>
    <dgm:cxn modelId="{DDC0A677-BDA4-2540-AEAF-FBF62119C044}" type="presParOf" srcId="{2429B6CE-2523-F748-9697-FDECCA74C7C4}" destId="{AF12E814-7139-4F4B-AA80-60234032DF57}" srcOrd="1" destOrd="0" presId="urn:microsoft.com/office/officeart/2005/8/layout/vList5"/>
    <dgm:cxn modelId="{CA027645-9199-A744-937D-E7B372B98027}" type="presParOf" srcId="{BBB50913-DF25-3246-84ED-F3CBAF8D9CEE}" destId="{07CB208C-F52D-A040-B0E6-7304B8B4C9FF}" srcOrd="7" destOrd="0" presId="urn:microsoft.com/office/officeart/2005/8/layout/vList5"/>
    <dgm:cxn modelId="{68B3B599-FFB1-2842-9F08-0F032895EAA4}" type="presParOf" srcId="{BBB50913-DF25-3246-84ED-F3CBAF8D9CEE}" destId="{6EA00BBF-DB07-F743-840B-305246CDEAEC}" srcOrd="8" destOrd="0" presId="urn:microsoft.com/office/officeart/2005/8/layout/vList5"/>
    <dgm:cxn modelId="{026A69DC-AF6E-284D-8B00-BB8CFC5B251B}" type="presParOf" srcId="{6EA00BBF-DB07-F743-840B-305246CDEAEC}" destId="{0347024E-FE6D-8749-921F-C7ACC4A1983A}" srcOrd="0" destOrd="0" presId="urn:microsoft.com/office/officeart/2005/8/layout/vList5"/>
    <dgm:cxn modelId="{4BA95758-C5D6-9B43-9F5F-092E5DC259C4}" type="presParOf" srcId="{6EA00BBF-DB07-F743-840B-305246CDEAEC}" destId="{914B8974-647B-C644-92CF-E5865AA363C3}" srcOrd="1" destOrd="0" presId="urn:microsoft.com/office/officeart/2005/8/layout/vList5"/>
    <dgm:cxn modelId="{402A68C6-EE97-6E40-A815-CC271A739960}" type="presParOf" srcId="{BBB50913-DF25-3246-84ED-F3CBAF8D9CEE}" destId="{E1B22967-16CB-DD4C-8FD1-C9B0C37BE78F}" srcOrd="9" destOrd="0" presId="urn:microsoft.com/office/officeart/2005/8/layout/vList5"/>
    <dgm:cxn modelId="{0FE188B8-F2D7-7D48-9FC8-5E71499E665D}" type="presParOf" srcId="{BBB50913-DF25-3246-84ED-F3CBAF8D9CEE}" destId="{46D81F4C-7D0A-AC45-8D1D-8ADFA984D66B}" srcOrd="10" destOrd="0" presId="urn:microsoft.com/office/officeart/2005/8/layout/vList5"/>
    <dgm:cxn modelId="{57CE6E7C-3928-E646-BAF5-AC3CEBB7928B}" type="presParOf" srcId="{46D81F4C-7D0A-AC45-8D1D-8ADFA984D66B}" destId="{EDB26EDA-1D44-C542-A4F0-25AC932E859D}" srcOrd="0" destOrd="0" presId="urn:microsoft.com/office/officeart/2005/8/layout/vList5"/>
    <dgm:cxn modelId="{3781CB54-19F2-7445-9784-D605E90EF36E}" type="presParOf" srcId="{46D81F4C-7D0A-AC45-8D1D-8ADFA984D66B}" destId="{D8098C6B-4B67-A94A-AD94-69D939024669}" srcOrd="1" destOrd="0" presId="urn:microsoft.com/office/officeart/2005/8/layout/vList5"/>
    <dgm:cxn modelId="{A12E7537-CC72-F548-AF8F-28DC002BAAF7}" type="presParOf" srcId="{BBB50913-DF25-3246-84ED-F3CBAF8D9CEE}" destId="{6A412E76-865B-DF43-A7CB-A0195F5239A3}" srcOrd="11" destOrd="0" presId="urn:microsoft.com/office/officeart/2005/8/layout/vList5"/>
    <dgm:cxn modelId="{FBAE140B-073D-8846-9BE3-F0ABA56D26DC}" type="presParOf" srcId="{BBB50913-DF25-3246-84ED-F3CBAF8D9CEE}" destId="{5FAA5879-34C5-D74D-AE8D-FFFBE199773F}" srcOrd="12" destOrd="0" presId="urn:microsoft.com/office/officeart/2005/8/layout/vList5"/>
    <dgm:cxn modelId="{BFDA98C8-C5E9-7D44-BC7E-3C8C8B31275D}" type="presParOf" srcId="{5FAA5879-34C5-D74D-AE8D-FFFBE199773F}" destId="{D399BD9C-7032-BB48-90A9-8150396F0F03}" srcOrd="0" destOrd="0" presId="urn:microsoft.com/office/officeart/2005/8/layout/vList5"/>
    <dgm:cxn modelId="{B1041C3E-6132-9B4C-B7D7-DCE874DD770D}" type="presParOf" srcId="{5FAA5879-34C5-D74D-AE8D-FFFBE199773F}" destId="{03D52486-4F56-4549-AE8C-73A8B37E1BC8}" srcOrd="1" destOrd="0" presId="urn:microsoft.com/office/officeart/2005/8/layout/vList5"/>
    <dgm:cxn modelId="{5899FDAD-7C55-264B-9E0C-31CA9DFED868}" type="presParOf" srcId="{BBB50913-DF25-3246-84ED-F3CBAF8D9CEE}" destId="{F61392CD-2917-174F-A8D6-354B611B56BD}" srcOrd="13" destOrd="0" presId="urn:microsoft.com/office/officeart/2005/8/layout/vList5"/>
    <dgm:cxn modelId="{7EEF8938-14CB-C048-9FF9-52BB908146D2}" type="presParOf" srcId="{BBB50913-DF25-3246-84ED-F3CBAF8D9CEE}" destId="{1BF41B04-9CDD-E444-9773-B7036E20BF85}" srcOrd="14" destOrd="0" presId="urn:microsoft.com/office/officeart/2005/8/layout/vList5"/>
    <dgm:cxn modelId="{6B44EE65-4EF0-2543-814E-7FE89C5059A5}" type="presParOf" srcId="{1BF41B04-9CDD-E444-9773-B7036E20BF85}" destId="{12EBA940-D626-2140-907C-00791FA27C4F}" srcOrd="0" destOrd="0" presId="urn:microsoft.com/office/officeart/2005/8/layout/vList5"/>
    <dgm:cxn modelId="{F7ECAE52-599F-D044-AC7F-65479696E79A}" type="presParOf" srcId="{1BF41B04-9CDD-E444-9773-B7036E20BF85}" destId="{DE1DBE27-E6DC-094B-A583-0B3C1FF92994}" srcOrd="1" destOrd="0" presId="urn:microsoft.com/office/officeart/2005/8/layout/vList5"/>
    <dgm:cxn modelId="{3A9A28FD-DC63-6748-BE5E-E267626076B0}" type="presParOf" srcId="{BBB50913-DF25-3246-84ED-F3CBAF8D9CEE}" destId="{B33F6285-2DE9-5645-936E-798DE2FCEA67}" srcOrd="15" destOrd="0" presId="urn:microsoft.com/office/officeart/2005/8/layout/vList5"/>
    <dgm:cxn modelId="{63A816C2-997C-2E4D-A183-8F8059F60BE3}" type="presParOf" srcId="{BBB50913-DF25-3246-84ED-F3CBAF8D9CEE}" destId="{64A35A4D-A25E-4B4A-A27F-E6C3F3CBB885}" srcOrd="16" destOrd="0" presId="urn:microsoft.com/office/officeart/2005/8/layout/vList5"/>
    <dgm:cxn modelId="{24066212-515F-7048-BD17-EC9C796D117D}" type="presParOf" srcId="{64A35A4D-A25E-4B4A-A27F-E6C3F3CBB885}" destId="{1C45419E-EB58-DA47-9A48-9D64EE2BC269}" srcOrd="0" destOrd="0" presId="urn:microsoft.com/office/officeart/2005/8/layout/vList5"/>
    <dgm:cxn modelId="{380549F7-00EB-FA42-8837-0F8CA3AA8A1E}" type="presParOf" srcId="{64A35A4D-A25E-4B4A-A27F-E6C3F3CBB885}" destId="{020C3EB9-0C3D-124F-BD58-3A2173FB04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D4E9865-DB75-4507-B4A8-C95802D6D4F4}" type="doc">
      <dgm:prSet loTypeId="urn:microsoft.com/office/officeart/2005/8/layout/hList1" loCatId="list" qsTypeId="urn:microsoft.com/office/officeart/2005/8/quickstyle/simple1" qsCatId="simple" csTypeId="urn:microsoft.com/office/officeart/2005/8/colors/accent6_2" csCatId="accent6" phldr="1"/>
      <dgm:spPr/>
      <dgm:t>
        <a:bodyPr/>
        <a:lstStyle/>
        <a:p>
          <a:endParaRPr lang="sv-SE"/>
        </a:p>
      </dgm:t>
    </dgm:pt>
    <dgm:pt modelId="{F593E880-5E0C-45E0-BF5F-2C5B26C1D302}">
      <dgm:prSet phldrT="[Text]"/>
      <dgm:spPr/>
      <dgm:t>
        <a:bodyPr/>
        <a:lstStyle/>
        <a:p>
          <a:r>
            <a:rPr lang="sv-SE" dirty="0"/>
            <a:t>FEEDBACK: </a:t>
          </a:r>
          <a:r>
            <a:rPr lang="sv-SE" b="1" dirty="0">
              <a:solidFill>
                <a:srgbClr val="FFFF00"/>
              </a:solidFill>
            </a:rPr>
            <a:t>Dåtid</a:t>
          </a:r>
        </a:p>
      </dgm:t>
    </dgm:pt>
    <dgm:pt modelId="{5D3F4C05-4816-41E7-815F-7F7036626E78}" type="parTrans" cxnId="{372E57E9-B168-42B1-BE90-38A4F37270F0}">
      <dgm:prSet/>
      <dgm:spPr/>
      <dgm:t>
        <a:bodyPr/>
        <a:lstStyle/>
        <a:p>
          <a:endParaRPr lang="sv-SE"/>
        </a:p>
      </dgm:t>
    </dgm:pt>
    <dgm:pt modelId="{29AE2885-2074-4D7D-B45E-4DDA1A39ACC5}" type="sibTrans" cxnId="{372E57E9-B168-42B1-BE90-38A4F37270F0}">
      <dgm:prSet/>
      <dgm:spPr/>
      <dgm:t>
        <a:bodyPr/>
        <a:lstStyle/>
        <a:p>
          <a:endParaRPr lang="sv-SE"/>
        </a:p>
      </dgm:t>
    </dgm:pt>
    <dgm:pt modelId="{CBA8A0E5-FFCB-438A-BF0C-C697AAC8816D}">
      <dgm:prSet phldrT="[Text]"/>
      <dgm:spPr/>
      <dgm:t>
        <a:bodyPr/>
        <a:lstStyle/>
        <a:p>
          <a:r>
            <a:rPr lang="sv-SE"/>
            <a:t>Att ge feedback är att ge en person information, som beskriver hur du uppfattat dennes beteende i en given aktivitet, för att utvecklas framåt.</a:t>
          </a:r>
        </a:p>
      </dgm:t>
    </dgm:pt>
    <dgm:pt modelId="{C20C2730-5BCD-4B6D-BF03-2A4F5C02FE97}" type="parTrans" cxnId="{BA6ACC68-6BA8-4A13-A324-1923078AFB79}">
      <dgm:prSet/>
      <dgm:spPr/>
      <dgm:t>
        <a:bodyPr/>
        <a:lstStyle/>
        <a:p>
          <a:endParaRPr lang="sv-SE"/>
        </a:p>
      </dgm:t>
    </dgm:pt>
    <dgm:pt modelId="{04BAFC01-D941-4363-A351-18B2356430C4}" type="sibTrans" cxnId="{BA6ACC68-6BA8-4A13-A324-1923078AFB79}">
      <dgm:prSet/>
      <dgm:spPr/>
      <dgm:t>
        <a:bodyPr/>
        <a:lstStyle/>
        <a:p>
          <a:endParaRPr lang="sv-SE"/>
        </a:p>
      </dgm:t>
    </dgm:pt>
    <dgm:pt modelId="{D40CFF49-101C-407A-8EEA-F0E163070FE5}">
      <dgm:prSet phldrT="[Text]"/>
      <dgm:spPr/>
      <dgm:t>
        <a:bodyPr/>
        <a:lstStyle/>
        <a:p>
          <a:r>
            <a:rPr lang="sv-SE" dirty="0"/>
            <a:t>COACHING: </a:t>
          </a:r>
          <a:r>
            <a:rPr lang="sv-SE" b="1" dirty="0">
              <a:solidFill>
                <a:srgbClr val="FFFF00"/>
              </a:solidFill>
            </a:rPr>
            <a:t>Framtid</a:t>
          </a:r>
        </a:p>
      </dgm:t>
    </dgm:pt>
    <dgm:pt modelId="{686F0FFD-A9FB-4BF5-B521-C451E2F1AB3C}" type="parTrans" cxnId="{8460FF7F-219F-4699-A1D7-B420F892C60A}">
      <dgm:prSet/>
      <dgm:spPr/>
      <dgm:t>
        <a:bodyPr/>
        <a:lstStyle/>
        <a:p>
          <a:endParaRPr lang="sv-SE"/>
        </a:p>
      </dgm:t>
    </dgm:pt>
    <dgm:pt modelId="{43D3543F-751F-4706-A579-D3D0D6A3FA6E}" type="sibTrans" cxnId="{8460FF7F-219F-4699-A1D7-B420F892C60A}">
      <dgm:prSet/>
      <dgm:spPr/>
      <dgm:t>
        <a:bodyPr/>
        <a:lstStyle/>
        <a:p>
          <a:endParaRPr lang="sv-SE"/>
        </a:p>
      </dgm:t>
    </dgm:pt>
    <dgm:pt modelId="{32D0C067-35EE-4A1C-8FC6-AF529B64DFDC}">
      <dgm:prSet phldrT="[Text]"/>
      <dgm:spPr/>
      <dgm:t>
        <a:bodyPr/>
        <a:lstStyle/>
        <a:p>
          <a:r>
            <a:rPr lang="sv-SE"/>
            <a:t>Coachning är en lösningsfokuserad samtalsteknik</a:t>
          </a:r>
          <a:endParaRPr lang="sv-SE" dirty="0"/>
        </a:p>
      </dgm:t>
    </dgm:pt>
    <dgm:pt modelId="{23CC50AA-1433-4700-90D5-6BE2485D3B1D}" type="parTrans" cxnId="{AC6BA687-48E7-45A6-BC2D-BDD1FB28A1CE}">
      <dgm:prSet/>
      <dgm:spPr/>
      <dgm:t>
        <a:bodyPr/>
        <a:lstStyle/>
        <a:p>
          <a:endParaRPr lang="sv-SE"/>
        </a:p>
      </dgm:t>
    </dgm:pt>
    <dgm:pt modelId="{5F316709-0896-465E-80A3-69F1DC86E25F}" type="sibTrans" cxnId="{AC6BA687-48E7-45A6-BC2D-BDD1FB28A1CE}">
      <dgm:prSet/>
      <dgm:spPr/>
      <dgm:t>
        <a:bodyPr/>
        <a:lstStyle/>
        <a:p>
          <a:endParaRPr lang="sv-SE"/>
        </a:p>
      </dgm:t>
    </dgm:pt>
    <dgm:pt modelId="{F654C7BA-C8D7-4264-8264-74F89A94EE2E}">
      <dgm:prSet phldrT="[Text]"/>
      <dgm:spPr/>
      <dgm:t>
        <a:bodyPr/>
        <a:lstStyle/>
        <a:p>
          <a:r>
            <a:rPr lang="sv-SE"/>
            <a:t>Coaching är ett samtal där man lyssnar aktivt, är närvarande och ställer frågor</a:t>
          </a:r>
          <a:endParaRPr lang="sv-SE" dirty="0"/>
        </a:p>
      </dgm:t>
    </dgm:pt>
    <dgm:pt modelId="{F2396A89-189C-4842-8253-1EBBF3B3481B}" type="parTrans" cxnId="{E60EDA54-7B81-4C68-9E97-62DECBEB3F58}">
      <dgm:prSet/>
      <dgm:spPr/>
      <dgm:t>
        <a:bodyPr/>
        <a:lstStyle/>
        <a:p>
          <a:endParaRPr lang="sv-SE"/>
        </a:p>
      </dgm:t>
    </dgm:pt>
    <dgm:pt modelId="{9BCB6E37-1CC1-4045-B162-4ADE4D32F9E4}" type="sibTrans" cxnId="{E60EDA54-7B81-4C68-9E97-62DECBEB3F58}">
      <dgm:prSet/>
      <dgm:spPr/>
      <dgm:t>
        <a:bodyPr/>
        <a:lstStyle/>
        <a:p>
          <a:endParaRPr lang="sv-SE"/>
        </a:p>
      </dgm:t>
    </dgm:pt>
    <dgm:pt modelId="{9117FF06-CDC2-4EE7-800A-78F41502B422}">
      <dgm:prSet phldrT="[Text]"/>
      <dgm:spPr/>
      <dgm:t>
        <a:bodyPr/>
        <a:lstStyle/>
        <a:p>
          <a:r>
            <a:rPr lang="sv-SE"/>
            <a:t>SVÅRA SAMTAL</a:t>
          </a:r>
        </a:p>
      </dgm:t>
    </dgm:pt>
    <dgm:pt modelId="{5FD1D592-D4A0-46E5-A0A9-5E941BD1946E}" type="parTrans" cxnId="{9A2B936E-89F3-4E38-A9F8-DE4947033BEB}">
      <dgm:prSet/>
      <dgm:spPr/>
      <dgm:t>
        <a:bodyPr/>
        <a:lstStyle/>
        <a:p>
          <a:endParaRPr lang="sv-SE"/>
        </a:p>
      </dgm:t>
    </dgm:pt>
    <dgm:pt modelId="{195A24EC-B48B-4BB1-AC35-D545772E3660}" type="sibTrans" cxnId="{9A2B936E-89F3-4E38-A9F8-DE4947033BEB}">
      <dgm:prSet/>
      <dgm:spPr/>
      <dgm:t>
        <a:bodyPr/>
        <a:lstStyle/>
        <a:p>
          <a:endParaRPr lang="sv-SE"/>
        </a:p>
      </dgm:t>
    </dgm:pt>
    <dgm:pt modelId="{55FD0D0B-ED89-4805-95C0-BE999EABE09F}">
      <dgm:prSet phldrT="[Text]"/>
      <dgm:spPr/>
      <dgm:t>
        <a:bodyPr/>
        <a:lstStyle/>
        <a:p>
          <a:r>
            <a:rPr lang="sv-SE"/>
            <a:t>Svåra/raka samtal följer när upprepad feedback inte givit resultat eller då ett beteende bryter mot organisationens värderingar, regler, normer eller ramverk.</a:t>
          </a:r>
          <a:endParaRPr lang="sv-SE" dirty="0"/>
        </a:p>
      </dgm:t>
    </dgm:pt>
    <dgm:pt modelId="{0BE66169-C04A-476E-8A16-7AF772B93BDC}" type="parTrans" cxnId="{E2C29C1F-760E-414E-9861-9A3A4DA7CDFF}">
      <dgm:prSet/>
      <dgm:spPr/>
      <dgm:t>
        <a:bodyPr/>
        <a:lstStyle/>
        <a:p>
          <a:endParaRPr lang="sv-SE"/>
        </a:p>
      </dgm:t>
    </dgm:pt>
    <dgm:pt modelId="{B8E96774-8293-40C9-B9AE-0E585B1B0491}" type="sibTrans" cxnId="{E2C29C1F-760E-414E-9861-9A3A4DA7CDFF}">
      <dgm:prSet/>
      <dgm:spPr/>
      <dgm:t>
        <a:bodyPr/>
        <a:lstStyle/>
        <a:p>
          <a:endParaRPr lang="sv-SE"/>
        </a:p>
      </dgm:t>
    </dgm:pt>
    <dgm:pt modelId="{313DA27B-C623-4747-A2E6-F55CF8586CE6}">
      <dgm:prSet/>
      <dgm:spPr/>
      <dgm:t>
        <a:bodyPr/>
        <a:lstStyle/>
        <a:p>
          <a:r>
            <a:rPr lang="sv-SE"/>
            <a:t>Syftet med feedback kan sägas vara att </a:t>
          </a:r>
          <a:r>
            <a:rPr lang="sv-SE" b="1"/>
            <a:t>Förstärka</a:t>
          </a:r>
          <a:r>
            <a:rPr lang="sv-SE"/>
            <a:t> något som görs bra. </a:t>
          </a:r>
          <a:endParaRPr lang="sv-SE" dirty="0"/>
        </a:p>
      </dgm:t>
    </dgm:pt>
    <dgm:pt modelId="{AF32903E-F077-4347-831F-EB4044F9859B}" type="parTrans" cxnId="{C7AC473F-46FD-4DA8-9CAD-D21FCE147FAF}">
      <dgm:prSet/>
      <dgm:spPr/>
      <dgm:t>
        <a:bodyPr/>
        <a:lstStyle/>
        <a:p>
          <a:endParaRPr lang="sv-SE"/>
        </a:p>
      </dgm:t>
    </dgm:pt>
    <dgm:pt modelId="{120DD0BB-23A7-4183-8BA5-75A78C1EADD8}" type="sibTrans" cxnId="{C7AC473F-46FD-4DA8-9CAD-D21FCE147FAF}">
      <dgm:prSet/>
      <dgm:spPr/>
      <dgm:t>
        <a:bodyPr/>
        <a:lstStyle/>
        <a:p>
          <a:endParaRPr lang="sv-SE"/>
        </a:p>
      </dgm:t>
    </dgm:pt>
    <dgm:pt modelId="{A19E9AD9-2F79-45B8-AD01-001DC0805AE6}">
      <dgm:prSet/>
      <dgm:spPr/>
      <dgm:t>
        <a:bodyPr/>
        <a:lstStyle/>
        <a:p>
          <a:r>
            <a:rPr lang="sv-SE" dirty="0"/>
            <a:t>Syftet är att åstadkomma omedelbar förändring av ett beteende eller ibland även att avsluta en anställning. </a:t>
          </a:r>
        </a:p>
      </dgm:t>
    </dgm:pt>
    <dgm:pt modelId="{7F523714-5E61-49C3-9DB4-EB95EBCA1A80}" type="parTrans" cxnId="{602AFE48-7866-43FB-9901-4851C41A1525}">
      <dgm:prSet/>
      <dgm:spPr/>
      <dgm:t>
        <a:bodyPr/>
        <a:lstStyle/>
        <a:p>
          <a:endParaRPr lang="sv-SE"/>
        </a:p>
      </dgm:t>
    </dgm:pt>
    <dgm:pt modelId="{0B7C0935-B3CB-423B-89FC-E2172F2BC27E}" type="sibTrans" cxnId="{602AFE48-7866-43FB-9901-4851C41A1525}">
      <dgm:prSet/>
      <dgm:spPr/>
      <dgm:t>
        <a:bodyPr/>
        <a:lstStyle/>
        <a:p>
          <a:endParaRPr lang="sv-SE"/>
        </a:p>
      </dgm:t>
    </dgm:pt>
    <dgm:pt modelId="{91DE4756-44C0-4EAB-8727-9F96C2FEF5B7}">
      <dgm:prSet/>
      <dgm:spPr/>
      <dgm:t>
        <a:bodyPr/>
        <a:lstStyle/>
        <a:p>
          <a:r>
            <a:rPr lang="sv-SE"/>
            <a:t>I raka samtal finns många gånger en negativ möjlig konsekvens för mottagaren inkluderad.</a:t>
          </a:r>
          <a:endParaRPr lang="sv-SE" dirty="0"/>
        </a:p>
      </dgm:t>
    </dgm:pt>
    <dgm:pt modelId="{CDC14F1A-19C9-44F0-8991-25DEB9DB6CC2}" type="parTrans" cxnId="{1C3D293A-4644-40F7-929B-E35FF94C2DAD}">
      <dgm:prSet/>
      <dgm:spPr/>
      <dgm:t>
        <a:bodyPr/>
        <a:lstStyle/>
        <a:p>
          <a:endParaRPr lang="sv-SE"/>
        </a:p>
      </dgm:t>
    </dgm:pt>
    <dgm:pt modelId="{E5165176-8180-48E5-8F1C-F8217FC03794}" type="sibTrans" cxnId="{1C3D293A-4644-40F7-929B-E35FF94C2DAD}">
      <dgm:prSet/>
      <dgm:spPr/>
      <dgm:t>
        <a:bodyPr/>
        <a:lstStyle/>
        <a:p>
          <a:endParaRPr lang="sv-SE"/>
        </a:p>
      </dgm:t>
    </dgm:pt>
    <dgm:pt modelId="{4976072E-6E08-4DB2-ACC2-BAD6A469CB6F}">
      <dgm:prSet/>
      <dgm:spPr/>
      <dgm:t>
        <a:bodyPr/>
        <a:lstStyle/>
        <a:p>
          <a:r>
            <a:rPr lang="sv-SE" dirty="0"/>
            <a:t>Eller att </a:t>
          </a:r>
          <a:r>
            <a:rPr lang="sv-SE" b="1" dirty="0"/>
            <a:t>Förändra</a:t>
          </a:r>
          <a:r>
            <a:rPr lang="sv-SE" dirty="0"/>
            <a:t> något som kan göras bättre.</a:t>
          </a:r>
        </a:p>
      </dgm:t>
    </dgm:pt>
    <dgm:pt modelId="{A4490C8F-55EC-4B45-95DB-A23AAA87BA8E}" type="parTrans" cxnId="{315C7D96-FB85-4F37-A5BB-6610B2ED20BC}">
      <dgm:prSet/>
      <dgm:spPr/>
      <dgm:t>
        <a:bodyPr/>
        <a:lstStyle/>
        <a:p>
          <a:endParaRPr lang="sv-SE"/>
        </a:p>
      </dgm:t>
    </dgm:pt>
    <dgm:pt modelId="{EA1155B6-6D65-4910-AB63-E9EFB67E5F0D}" type="sibTrans" cxnId="{315C7D96-FB85-4F37-A5BB-6610B2ED20BC}">
      <dgm:prSet/>
      <dgm:spPr/>
      <dgm:t>
        <a:bodyPr/>
        <a:lstStyle/>
        <a:p>
          <a:endParaRPr lang="sv-SE"/>
        </a:p>
      </dgm:t>
    </dgm:pt>
    <dgm:pt modelId="{4C180689-8E8C-4C7B-96B9-9EF2F88D3A8C}">
      <dgm:prSet/>
      <dgm:spPr/>
      <dgm:t>
        <a:bodyPr/>
        <a:lstStyle/>
        <a:p>
          <a:r>
            <a:rPr lang="sv-SE"/>
            <a:t>Feedback handlar om dåtid</a:t>
          </a:r>
          <a:endParaRPr lang="sv-SE" dirty="0"/>
        </a:p>
      </dgm:t>
    </dgm:pt>
    <dgm:pt modelId="{7EE735B6-BAE7-4B3D-8A3F-80BAB7F98472}" type="parTrans" cxnId="{F042BBF8-8A17-48C0-A263-3B5B5C649FB5}">
      <dgm:prSet/>
      <dgm:spPr/>
      <dgm:t>
        <a:bodyPr/>
        <a:lstStyle/>
        <a:p>
          <a:endParaRPr lang="sv-SE"/>
        </a:p>
      </dgm:t>
    </dgm:pt>
    <dgm:pt modelId="{D50A971C-4010-4C83-AFAB-428DA0B12FE5}" type="sibTrans" cxnId="{F042BBF8-8A17-48C0-A263-3B5B5C649FB5}">
      <dgm:prSet/>
      <dgm:spPr/>
      <dgm:t>
        <a:bodyPr/>
        <a:lstStyle/>
        <a:p>
          <a:endParaRPr lang="sv-SE"/>
        </a:p>
      </dgm:t>
    </dgm:pt>
    <dgm:pt modelId="{52A4B91F-993C-4D94-BA1F-F0C88F5BD73E}">
      <dgm:prSet phldrT="[Text]"/>
      <dgm:spPr/>
      <dgm:t>
        <a:bodyPr/>
        <a:lstStyle/>
        <a:p>
          <a:r>
            <a:rPr lang="sv-SE"/>
            <a:t> Syftar till att få den coachade att ännu mer effektivt använda sina förmågor för att växa  och stärka prestation.</a:t>
          </a:r>
          <a:endParaRPr lang="sv-SE" dirty="0"/>
        </a:p>
      </dgm:t>
    </dgm:pt>
    <dgm:pt modelId="{1BD1D824-2585-422A-B9D9-A0237B7DB153}" type="parTrans" cxnId="{BDD053D2-6E83-4678-80A4-40602A58D313}">
      <dgm:prSet/>
      <dgm:spPr/>
      <dgm:t>
        <a:bodyPr/>
        <a:lstStyle/>
        <a:p>
          <a:endParaRPr lang="sv-SE"/>
        </a:p>
      </dgm:t>
    </dgm:pt>
    <dgm:pt modelId="{A7B390FB-6F06-49C6-B3B1-1C515EFBFD79}" type="sibTrans" cxnId="{BDD053D2-6E83-4678-80A4-40602A58D313}">
      <dgm:prSet/>
      <dgm:spPr/>
      <dgm:t>
        <a:bodyPr/>
        <a:lstStyle/>
        <a:p>
          <a:endParaRPr lang="sv-SE"/>
        </a:p>
      </dgm:t>
    </dgm:pt>
    <dgm:pt modelId="{1241D0A4-3103-4566-BDB7-0DA6361631A4}">
      <dgm:prSet phldrT="[Text]"/>
      <dgm:spPr/>
      <dgm:t>
        <a:bodyPr/>
        <a:lstStyle/>
        <a:p>
          <a:r>
            <a:rPr lang="sv-SE"/>
            <a:t>Ger energi, stärker medvetenhet och öppnar upp för kreativitet och lösningar.</a:t>
          </a:r>
          <a:endParaRPr lang="sv-SE" dirty="0"/>
        </a:p>
      </dgm:t>
    </dgm:pt>
    <dgm:pt modelId="{3F19DFF0-7987-4203-940A-68BB46E3081B}" type="parTrans" cxnId="{BC6F6171-2149-4878-B99F-189B471A7357}">
      <dgm:prSet/>
      <dgm:spPr/>
      <dgm:t>
        <a:bodyPr/>
        <a:lstStyle/>
        <a:p>
          <a:endParaRPr lang="sv-SE"/>
        </a:p>
      </dgm:t>
    </dgm:pt>
    <dgm:pt modelId="{C336CF90-1032-499B-8525-F8DE9370B510}" type="sibTrans" cxnId="{BC6F6171-2149-4878-B99F-189B471A7357}">
      <dgm:prSet/>
      <dgm:spPr/>
      <dgm:t>
        <a:bodyPr/>
        <a:lstStyle/>
        <a:p>
          <a:endParaRPr lang="sv-SE"/>
        </a:p>
      </dgm:t>
    </dgm:pt>
    <dgm:pt modelId="{7B2F3805-A8D2-5A48-91D5-50BE22A7C28B}" type="pres">
      <dgm:prSet presAssocID="{7D4E9865-DB75-4507-B4A8-C95802D6D4F4}" presName="Name0" presStyleCnt="0">
        <dgm:presLayoutVars>
          <dgm:dir/>
          <dgm:animLvl val="lvl"/>
          <dgm:resizeHandles val="exact"/>
        </dgm:presLayoutVars>
      </dgm:prSet>
      <dgm:spPr/>
    </dgm:pt>
    <dgm:pt modelId="{88744869-1774-3D4A-8E69-E364CA5FF104}" type="pres">
      <dgm:prSet presAssocID="{F593E880-5E0C-45E0-BF5F-2C5B26C1D302}" presName="composite" presStyleCnt="0"/>
      <dgm:spPr/>
    </dgm:pt>
    <dgm:pt modelId="{52B0DDDB-3A48-0A4A-A820-68AA4729747F}" type="pres">
      <dgm:prSet presAssocID="{F593E880-5E0C-45E0-BF5F-2C5B26C1D302}" presName="parTx" presStyleLbl="alignNode1" presStyleIdx="0" presStyleCnt="3">
        <dgm:presLayoutVars>
          <dgm:chMax val="0"/>
          <dgm:chPref val="0"/>
          <dgm:bulletEnabled val="1"/>
        </dgm:presLayoutVars>
      </dgm:prSet>
      <dgm:spPr/>
    </dgm:pt>
    <dgm:pt modelId="{D8EB90CD-BE62-CD49-9B59-6502C54175FE}" type="pres">
      <dgm:prSet presAssocID="{F593E880-5E0C-45E0-BF5F-2C5B26C1D302}" presName="desTx" presStyleLbl="alignAccFollowNode1" presStyleIdx="0" presStyleCnt="3">
        <dgm:presLayoutVars>
          <dgm:bulletEnabled val="1"/>
        </dgm:presLayoutVars>
      </dgm:prSet>
      <dgm:spPr/>
    </dgm:pt>
    <dgm:pt modelId="{E4365BEE-C524-F048-83E1-4504C2628BE0}" type="pres">
      <dgm:prSet presAssocID="{29AE2885-2074-4D7D-B45E-4DDA1A39ACC5}" presName="space" presStyleCnt="0"/>
      <dgm:spPr/>
    </dgm:pt>
    <dgm:pt modelId="{6ADDA311-92A9-B44A-8D79-3E534787843A}" type="pres">
      <dgm:prSet presAssocID="{D40CFF49-101C-407A-8EEA-F0E163070FE5}" presName="composite" presStyleCnt="0"/>
      <dgm:spPr/>
    </dgm:pt>
    <dgm:pt modelId="{C4C52B91-60E6-604C-A548-C7AF763A6274}" type="pres">
      <dgm:prSet presAssocID="{D40CFF49-101C-407A-8EEA-F0E163070FE5}" presName="parTx" presStyleLbl="alignNode1" presStyleIdx="1" presStyleCnt="3">
        <dgm:presLayoutVars>
          <dgm:chMax val="0"/>
          <dgm:chPref val="0"/>
          <dgm:bulletEnabled val="1"/>
        </dgm:presLayoutVars>
      </dgm:prSet>
      <dgm:spPr/>
    </dgm:pt>
    <dgm:pt modelId="{5C8F9106-54B2-C84A-AC22-D42B33E5281F}" type="pres">
      <dgm:prSet presAssocID="{D40CFF49-101C-407A-8EEA-F0E163070FE5}" presName="desTx" presStyleLbl="alignAccFollowNode1" presStyleIdx="1" presStyleCnt="3">
        <dgm:presLayoutVars>
          <dgm:bulletEnabled val="1"/>
        </dgm:presLayoutVars>
      </dgm:prSet>
      <dgm:spPr/>
    </dgm:pt>
    <dgm:pt modelId="{835E27C4-4CF5-CE41-834C-DECB6A395865}" type="pres">
      <dgm:prSet presAssocID="{43D3543F-751F-4706-A579-D3D0D6A3FA6E}" presName="space" presStyleCnt="0"/>
      <dgm:spPr/>
    </dgm:pt>
    <dgm:pt modelId="{22037BF7-5857-1E4E-95C2-653EF863BC3F}" type="pres">
      <dgm:prSet presAssocID="{9117FF06-CDC2-4EE7-800A-78F41502B422}" presName="composite" presStyleCnt="0"/>
      <dgm:spPr/>
    </dgm:pt>
    <dgm:pt modelId="{7F40B1E0-9044-1241-9960-32C734D2FC60}" type="pres">
      <dgm:prSet presAssocID="{9117FF06-CDC2-4EE7-800A-78F41502B422}" presName="parTx" presStyleLbl="alignNode1" presStyleIdx="2" presStyleCnt="3">
        <dgm:presLayoutVars>
          <dgm:chMax val="0"/>
          <dgm:chPref val="0"/>
          <dgm:bulletEnabled val="1"/>
        </dgm:presLayoutVars>
      </dgm:prSet>
      <dgm:spPr/>
    </dgm:pt>
    <dgm:pt modelId="{C70BC38F-440A-4C43-90EA-103968519DAB}" type="pres">
      <dgm:prSet presAssocID="{9117FF06-CDC2-4EE7-800A-78F41502B422}" presName="desTx" presStyleLbl="alignAccFollowNode1" presStyleIdx="2" presStyleCnt="3">
        <dgm:presLayoutVars>
          <dgm:bulletEnabled val="1"/>
        </dgm:presLayoutVars>
      </dgm:prSet>
      <dgm:spPr/>
    </dgm:pt>
  </dgm:ptLst>
  <dgm:cxnLst>
    <dgm:cxn modelId="{61F27307-85EB-B54F-8946-997733C19A41}" type="presOf" srcId="{313DA27B-C623-4747-A2E6-F55CF8586CE6}" destId="{D8EB90CD-BE62-CD49-9B59-6502C54175FE}" srcOrd="0" destOrd="1" presId="urn:microsoft.com/office/officeart/2005/8/layout/hList1"/>
    <dgm:cxn modelId="{E2C29C1F-760E-414E-9861-9A3A4DA7CDFF}" srcId="{9117FF06-CDC2-4EE7-800A-78F41502B422}" destId="{55FD0D0B-ED89-4805-95C0-BE999EABE09F}" srcOrd="0" destOrd="0" parTransId="{0BE66169-C04A-476E-8A16-7AF772B93BDC}" sibTransId="{B8E96774-8293-40C9-B9AE-0E585B1B0491}"/>
    <dgm:cxn modelId="{2867852D-F42D-BD47-8CBC-E5F82F7021F3}" type="presOf" srcId="{CBA8A0E5-FFCB-438A-BF0C-C697AAC8816D}" destId="{D8EB90CD-BE62-CD49-9B59-6502C54175FE}" srcOrd="0" destOrd="0" presId="urn:microsoft.com/office/officeart/2005/8/layout/hList1"/>
    <dgm:cxn modelId="{1C3D293A-4644-40F7-929B-E35FF94C2DAD}" srcId="{9117FF06-CDC2-4EE7-800A-78F41502B422}" destId="{91DE4756-44C0-4EAB-8727-9F96C2FEF5B7}" srcOrd="2" destOrd="0" parTransId="{CDC14F1A-19C9-44F0-8991-25DEB9DB6CC2}" sibTransId="{E5165176-8180-48E5-8F1C-F8217FC03794}"/>
    <dgm:cxn modelId="{C7AC473F-46FD-4DA8-9CAD-D21FCE147FAF}" srcId="{F593E880-5E0C-45E0-BF5F-2C5B26C1D302}" destId="{313DA27B-C623-4747-A2E6-F55CF8586CE6}" srcOrd="1" destOrd="0" parTransId="{AF32903E-F077-4347-831F-EB4044F9859B}" sibTransId="{120DD0BB-23A7-4183-8BA5-75A78C1EADD8}"/>
    <dgm:cxn modelId="{DE2BBF44-F565-FA45-B915-BFE9E9519533}" type="presOf" srcId="{F654C7BA-C8D7-4264-8264-74F89A94EE2E}" destId="{5C8F9106-54B2-C84A-AC22-D42B33E5281F}" srcOrd="0" destOrd="2" presId="urn:microsoft.com/office/officeart/2005/8/layout/hList1"/>
    <dgm:cxn modelId="{602AFE48-7866-43FB-9901-4851C41A1525}" srcId="{9117FF06-CDC2-4EE7-800A-78F41502B422}" destId="{A19E9AD9-2F79-45B8-AD01-001DC0805AE6}" srcOrd="1" destOrd="0" parTransId="{7F523714-5E61-49C3-9DB4-EB95EBCA1A80}" sibTransId="{0B7C0935-B3CB-423B-89FC-E2172F2BC27E}"/>
    <dgm:cxn modelId="{0BE1234A-B336-574F-B3FB-5DCF5D5AE849}" type="presOf" srcId="{4C180689-8E8C-4C7B-96B9-9EF2F88D3A8C}" destId="{D8EB90CD-BE62-CD49-9B59-6502C54175FE}" srcOrd="0" destOrd="3" presId="urn:microsoft.com/office/officeart/2005/8/layout/hList1"/>
    <dgm:cxn modelId="{E60EDA54-7B81-4C68-9E97-62DECBEB3F58}" srcId="{D40CFF49-101C-407A-8EEA-F0E163070FE5}" destId="{F654C7BA-C8D7-4264-8264-74F89A94EE2E}" srcOrd="2" destOrd="0" parTransId="{F2396A89-189C-4842-8253-1EBBF3B3481B}" sibTransId="{9BCB6E37-1CC1-4045-B162-4ADE4D32F9E4}"/>
    <dgm:cxn modelId="{BA6ACC68-6BA8-4A13-A324-1923078AFB79}" srcId="{F593E880-5E0C-45E0-BF5F-2C5B26C1D302}" destId="{CBA8A0E5-FFCB-438A-BF0C-C697AAC8816D}" srcOrd="0" destOrd="0" parTransId="{C20C2730-5BCD-4B6D-BF03-2A4F5C02FE97}" sibTransId="{04BAFC01-D941-4363-A351-18B2356430C4}"/>
    <dgm:cxn modelId="{615F4069-4BA3-F44B-BD38-FF343BD3D649}" type="presOf" srcId="{55FD0D0B-ED89-4805-95C0-BE999EABE09F}" destId="{C70BC38F-440A-4C43-90EA-103968519DAB}" srcOrd="0" destOrd="0" presId="urn:microsoft.com/office/officeart/2005/8/layout/hList1"/>
    <dgm:cxn modelId="{9A2B936E-89F3-4E38-A9F8-DE4947033BEB}" srcId="{7D4E9865-DB75-4507-B4A8-C95802D6D4F4}" destId="{9117FF06-CDC2-4EE7-800A-78F41502B422}" srcOrd="2" destOrd="0" parTransId="{5FD1D592-D4A0-46E5-A0A9-5E941BD1946E}" sibTransId="{195A24EC-B48B-4BB1-AC35-D545772E3660}"/>
    <dgm:cxn modelId="{BC6F6171-2149-4878-B99F-189B471A7357}" srcId="{D40CFF49-101C-407A-8EEA-F0E163070FE5}" destId="{1241D0A4-3103-4566-BDB7-0DA6361631A4}" srcOrd="3" destOrd="0" parTransId="{3F19DFF0-7987-4203-940A-68BB46E3081B}" sibTransId="{C336CF90-1032-499B-8525-F8DE9370B510}"/>
    <dgm:cxn modelId="{87A0D978-4D45-B34F-9EE5-E8EF45F7186E}" type="presOf" srcId="{1241D0A4-3103-4566-BDB7-0DA6361631A4}" destId="{5C8F9106-54B2-C84A-AC22-D42B33E5281F}" srcOrd="0" destOrd="3" presId="urn:microsoft.com/office/officeart/2005/8/layout/hList1"/>
    <dgm:cxn modelId="{1077D779-8B50-0D43-B7CB-98D877646D37}" type="presOf" srcId="{91DE4756-44C0-4EAB-8727-9F96C2FEF5B7}" destId="{C70BC38F-440A-4C43-90EA-103968519DAB}" srcOrd="0" destOrd="2" presId="urn:microsoft.com/office/officeart/2005/8/layout/hList1"/>
    <dgm:cxn modelId="{8460FF7F-219F-4699-A1D7-B420F892C60A}" srcId="{7D4E9865-DB75-4507-B4A8-C95802D6D4F4}" destId="{D40CFF49-101C-407A-8EEA-F0E163070FE5}" srcOrd="1" destOrd="0" parTransId="{686F0FFD-A9FB-4BF5-B521-C451E2F1AB3C}" sibTransId="{43D3543F-751F-4706-A579-D3D0D6A3FA6E}"/>
    <dgm:cxn modelId="{AC6BA687-48E7-45A6-BC2D-BDD1FB28A1CE}" srcId="{D40CFF49-101C-407A-8EEA-F0E163070FE5}" destId="{32D0C067-35EE-4A1C-8FC6-AF529B64DFDC}" srcOrd="0" destOrd="0" parTransId="{23CC50AA-1433-4700-90D5-6BE2485D3B1D}" sibTransId="{5F316709-0896-465E-80A3-69F1DC86E25F}"/>
    <dgm:cxn modelId="{315C7D96-FB85-4F37-A5BB-6610B2ED20BC}" srcId="{F593E880-5E0C-45E0-BF5F-2C5B26C1D302}" destId="{4976072E-6E08-4DB2-ACC2-BAD6A469CB6F}" srcOrd="2" destOrd="0" parTransId="{A4490C8F-55EC-4B45-95DB-A23AAA87BA8E}" sibTransId="{EA1155B6-6D65-4910-AB63-E9EFB67E5F0D}"/>
    <dgm:cxn modelId="{9140F2B7-0EE9-0949-BC72-FAF81933FC95}" type="presOf" srcId="{9117FF06-CDC2-4EE7-800A-78F41502B422}" destId="{7F40B1E0-9044-1241-9960-32C734D2FC60}" srcOrd="0" destOrd="0" presId="urn:microsoft.com/office/officeart/2005/8/layout/hList1"/>
    <dgm:cxn modelId="{BDD053D2-6E83-4678-80A4-40602A58D313}" srcId="{D40CFF49-101C-407A-8EEA-F0E163070FE5}" destId="{52A4B91F-993C-4D94-BA1F-F0C88F5BD73E}" srcOrd="1" destOrd="0" parTransId="{1BD1D824-2585-422A-B9D9-A0237B7DB153}" sibTransId="{A7B390FB-6F06-49C6-B3B1-1C515EFBFD79}"/>
    <dgm:cxn modelId="{CE0D7DE0-1141-6040-A665-698CF5569F2D}" type="presOf" srcId="{D40CFF49-101C-407A-8EEA-F0E163070FE5}" destId="{C4C52B91-60E6-604C-A548-C7AF763A6274}" srcOrd="0" destOrd="0" presId="urn:microsoft.com/office/officeart/2005/8/layout/hList1"/>
    <dgm:cxn modelId="{76A638E1-BCC7-F545-9E84-C45F1CB0E4E3}" type="presOf" srcId="{A19E9AD9-2F79-45B8-AD01-001DC0805AE6}" destId="{C70BC38F-440A-4C43-90EA-103968519DAB}" srcOrd="0" destOrd="1" presId="urn:microsoft.com/office/officeart/2005/8/layout/hList1"/>
    <dgm:cxn modelId="{FD4C3CE1-90E5-184A-8132-9B649BAF7B7D}" type="presOf" srcId="{F593E880-5E0C-45E0-BF5F-2C5B26C1D302}" destId="{52B0DDDB-3A48-0A4A-A820-68AA4729747F}" srcOrd="0" destOrd="0" presId="urn:microsoft.com/office/officeart/2005/8/layout/hList1"/>
    <dgm:cxn modelId="{46EA8AE2-6556-DD40-9203-5D1D846E901B}" type="presOf" srcId="{52A4B91F-993C-4D94-BA1F-F0C88F5BD73E}" destId="{5C8F9106-54B2-C84A-AC22-D42B33E5281F}" srcOrd="0" destOrd="1" presId="urn:microsoft.com/office/officeart/2005/8/layout/hList1"/>
    <dgm:cxn modelId="{ABCD95E7-4457-3F45-AE04-5AEEE222E911}" type="presOf" srcId="{7D4E9865-DB75-4507-B4A8-C95802D6D4F4}" destId="{7B2F3805-A8D2-5A48-91D5-50BE22A7C28B}" srcOrd="0" destOrd="0" presId="urn:microsoft.com/office/officeart/2005/8/layout/hList1"/>
    <dgm:cxn modelId="{372E57E9-B168-42B1-BE90-38A4F37270F0}" srcId="{7D4E9865-DB75-4507-B4A8-C95802D6D4F4}" destId="{F593E880-5E0C-45E0-BF5F-2C5B26C1D302}" srcOrd="0" destOrd="0" parTransId="{5D3F4C05-4816-41E7-815F-7F7036626E78}" sibTransId="{29AE2885-2074-4D7D-B45E-4DDA1A39ACC5}"/>
    <dgm:cxn modelId="{518D05F2-4933-FC47-A021-79EE3AE13929}" type="presOf" srcId="{32D0C067-35EE-4A1C-8FC6-AF529B64DFDC}" destId="{5C8F9106-54B2-C84A-AC22-D42B33E5281F}" srcOrd="0" destOrd="0" presId="urn:microsoft.com/office/officeart/2005/8/layout/hList1"/>
    <dgm:cxn modelId="{6A1670F4-5072-C94C-97ED-D91A8A9D3591}" type="presOf" srcId="{4976072E-6E08-4DB2-ACC2-BAD6A469CB6F}" destId="{D8EB90CD-BE62-CD49-9B59-6502C54175FE}" srcOrd="0" destOrd="2" presId="urn:microsoft.com/office/officeart/2005/8/layout/hList1"/>
    <dgm:cxn modelId="{F042BBF8-8A17-48C0-A263-3B5B5C649FB5}" srcId="{F593E880-5E0C-45E0-BF5F-2C5B26C1D302}" destId="{4C180689-8E8C-4C7B-96B9-9EF2F88D3A8C}" srcOrd="3" destOrd="0" parTransId="{7EE735B6-BAE7-4B3D-8A3F-80BAB7F98472}" sibTransId="{D50A971C-4010-4C83-AFAB-428DA0B12FE5}"/>
    <dgm:cxn modelId="{95AA63A4-F76B-C94D-8A67-1D1BF362B6FC}" type="presParOf" srcId="{7B2F3805-A8D2-5A48-91D5-50BE22A7C28B}" destId="{88744869-1774-3D4A-8E69-E364CA5FF104}" srcOrd="0" destOrd="0" presId="urn:microsoft.com/office/officeart/2005/8/layout/hList1"/>
    <dgm:cxn modelId="{7AB55DA6-722D-654F-B70A-3F9292D81D82}" type="presParOf" srcId="{88744869-1774-3D4A-8E69-E364CA5FF104}" destId="{52B0DDDB-3A48-0A4A-A820-68AA4729747F}" srcOrd="0" destOrd="0" presId="urn:microsoft.com/office/officeart/2005/8/layout/hList1"/>
    <dgm:cxn modelId="{8B925BB0-5D94-8F40-803F-8AE0FE08A54A}" type="presParOf" srcId="{88744869-1774-3D4A-8E69-E364CA5FF104}" destId="{D8EB90CD-BE62-CD49-9B59-6502C54175FE}" srcOrd="1" destOrd="0" presId="urn:microsoft.com/office/officeart/2005/8/layout/hList1"/>
    <dgm:cxn modelId="{951C8689-9697-8349-8D58-9BA1AF0A4F84}" type="presParOf" srcId="{7B2F3805-A8D2-5A48-91D5-50BE22A7C28B}" destId="{E4365BEE-C524-F048-83E1-4504C2628BE0}" srcOrd="1" destOrd="0" presId="urn:microsoft.com/office/officeart/2005/8/layout/hList1"/>
    <dgm:cxn modelId="{B0306FF7-8139-F943-8270-B84995FE619C}" type="presParOf" srcId="{7B2F3805-A8D2-5A48-91D5-50BE22A7C28B}" destId="{6ADDA311-92A9-B44A-8D79-3E534787843A}" srcOrd="2" destOrd="0" presId="urn:microsoft.com/office/officeart/2005/8/layout/hList1"/>
    <dgm:cxn modelId="{7A954BC5-740F-9847-A0E2-064EB87382AD}" type="presParOf" srcId="{6ADDA311-92A9-B44A-8D79-3E534787843A}" destId="{C4C52B91-60E6-604C-A548-C7AF763A6274}" srcOrd="0" destOrd="0" presId="urn:microsoft.com/office/officeart/2005/8/layout/hList1"/>
    <dgm:cxn modelId="{ABA1A771-4EA2-D048-9194-8236762D1652}" type="presParOf" srcId="{6ADDA311-92A9-B44A-8D79-3E534787843A}" destId="{5C8F9106-54B2-C84A-AC22-D42B33E5281F}" srcOrd="1" destOrd="0" presId="urn:microsoft.com/office/officeart/2005/8/layout/hList1"/>
    <dgm:cxn modelId="{8DA5B1D8-35CA-4E44-B8C6-307095B10DF6}" type="presParOf" srcId="{7B2F3805-A8D2-5A48-91D5-50BE22A7C28B}" destId="{835E27C4-4CF5-CE41-834C-DECB6A395865}" srcOrd="3" destOrd="0" presId="urn:microsoft.com/office/officeart/2005/8/layout/hList1"/>
    <dgm:cxn modelId="{1FCC907F-25F4-924E-BFC0-A29ACBCDABB7}" type="presParOf" srcId="{7B2F3805-A8D2-5A48-91D5-50BE22A7C28B}" destId="{22037BF7-5857-1E4E-95C2-653EF863BC3F}" srcOrd="4" destOrd="0" presId="urn:microsoft.com/office/officeart/2005/8/layout/hList1"/>
    <dgm:cxn modelId="{CA67E640-231C-B841-B404-3787BFDA8531}" type="presParOf" srcId="{22037BF7-5857-1E4E-95C2-653EF863BC3F}" destId="{7F40B1E0-9044-1241-9960-32C734D2FC60}" srcOrd="0" destOrd="0" presId="urn:microsoft.com/office/officeart/2005/8/layout/hList1"/>
    <dgm:cxn modelId="{E2746F23-F874-C940-80A6-B307B4F22D2E}" type="presParOf" srcId="{22037BF7-5857-1E4E-95C2-653EF863BC3F}" destId="{C70BC38F-440A-4C43-90EA-103968519DA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A5BA7CA-30DF-4058-97E7-8FB41C2E766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sv-SE"/>
        </a:p>
      </dgm:t>
    </dgm:pt>
    <dgm:pt modelId="{BD34D3D6-A702-44E0-A4B9-8FE3B6DA3BBB}">
      <dgm:prSet phldrT="[Text]"/>
      <dgm:spPr/>
      <dgm:t>
        <a:bodyPr/>
        <a:lstStyle/>
        <a:p>
          <a:r>
            <a:rPr lang="sv-SE" dirty="0">
              <a:solidFill>
                <a:schemeClr val="tx1"/>
              </a:solidFill>
            </a:rPr>
            <a:t>Förneka</a:t>
          </a:r>
        </a:p>
      </dgm:t>
    </dgm:pt>
    <dgm:pt modelId="{520BFF8D-064D-4333-9E22-BE1EF670F05C}" type="parTrans" cxnId="{BEE8134A-D5EF-49E4-BCB9-98018FD0CCEA}">
      <dgm:prSet/>
      <dgm:spPr/>
      <dgm:t>
        <a:bodyPr/>
        <a:lstStyle/>
        <a:p>
          <a:endParaRPr lang="sv-SE"/>
        </a:p>
      </dgm:t>
    </dgm:pt>
    <dgm:pt modelId="{B8CEA533-C729-45C7-BC65-30392AA71C29}" type="sibTrans" cxnId="{BEE8134A-D5EF-49E4-BCB9-98018FD0CCEA}">
      <dgm:prSet/>
      <dgm:spPr/>
      <dgm:t>
        <a:bodyPr/>
        <a:lstStyle/>
        <a:p>
          <a:endParaRPr lang="sv-SE"/>
        </a:p>
      </dgm:t>
    </dgm:pt>
    <dgm:pt modelId="{6C3B4B37-654C-4896-9EF6-2B7EF97ADDFB}">
      <dgm:prSet phldrT="[Text]"/>
      <dgm:spPr/>
      <dgm:t>
        <a:bodyPr/>
        <a:lstStyle/>
        <a:p>
          <a:r>
            <a:rPr lang="sv-SE" dirty="0">
              <a:solidFill>
                <a:schemeClr val="tx1"/>
              </a:solidFill>
            </a:rPr>
            <a:t>Försvara</a:t>
          </a:r>
        </a:p>
      </dgm:t>
    </dgm:pt>
    <dgm:pt modelId="{79869A29-5EFE-4FC1-9B26-3321D100C57F}" type="parTrans" cxnId="{D5C1A661-50DB-4FBB-ABC8-1D612CB6646F}">
      <dgm:prSet/>
      <dgm:spPr/>
      <dgm:t>
        <a:bodyPr/>
        <a:lstStyle/>
        <a:p>
          <a:endParaRPr lang="sv-SE"/>
        </a:p>
      </dgm:t>
    </dgm:pt>
    <dgm:pt modelId="{E4140111-04DE-4007-B32B-FA8A8A9D0E7E}" type="sibTrans" cxnId="{D5C1A661-50DB-4FBB-ABC8-1D612CB6646F}">
      <dgm:prSet/>
      <dgm:spPr/>
      <dgm:t>
        <a:bodyPr/>
        <a:lstStyle/>
        <a:p>
          <a:endParaRPr lang="sv-SE"/>
        </a:p>
      </dgm:t>
    </dgm:pt>
    <dgm:pt modelId="{D43F70D6-24B4-46F7-808E-A7986CBF15A1}">
      <dgm:prSet phldrT="[Text]"/>
      <dgm:spPr/>
      <dgm:t>
        <a:bodyPr/>
        <a:lstStyle/>
        <a:p>
          <a:r>
            <a:rPr lang="sv-SE"/>
            <a:t>Förklara</a:t>
          </a:r>
        </a:p>
      </dgm:t>
    </dgm:pt>
    <dgm:pt modelId="{78814553-A6CD-4DA3-9013-3F597A8D0399}" type="parTrans" cxnId="{B5D22AC8-6F22-4315-9ABD-63A256D274C5}">
      <dgm:prSet/>
      <dgm:spPr/>
      <dgm:t>
        <a:bodyPr/>
        <a:lstStyle/>
        <a:p>
          <a:endParaRPr lang="sv-SE"/>
        </a:p>
      </dgm:t>
    </dgm:pt>
    <dgm:pt modelId="{1EE8415E-36F6-49BA-993E-3D63E9E7FD23}" type="sibTrans" cxnId="{B5D22AC8-6F22-4315-9ABD-63A256D274C5}">
      <dgm:prSet/>
      <dgm:spPr/>
      <dgm:t>
        <a:bodyPr/>
        <a:lstStyle/>
        <a:p>
          <a:endParaRPr lang="sv-SE"/>
        </a:p>
      </dgm:t>
    </dgm:pt>
    <dgm:pt modelId="{C28D2259-84D2-45AF-9480-B3AB8CE775AD}">
      <dgm:prSet phldrT="[Text]"/>
      <dgm:spPr/>
      <dgm:t>
        <a:bodyPr/>
        <a:lstStyle/>
        <a:p>
          <a:r>
            <a:rPr lang="sv-SE" i="0" dirty="0">
              <a:solidFill>
                <a:schemeClr val="tx1"/>
              </a:solidFill>
            </a:rPr>
            <a:t>Förändra</a:t>
          </a:r>
        </a:p>
      </dgm:t>
    </dgm:pt>
    <dgm:pt modelId="{28B127C6-640B-401F-88FE-CFE2E07D9845}" type="parTrans" cxnId="{59BAAC66-8D77-4204-B5C5-9CBC5DF5AC75}">
      <dgm:prSet/>
      <dgm:spPr/>
      <dgm:t>
        <a:bodyPr/>
        <a:lstStyle/>
        <a:p>
          <a:endParaRPr lang="sv-SE"/>
        </a:p>
      </dgm:t>
    </dgm:pt>
    <dgm:pt modelId="{219EA5DC-D2EF-48BB-829F-24A6D4BB24BC}" type="sibTrans" cxnId="{59BAAC66-8D77-4204-B5C5-9CBC5DF5AC75}">
      <dgm:prSet/>
      <dgm:spPr/>
      <dgm:t>
        <a:bodyPr/>
        <a:lstStyle/>
        <a:p>
          <a:endParaRPr lang="sv-SE"/>
        </a:p>
      </dgm:t>
    </dgm:pt>
    <dgm:pt modelId="{506A73B0-CB92-45E8-81B2-57A75437F1A3}">
      <dgm:prSet phldrT="[Text]"/>
      <dgm:spPr/>
      <dgm:t>
        <a:bodyPr/>
        <a:lstStyle/>
        <a:p>
          <a:r>
            <a:rPr lang="sv-SE" dirty="0">
              <a:solidFill>
                <a:schemeClr val="tx1"/>
              </a:solidFill>
            </a:rPr>
            <a:t>Förstå</a:t>
          </a:r>
        </a:p>
      </dgm:t>
    </dgm:pt>
    <dgm:pt modelId="{031C7FE8-A87C-4E97-9D20-68D6E2BFABA5}" type="parTrans" cxnId="{E8135E08-51F4-4099-B866-721777ED5D5C}">
      <dgm:prSet/>
      <dgm:spPr/>
      <dgm:t>
        <a:bodyPr/>
        <a:lstStyle/>
        <a:p>
          <a:endParaRPr lang="sv-SE"/>
        </a:p>
      </dgm:t>
    </dgm:pt>
    <dgm:pt modelId="{A5BA1B04-7861-4375-BEBC-C81AA6FBFACB}" type="sibTrans" cxnId="{E8135E08-51F4-4099-B866-721777ED5D5C}">
      <dgm:prSet/>
      <dgm:spPr/>
      <dgm:t>
        <a:bodyPr/>
        <a:lstStyle/>
        <a:p>
          <a:endParaRPr lang="sv-SE"/>
        </a:p>
      </dgm:t>
    </dgm:pt>
    <dgm:pt modelId="{A5D72088-0055-462A-BDAB-80D7476DD98C}" type="pres">
      <dgm:prSet presAssocID="{9A5BA7CA-30DF-4058-97E7-8FB41C2E7664}" presName="rootnode" presStyleCnt="0">
        <dgm:presLayoutVars>
          <dgm:chMax/>
          <dgm:chPref/>
          <dgm:dir/>
          <dgm:animLvl val="lvl"/>
        </dgm:presLayoutVars>
      </dgm:prSet>
      <dgm:spPr/>
    </dgm:pt>
    <dgm:pt modelId="{27CEC96A-9A47-4703-981B-10EFD196B4A3}" type="pres">
      <dgm:prSet presAssocID="{BD34D3D6-A702-44E0-A4B9-8FE3B6DA3BBB}" presName="composite" presStyleCnt="0"/>
      <dgm:spPr/>
    </dgm:pt>
    <dgm:pt modelId="{FB19FDBE-CD11-426D-BB40-F9A960E00146}" type="pres">
      <dgm:prSet presAssocID="{BD34D3D6-A702-44E0-A4B9-8FE3B6DA3BBB}" presName="LShape" presStyleLbl="alignNode1" presStyleIdx="0" presStyleCnt="9"/>
      <dgm:spPr>
        <a:solidFill>
          <a:srgbClr val="F58220"/>
        </a:solidFill>
        <a:ln>
          <a:solidFill>
            <a:schemeClr val="accent5"/>
          </a:solidFill>
        </a:ln>
      </dgm:spPr>
    </dgm:pt>
    <dgm:pt modelId="{528C16C4-CE17-4F9C-ABEB-B94788B9B650}" type="pres">
      <dgm:prSet presAssocID="{BD34D3D6-A702-44E0-A4B9-8FE3B6DA3BBB}" presName="ParentText" presStyleLbl="revTx" presStyleIdx="0" presStyleCnt="5">
        <dgm:presLayoutVars>
          <dgm:chMax val="0"/>
          <dgm:chPref val="0"/>
          <dgm:bulletEnabled val="1"/>
        </dgm:presLayoutVars>
      </dgm:prSet>
      <dgm:spPr/>
    </dgm:pt>
    <dgm:pt modelId="{BD9D80FB-D127-4D21-AA32-E7CC6ACDAF7E}" type="pres">
      <dgm:prSet presAssocID="{BD34D3D6-A702-44E0-A4B9-8FE3B6DA3BBB}" presName="Triangle" presStyleLbl="alignNode1" presStyleIdx="1" presStyleCnt="9"/>
      <dgm:spPr/>
    </dgm:pt>
    <dgm:pt modelId="{EF6FCFC2-C033-4971-9E5A-58F31BDE8867}" type="pres">
      <dgm:prSet presAssocID="{B8CEA533-C729-45C7-BC65-30392AA71C29}" presName="sibTrans" presStyleCnt="0"/>
      <dgm:spPr/>
    </dgm:pt>
    <dgm:pt modelId="{A219240D-C319-4AF1-912C-AA49DC1AD58E}" type="pres">
      <dgm:prSet presAssocID="{B8CEA533-C729-45C7-BC65-30392AA71C29}" presName="space" presStyleCnt="0"/>
      <dgm:spPr/>
    </dgm:pt>
    <dgm:pt modelId="{E03E706B-CB16-42FB-A65A-5A107189459E}" type="pres">
      <dgm:prSet presAssocID="{6C3B4B37-654C-4896-9EF6-2B7EF97ADDFB}" presName="composite" presStyleCnt="0"/>
      <dgm:spPr/>
    </dgm:pt>
    <dgm:pt modelId="{0C4F6BB3-8237-4D6E-A240-C1228932C223}" type="pres">
      <dgm:prSet presAssocID="{6C3B4B37-654C-4896-9EF6-2B7EF97ADDFB}" presName="LShape" presStyleLbl="alignNode1" presStyleIdx="2" presStyleCnt="9" custLinFactNeighborY="0"/>
      <dgm:spPr>
        <a:solidFill>
          <a:srgbClr val="E1AD19"/>
        </a:solidFill>
        <a:ln>
          <a:noFill/>
        </a:ln>
      </dgm:spPr>
    </dgm:pt>
    <dgm:pt modelId="{B6BEA6E7-81D9-4F1C-9942-71A6D5D308D7}" type="pres">
      <dgm:prSet presAssocID="{6C3B4B37-654C-4896-9EF6-2B7EF97ADDFB}" presName="ParentText" presStyleLbl="revTx" presStyleIdx="1" presStyleCnt="5">
        <dgm:presLayoutVars>
          <dgm:chMax val="0"/>
          <dgm:chPref val="0"/>
          <dgm:bulletEnabled val="1"/>
        </dgm:presLayoutVars>
      </dgm:prSet>
      <dgm:spPr/>
    </dgm:pt>
    <dgm:pt modelId="{BD588C8C-910C-4991-B516-6C192A956ADA}" type="pres">
      <dgm:prSet presAssocID="{6C3B4B37-654C-4896-9EF6-2B7EF97ADDFB}" presName="Triangle" presStyleLbl="alignNode1" presStyleIdx="3" presStyleCnt="9"/>
      <dgm:spPr/>
    </dgm:pt>
    <dgm:pt modelId="{7EA197DC-E116-437E-870C-78231AB891CE}" type="pres">
      <dgm:prSet presAssocID="{E4140111-04DE-4007-B32B-FA8A8A9D0E7E}" presName="sibTrans" presStyleCnt="0"/>
      <dgm:spPr/>
    </dgm:pt>
    <dgm:pt modelId="{7C26AF22-DD6C-4C67-B34F-3DE050642908}" type="pres">
      <dgm:prSet presAssocID="{E4140111-04DE-4007-B32B-FA8A8A9D0E7E}" presName="space" presStyleCnt="0"/>
      <dgm:spPr/>
    </dgm:pt>
    <dgm:pt modelId="{4FE51154-7767-4325-A1FC-0E102316FDB5}" type="pres">
      <dgm:prSet presAssocID="{D43F70D6-24B4-46F7-808E-A7986CBF15A1}" presName="composite" presStyleCnt="0"/>
      <dgm:spPr/>
    </dgm:pt>
    <dgm:pt modelId="{794600F9-3C09-491E-A8EE-9D3D4B2FD802}" type="pres">
      <dgm:prSet presAssocID="{D43F70D6-24B4-46F7-808E-A7986CBF15A1}" presName="LShape" presStyleLbl="alignNode1" presStyleIdx="4" presStyleCnt="9" custLinFactNeighborY="0"/>
      <dgm:spPr>
        <a:solidFill>
          <a:srgbClr val="91A93B"/>
        </a:solidFill>
        <a:ln>
          <a:solidFill>
            <a:srgbClr val="7DB6D1"/>
          </a:solidFill>
        </a:ln>
      </dgm:spPr>
    </dgm:pt>
    <dgm:pt modelId="{4D47A0E8-AE08-4A7F-A4DD-1F1B08AFB3FE}" type="pres">
      <dgm:prSet presAssocID="{D43F70D6-24B4-46F7-808E-A7986CBF15A1}" presName="ParentText" presStyleLbl="revTx" presStyleIdx="2" presStyleCnt="5">
        <dgm:presLayoutVars>
          <dgm:chMax val="0"/>
          <dgm:chPref val="0"/>
          <dgm:bulletEnabled val="1"/>
        </dgm:presLayoutVars>
      </dgm:prSet>
      <dgm:spPr/>
    </dgm:pt>
    <dgm:pt modelId="{E9D5827F-B75F-4C9D-AAEE-470610182D9B}" type="pres">
      <dgm:prSet presAssocID="{D43F70D6-24B4-46F7-808E-A7986CBF15A1}" presName="Triangle" presStyleLbl="alignNode1" presStyleIdx="5" presStyleCnt="9"/>
      <dgm:spPr/>
    </dgm:pt>
    <dgm:pt modelId="{B9228B36-9EF9-472B-91E5-F7801D23BA94}" type="pres">
      <dgm:prSet presAssocID="{1EE8415E-36F6-49BA-993E-3D63E9E7FD23}" presName="sibTrans" presStyleCnt="0"/>
      <dgm:spPr/>
    </dgm:pt>
    <dgm:pt modelId="{2BEB4F2B-476D-4819-9F6C-EDB49AD974DA}" type="pres">
      <dgm:prSet presAssocID="{1EE8415E-36F6-49BA-993E-3D63E9E7FD23}" presName="space" presStyleCnt="0"/>
      <dgm:spPr/>
    </dgm:pt>
    <dgm:pt modelId="{AFDFA5E6-688D-4CDA-A6FC-09D7E99EC91D}" type="pres">
      <dgm:prSet presAssocID="{506A73B0-CB92-45E8-81B2-57A75437F1A3}" presName="composite" presStyleCnt="0"/>
      <dgm:spPr/>
    </dgm:pt>
    <dgm:pt modelId="{92656127-7D0F-4104-BE9D-21EA81D94CA1}" type="pres">
      <dgm:prSet presAssocID="{506A73B0-CB92-45E8-81B2-57A75437F1A3}" presName="LShape" presStyleLbl="alignNode1" presStyleIdx="6" presStyleCnt="9" custLinFactNeighborY="0"/>
      <dgm:spPr>
        <a:solidFill>
          <a:srgbClr val="7DB6D1"/>
        </a:solidFill>
        <a:ln>
          <a:solidFill>
            <a:schemeClr val="accent6"/>
          </a:solidFill>
        </a:ln>
      </dgm:spPr>
    </dgm:pt>
    <dgm:pt modelId="{74D102EA-55BF-4912-81A4-B1677F5EC627}" type="pres">
      <dgm:prSet presAssocID="{506A73B0-CB92-45E8-81B2-57A75437F1A3}" presName="ParentText" presStyleLbl="revTx" presStyleIdx="3" presStyleCnt="5">
        <dgm:presLayoutVars>
          <dgm:chMax val="0"/>
          <dgm:chPref val="0"/>
          <dgm:bulletEnabled val="1"/>
        </dgm:presLayoutVars>
      </dgm:prSet>
      <dgm:spPr/>
    </dgm:pt>
    <dgm:pt modelId="{E405AACF-18CB-43A9-A037-1443F76DDEFF}" type="pres">
      <dgm:prSet presAssocID="{506A73B0-CB92-45E8-81B2-57A75437F1A3}" presName="Triangle" presStyleLbl="alignNode1" presStyleIdx="7" presStyleCnt="9"/>
      <dgm:spPr/>
    </dgm:pt>
    <dgm:pt modelId="{E323DFC0-4A98-444A-BB91-7ECCDB5EEF85}" type="pres">
      <dgm:prSet presAssocID="{A5BA1B04-7861-4375-BEBC-C81AA6FBFACB}" presName="sibTrans" presStyleCnt="0"/>
      <dgm:spPr/>
    </dgm:pt>
    <dgm:pt modelId="{7DD22D07-9554-4743-9EA4-40EB64871009}" type="pres">
      <dgm:prSet presAssocID="{A5BA1B04-7861-4375-BEBC-C81AA6FBFACB}" presName="space" presStyleCnt="0"/>
      <dgm:spPr/>
    </dgm:pt>
    <dgm:pt modelId="{445B0403-BF34-4E21-B98D-32FC32E966CD}" type="pres">
      <dgm:prSet presAssocID="{C28D2259-84D2-45AF-9480-B3AB8CE775AD}" presName="composite" presStyleCnt="0"/>
      <dgm:spPr/>
    </dgm:pt>
    <dgm:pt modelId="{1D917A53-DCD4-449C-AAC0-FB69B5F880B9}" type="pres">
      <dgm:prSet presAssocID="{C28D2259-84D2-45AF-9480-B3AB8CE775AD}" presName="LShape" presStyleLbl="alignNode1" presStyleIdx="8" presStyleCnt="9" custLinFactNeighborY="0"/>
      <dgm:spPr>
        <a:solidFill>
          <a:schemeClr val="accent1"/>
        </a:solidFill>
        <a:ln>
          <a:noFill/>
        </a:ln>
      </dgm:spPr>
    </dgm:pt>
    <dgm:pt modelId="{DC520475-34C8-4860-90A6-2BBCD3D9B508}" type="pres">
      <dgm:prSet presAssocID="{C28D2259-84D2-45AF-9480-B3AB8CE775AD}" presName="ParentText" presStyleLbl="revTx" presStyleIdx="4" presStyleCnt="5">
        <dgm:presLayoutVars>
          <dgm:chMax val="0"/>
          <dgm:chPref val="0"/>
          <dgm:bulletEnabled val="1"/>
        </dgm:presLayoutVars>
      </dgm:prSet>
      <dgm:spPr/>
    </dgm:pt>
  </dgm:ptLst>
  <dgm:cxnLst>
    <dgm:cxn modelId="{E8135E08-51F4-4099-B866-721777ED5D5C}" srcId="{9A5BA7CA-30DF-4058-97E7-8FB41C2E7664}" destId="{506A73B0-CB92-45E8-81B2-57A75437F1A3}" srcOrd="3" destOrd="0" parTransId="{031C7FE8-A87C-4E97-9D20-68D6E2BFABA5}" sibTransId="{A5BA1B04-7861-4375-BEBC-C81AA6FBFACB}"/>
    <dgm:cxn modelId="{DDB41533-0C1E-4ACB-947E-FF0A532D22F9}" type="presOf" srcId="{C28D2259-84D2-45AF-9480-B3AB8CE775AD}" destId="{DC520475-34C8-4860-90A6-2BBCD3D9B508}" srcOrd="0" destOrd="0" presId="urn:microsoft.com/office/officeart/2009/3/layout/StepUpProcess"/>
    <dgm:cxn modelId="{BEE8134A-D5EF-49E4-BCB9-98018FD0CCEA}" srcId="{9A5BA7CA-30DF-4058-97E7-8FB41C2E7664}" destId="{BD34D3D6-A702-44E0-A4B9-8FE3B6DA3BBB}" srcOrd="0" destOrd="0" parTransId="{520BFF8D-064D-4333-9E22-BE1EF670F05C}" sibTransId="{B8CEA533-C729-45C7-BC65-30392AA71C29}"/>
    <dgm:cxn modelId="{A14FBF53-9F38-4DA3-BC3E-544D5A2ABE84}" type="presOf" srcId="{BD34D3D6-A702-44E0-A4B9-8FE3B6DA3BBB}" destId="{528C16C4-CE17-4F9C-ABEB-B94788B9B650}" srcOrd="0" destOrd="0" presId="urn:microsoft.com/office/officeart/2009/3/layout/StepUpProcess"/>
    <dgm:cxn modelId="{D5C1A661-50DB-4FBB-ABC8-1D612CB6646F}" srcId="{9A5BA7CA-30DF-4058-97E7-8FB41C2E7664}" destId="{6C3B4B37-654C-4896-9EF6-2B7EF97ADDFB}" srcOrd="1" destOrd="0" parTransId="{79869A29-5EFE-4FC1-9B26-3321D100C57F}" sibTransId="{E4140111-04DE-4007-B32B-FA8A8A9D0E7E}"/>
    <dgm:cxn modelId="{59BAAC66-8D77-4204-B5C5-9CBC5DF5AC75}" srcId="{9A5BA7CA-30DF-4058-97E7-8FB41C2E7664}" destId="{C28D2259-84D2-45AF-9480-B3AB8CE775AD}" srcOrd="4" destOrd="0" parTransId="{28B127C6-640B-401F-88FE-CFE2E07D9845}" sibTransId="{219EA5DC-D2EF-48BB-829F-24A6D4BB24BC}"/>
    <dgm:cxn modelId="{D0122F69-1A00-4A12-9FBF-573FFC1DF191}" type="presOf" srcId="{D43F70D6-24B4-46F7-808E-A7986CBF15A1}" destId="{4D47A0E8-AE08-4A7F-A4DD-1F1B08AFB3FE}" srcOrd="0" destOrd="0" presId="urn:microsoft.com/office/officeart/2009/3/layout/StepUpProcess"/>
    <dgm:cxn modelId="{8FACB4A9-A867-471B-920D-C61198ED9AA8}" type="presOf" srcId="{506A73B0-CB92-45E8-81B2-57A75437F1A3}" destId="{74D102EA-55BF-4912-81A4-B1677F5EC627}" srcOrd="0" destOrd="0" presId="urn:microsoft.com/office/officeart/2009/3/layout/StepUpProcess"/>
    <dgm:cxn modelId="{FE6556AD-5F81-4DD5-9AA2-8A21CC1D76AF}" type="presOf" srcId="{6C3B4B37-654C-4896-9EF6-2B7EF97ADDFB}" destId="{B6BEA6E7-81D9-4F1C-9942-71A6D5D308D7}" srcOrd="0" destOrd="0" presId="urn:microsoft.com/office/officeart/2009/3/layout/StepUpProcess"/>
    <dgm:cxn modelId="{B5D22AC8-6F22-4315-9ABD-63A256D274C5}" srcId="{9A5BA7CA-30DF-4058-97E7-8FB41C2E7664}" destId="{D43F70D6-24B4-46F7-808E-A7986CBF15A1}" srcOrd="2" destOrd="0" parTransId="{78814553-A6CD-4DA3-9013-3F597A8D0399}" sibTransId="{1EE8415E-36F6-49BA-993E-3D63E9E7FD23}"/>
    <dgm:cxn modelId="{597A3CFD-1DA5-42F0-A04E-44FC5409F152}" type="presOf" srcId="{9A5BA7CA-30DF-4058-97E7-8FB41C2E7664}" destId="{A5D72088-0055-462A-BDAB-80D7476DD98C}" srcOrd="0" destOrd="0" presId="urn:microsoft.com/office/officeart/2009/3/layout/StepUpProcess"/>
    <dgm:cxn modelId="{E063205C-7780-4C7D-84C5-D570EEE2E02E}" type="presParOf" srcId="{A5D72088-0055-462A-BDAB-80D7476DD98C}" destId="{27CEC96A-9A47-4703-981B-10EFD196B4A3}" srcOrd="0" destOrd="0" presId="urn:microsoft.com/office/officeart/2009/3/layout/StepUpProcess"/>
    <dgm:cxn modelId="{721A23BB-E897-4C2C-BDCA-94351ECF2023}" type="presParOf" srcId="{27CEC96A-9A47-4703-981B-10EFD196B4A3}" destId="{FB19FDBE-CD11-426D-BB40-F9A960E00146}" srcOrd="0" destOrd="0" presId="urn:microsoft.com/office/officeart/2009/3/layout/StepUpProcess"/>
    <dgm:cxn modelId="{762A8EA5-208B-4BA7-938A-1C49D9F59536}" type="presParOf" srcId="{27CEC96A-9A47-4703-981B-10EFD196B4A3}" destId="{528C16C4-CE17-4F9C-ABEB-B94788B9B650}" srcOrd="1" destOrd="0" presId="urn:microsoft.com/office/officeart/2009/3/layout/StepUpProcess"/>
    <dgm:cxn modelId="{07ABE436-DAC8-43D6-A892-DC848963895D}" type="presParOf" srcId="{27CEC96A-9A47-4703-981B-10EFD196B4A3}" destId="{BD9D80FB-D127-4D21-AA32-E7CC6ACDAF7E}" srcOrd="2" destOrd="0" presId="urn:microsoft.com/office/officeart/2009/3/layout/StepUpProcess"/>
    <dgm:cxn modelId="{A1B40AA1-6A78-4A62-9AAB-789CF381D900}" type="presParOf" srcId="{A5D72088-0055-462A-BDAB-80D7476DD98C}" destId="{EF6FCFC2-C033-4971-9E5A-58F31BDE8867}" srcOrd="1" destOrd="0" presId="urn:microsoft.com/office/officeart/2009/3/layout/StepUpProcess"/>
    <dgm:cxn modelId="{05F228C0-7D94-40BF-8878-0F5062039A0F}" type="presParOf" srcId="{EF6FCFC2-C033-4971-9E5A-58F31BDE8867}" destId="{A219240D-C319-4AF1-912C-AA49DC1AD58E}" srcOrd="0" destOrd="0" presId="urn:microsoft.com/office/officeart/2009/3/layout/StepUpProcess"/>
    <dgm:cxn modelId="{8006E071-E0DA-4978-AE9C-C26BDCBFBD73}" type="presParOf" srcId="{A5D72088-0055-462A-BDAB-80D7476DD98C}" destId="{E03E706B-CB16-42FB-A65A-5A107189459E}" srcOrd="2" destOrd="0" presId="urn:microsoft.com/office/officeart/2009/3/layout/StepUpProcess"/>
    <dgm:cxn modelId="{446F225C-3E9B-4044-A631-1F6AAE90FA11}" type="presParOf" srcId="{E03E706B-CB16-42FB-A65A-5A107189459E}" destId="{0C4F6BB3-8237-4D6E-A240-C1228932C223}" srcOrd="0" destOrd="0" presId="urn:microsoft.com/office/officeart/2009/3/layout/StepUpProcess"/>
    <dgm:cxn modelId="{403BCD94-0154-48FB-B66F-5FA13F72C4F9}" type="presParOf" srcId="{E03E706B-CB16-42FB-A65A-5A107189459E}" destId="{B6BEA6E7-81D9-4F1C-9942-71A6D5D308D7}" srcOrd="1" destOrd="0" presId="urn:microsoft.com/office/officeart/2009/3/layout/StepUpProcess"/>
    <dgm:cxn modelId="{00DD504D-5402-4C19-A82F-0E229D70AE11}" type="presParOf" srcId="{E03E706B-CB16-42FB-A65A-5A107189459E}" destId="{BD588C8C-910C-4991-B516-6C192A956ADA}" srcOrd="2" destOrd="0" presId="urn:microsoft.com/office/officeart/2009/3/layout/StepUpProcess"/>
    <dgm:cxn modelId="{28A210D1-4CC7-4A76-A514-A5AACF40D1EE}" type="presParOf" srcId="{A5D72088-0055-462A-BDAB-80D7476DD98C}" destId="{7EA197DC-E116-437E-870C-78231AB891CE}" srcOrd="3" destOrd="0" presId="urn:microsoft.com/office/officeart/2009/3/layout/StepUpProcess"/>
    <dgm:cxn modelId="{B6167CD0-5748-49FE-8333-CD5FA00B89FD}" type="presParOf" srcId="{7EA197DC-E116-437E-870C-78231AB891CE}" destId="{7C26AF22-DD6C-4C67-B34F-3DE050642908}" srcOrd="0" destOrd="0" presId="urn:microsoft.com/office/officeart/2009/3/layout/StepUpProcess"/>
    <dgm:cxn modelId="{F0A225AF-0E0C-4FDE-B107-28E36BD69365}" type="presParOf" srcId="{A5D72088-0055-462A-BDAB-80D7476DD98C}" destId="{4FE51154-7767-4325-A1FC-0E102316FDB5}" srcOrd="4" destOrd="0" presId="urn:microsoft.com/office/officeart/2009/3/layout/StepUpProcess"/>
    <dgm:cxn modelId="{5E14984C-0647-414D-A159-76E85C690D60}" type="presParOf" srcId="{4FE51154-7767-4325-A1FC-0E102316FDB5}" destId="{794600F9-3C09-491E-A8EE-9D3D4B2FD802}" srcOrd="0" destOrd="0" presId="urn:microsoft.com/office/officeart/2009/3/layout/StepUpProcess"/>
    <dgm:cxn modelId="{82E0BA58-450B-46ED-BE87-9943C9027620}" type="presParOf" srcId="{4FE51154-7767-4325-A1FC-0E102316FDB5}" destId="{4D47A0E8-AE08-4A7F-A4DD-1F1B08AFB3FE}" srcOrd="1" destOrd="0" presId="urn:microsoft.com/office/officeart/2009/3/layout/StepUpProcess"/>
    <dgm:cxn modelId="{A61E74EA-7D64-4A61-8E37-7A4AAD1D8263}" type="presParOf" srcId="{4FE51154-7767-4325-A1FC-0E102316FDB5}" destId="{E9D5827F-B75F-4C9D-AAEE-470610182D9B}" srcOrd="2" destOrd="0" presId="urn:microsoft.com/office/officeart/2009/3/layout/StepUpProcess"/>
    <dgm:cxn modelId="{291D08FA-F03C-4290-8F4D-0D4927DA8E74}" type="presParOf" srcId="{A5D72088-0055-462A-BDAB-80D7476DD98C}" destId="{B9228B36-9EF9-472B-91E5-F7801D23BA94}" srcOrd="5" destOrd="0" presId="urn:microsoft.com/office/officeart/2009/3/layout/StepUpProcess"/>
    <dgm:cxn modelId="{B00773E1-2734-4844-9E93-97812EA94D20}" type="presParOf" srcId="{B9228B36-9EF9-472B-91E5-F7801D23BA94}" destId="{2BEB4F2B-476D-4819-9F6C-EDB49AD974DA}" srcOrd="0" destOrd="0" presId="urn:microsoft.com/office/officeart/2009/3/layout/StepUpProcess"/>
    <dgm:cxn modelId="{C79B6C54-F1F2-473C-84A0-30973D7A8567}" type="presParOf" srcId="{A5D72088-0055-462A-BDAB-80D7476DD98C}" destId="{AFDFA5E6-688D-4CDA-A6FC-09D7E99EC91D}" srcOrd="6" destOrd="0" presId="urn:microsoft.com/office/officeart/2009/3/layout/StepUpProcess"/>
    <dgm:cxn modelId="{20E26F8C-1FFE-4625-B605-8C958AF57D4D}" type="presParOf" srcId="{AFDFA5E6-688D-4CDA-A6FC-09D7E99EC91D}" destId="{92656127-7D0F-4104-BE9D-21EA81D94CA1}" srcOrd="0" destOrd="0" presId="urn:microsoft.com/office/officeart/2009/3/layout/StepUpProcess"/>
    <dgm:cxn modelId="{ABB86F6A-AD24-44AA-B33C-63E73A41F372}" type="presParOf" srcId="{AFDFA5E6-688D-4CDA-A6FC-09D7E99EC91D}" destId="{74D102EA-55BF-4912-81A4-B1677F5EC627}" srcOrd="1" destOrd="0" presId="urn:microsoft.com/office/officeart/2009/3/layout/StepUpProcess"/>
    <dgm:cxn modelId="{685ACBB4-9AA4-4D0E-97C2-2400EFF0B6B7}" type="presParOf" srcId="{AFDFA5E6-688D-4CDA-A6FC-09D7E99EC91D}" destId="{E405AACF-18CB-43A9-A037-1443F76DDEFF}" srcOrd="2" destOrd="0" presId="urn:microsoft.com/office/officeart/2009/3/layout/StepUpProcess"/>
    <dgm:cxn modelId="{90067F2E-B919-4FF8-B5ED-DBFDFC95834B}" type="presParOf" srcId="{A5D72088-0055-462A-BDAB-80D7476DD98C}" destId="{E323DFC0-4A98-444A-BB91-7ECCDB5EEF85}" srcOrd="7" destOrd="0" presId="urn:microsoft.com/office/officeart/2009/3/layout/StepUpProcess"/>
    <dgm:cxn modelId="{1D02E5C1-7ADE-4C9F-AB2E-DBF9779DEED5}" type="presParOf" srcId="{E323DFC0-4A98-444A-BB91-7ECCDB5EEF85}" destId="{7DD22D07-9554-4743-9EA4-40EB64871009}" srcOrd="0" destOrd="0" presId="urn:microsoft.com/office/officeart/2009/3/layout/StepUpProcess"/>
    <dgm:cxn modelId="{0D6183E9-E73E-4EEA-8BDB-7D46EC068C50}" type="presParOf" srcId="{A5D72088-0055-462A-BDAB-80D7476DD98C}" destId="{445B0403-BF34-4E21-B98D-32FC32E966CD}" srcOrd="8" destOrd="0" presId="urn:microsoft.com/office/officeart/2009/3/layout/StepUpProcess"/>
    <dgm:cxn modelId="{967BF692-3119-4D74-89A4-1A26CC2BE0EF}" type="presParOf" srcId="{445B0403-BF34-4E21-B98D-32FC32E966CD}" destId="{1D917A53-DCD4-449C-AAC0-FB69B5F880B9}" srcOrd="0" destOrd="0" presId="urn:microsoft.com/office/officeart/2009/3/layout/StepUpProcess"/>
    <dgm:cxn modelId="{6A63D3ED-C05E-4A7F-8232-4AC07E87AF28}" type="presParOf" srcId="{445B0403-BF34-4E21-B98D-32FC32E966CD}" destId="{DC520475-34C8-4860-90A6-2BBCD3D9B50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A842FB8-3C55-41E2-AADF-32FA4012EB7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2F3F347-EFA1-4C75-80F6-553AAA287599}">
      <dgm:prSet/>
      <dgm:spPr/>
      <dgm:t>
        <a:bodyPr/>
        <a:lstStyle/>
        <a:p>
          <a:r>
            <a:rPr lang="en-US" dirty="0" err="1"/>
            <a:t>Behov</a:t>
          </a:r>
          <a:r>
            <a:rPr lang="en-US" dirty="0"/>
            <a:t> av </a:t>
          </a:r>
          <a:r>
            <a:rPr lang="en-US" dirty="0" err="1"/>
            <a:t>att</a:t>
          </a:r>
          <a:r>
            <a:rPr lang="en-US" dirty="0"/>
            <a:t> </a:t>
          </a:r>
          <a:r>
            <a:rPr lang="en-US" dirty="0" err="1"/>
            <a:t>bli</a:t>
          </a:r>
          <a:r>
            <a:rPr lang="en-US" dirty="0"/>
            <a:t> </a:t>
          </a:r>
          <a:r>
            <a:rPr lang="en-US" dirty="0" err="1"/>
            <a:t>accepterade</a:t>
          </a:r>
          <a:r>
            <a:rPr lang="en-US" dirty="0"/>
            <a:t> </a:t>
          </a:r>
          <a:r>
            <a:rPr lang="en-US" dirty="0" err="1"/>
            <a:t>i</a:t>
          </a:r>
          <a:r>
            <a:rPr lang="en-US" dirty="0"/>
            <a:t> </a:t>
          </a:r>
          <a:r>
            <a:rPr lang="en-US" dirty="0" err="1"/>
            <a:t>gruppen</a:t>
          </a:r>
          <a:r>
            <a:rPr lang="en-US" dirty="0"/>
            <a:t>. </a:t>
          </a:r>
        </a:p>
      </dgm:t>
    </dgm:pt>
    <dgm:pt modelId="{073B09BB-7AC1-4611-82B7-E1A2E6BA1397}" type="parTrans" cxnId="{9BE7F70F-8A00-497A-A868-DC02CF0C5A1F}">
      <dgm:prSet/>
      <dgm:spPr/>
      <dgm:t>
        <a:bodyPr/>
        <a:lstStyle/>
        <a:p>
          <a:endParaRPr lang="en-US"/>
        </a:p>
      </dgm:t>
    </dgm:pt>
    <dgm:pt modelId="{B4530625-8879-4702-9E8C-588C4A6DB65D}" type="sibTrans" cxnId="{9BE7F70F-8A00-497A-A868-DC02CF0C5A1F}">
      <dgm:prSet/>
      <dgm:spPr/>
      <dgm:t>
        <a:bodyPr/>
        <a:lstStyle/>
        <a:p>
          <a:endParaRPr lang="en-US"/>
        </a:p>
      </dgm:t>
    </dgm:pt>
    <dgm:pt modelId="{6C9AB167-97D6-4824-83D5-57DA42ACBFAC}">
      <dgm:prSet/>
      <dgm:spPr/>
      <dgm:t>
        <a:bodyPr/>
        <a:lstStyle/>
        <a:p>
          <a:r>
            <a:rPr lang="en-US" dirty="0" err="1"/>
            <a:t>Vill</a:t>
          </a:r>
          <a:r>
            <a:rPr lang="en-US" dirty="0"/>
            <a:t> </a:t>
          </a:r>
          <a:r>
            <a:rPr lang="en-US" dirty="0" err="1"/>
            <a:t>ogärna</a:t>
          </a:r>
          <a:r>
            <a:rPr lang="en-US" dirty="0"/>
            <a:t> </a:t>
          </a:r>
          <a:r>
            <a:rPr lang="en-US" dirty="0" err="1"/>
            <a:t>sticka</a:t>
          </a:r>
          <a:r>
            <a:rPr lang="en-US" dirty="0"/>
            <a:t> </a:t>
          </a:r>
          <a:r>
            <a:rPr lang="en-US" dirty="0" err="1"/>
            <a:t>ut</a:t>
          </a:r>
          <a:r>
            <a:rPr lang="en-US" dirty="0"/>
            <a:t> </a:t>
          </a:r>
          <a:r>
            <a:rPr lang="en-US" dirty="0" err="1"/>
            <a:t>genom</a:t>
          </a:r>
          <a:r>
            <a:rPr lang="en-US" dirty="0"/>
            <a:t> </a:t>
          </a:r>
          <a:r>
            <a:rPr lang="en-US" dirty="0" err="1"/>
            <a:t>att</a:t>
          </a:r>
          <a:r>
            <a:rPr lang="en-US" dirty="0"/>
            <a:t> </a:t>
          </a:r>
          <a:r>
            <a:rPr lang="en-US" dirty="0" err="1"/>
            <a:t>exempelvis</a:t>
          </a:r>
          <a:r>
            <a:rPr lang="en-US" dirty="0"/>
            <a:t> </a:t>
          </a:r>
          <a:r>
            <a:rPr lang="en-US" dirty="0" err="1"/>
            <a:t>uttrycka</a:t>
          </a:r>
          <a:r>
            <a:rPr lang="en-US" dirty="0"/>
            <a:t> </a:t>
          </a:r>
          <a:r>
            <a:rPr lang="en-US" dirty="0" err="1"/>
            <a:t>avvikande</a:t>
          </a:r>
          <a:r>
            <a:rPr lang="en-US" dirty="0"/>
            <a:t> </a:t>
          </a:r>
          <a:r>
            <a:rPr lang="en-US" dirty="0" err="1"/>
            <a:t>åsikter</a:t>
          </a:r>
          <a:r>
            <a:rPr lang="en-US" dirty="0"/>
            <a:t> </a:t>
          </a:r>
          <a:r>
            <a:rPr lang="en-US" dirty="0" err="1"/>
            <a:t>och</a:t>
          </a:r>
          <a:r>
            <a:rPr lang="en-US" dirty="0"/>
            <a:t> </a:t>
          </a:r>
          <a:r>
            <a:rPr lang="en-US" dirty="0" err="1"/>
            <a:t>konflikter</a:t>
          </a:r>
          <a:r>
            <a:rPr lang="en-US" dirty="0"/>
            <a:t> </a:t>
          </a:r>
          <a:r>
            <a:rPr lang="en-US" dirty="0" err="1"/>
            <a:t>undviks</a:t>
          </a:r>
          <a:r>
            <a:rPr lang="en-US" dirty="0"/>
            <a:t> </a:t>
          </a:r>
          <a:r>
            <a:rPr lang="en-US" dirty="0" err="1"/>
            <a:t>i</a:t>
          </a:r>
          <a:r>
            <a:rPr lang="en-US" dirty="0"/>
            <a:t> det </a:t>
          </a:r>
          <a:r>
            <a:rPr lang="en-US" dirty="0" err="1"/>
            <a:t>längsta</a:t>
          </a:r>
          <a:r>
            <a:rPr lang="en-US" dirty="0"/>
            <a:t>. </a:t>
          </a:r>
        </a:p>
      </dgm:t>
    </dgm:pt>
    <dgm:pt modelId="{BDDEE23C-D62E-4826-9FB3-CFFBC4097377}" type="parTrans" cxnId="{197EAEE3-BFDE-4518-BAC8-E795CF33AE9F}">
      <dgm:prSet/>
      <dgm:spPr/>
      <dgm:t>
        <a:bodyPr/>
        <a:lstStyle/>
        <a:p>
          <a:endParaRPr lang="en-US"/>
        </a:p>
      </dgm:t>
    </dgm:pt>
    <dgm:pt modelId="{85D8F62E-93D5-42A8-A55A-A932772C0E44}" type="sibTrans" cxnId="{197EAEE3-BFDE-4518-BAC8-E795CF33AE9F}">
      <dgm:prSet/>
      <dgm:spPr/>
      <dgm:t>
        <a:bodyPr/>
        <a:lstStyle/>
        <a:p>
          <a:endParaRPr lang="en-US"/>
        </a:p>
      </dgm:t>
    </dgm:pt>
    <dgm:pt modelId="{0F0C58CB-C6F2-40A8-AED0-61B833E49BF9}">
      <dgm:prSet/>
      <dgm:spPr/>
      <dgm:t>
        <a:bodyPr/>
        <a:lstStyle/>
        <a:p>
          <a:r>
            <a:rPr lang="en-US"/>
            <a:t>Avvaktande beteende är vanligt och om tydlig styrning saknas kan energi ägnas åt saker som helt saknar relevans för uppgiften.</a:t>
          </a:r>
        </a:p>
      </dgm:t>
    </dgm:pt>
    <dgm:pt modelId="{52CF0829-36B3-4F30-8787-B71E787D5E39}" type="parTrans" cxnId="{F2017774-4839-40D5-ACCC-78D9BFCD9A47}">
      <dgm:prSet/>
      <dgm:spPr/>
      <dgm:t>
        <a:bodyPr/>
        <a:lstStyle/>
        <a:p>
          <a:endParaRPr lang="en-US"/>
        </a:p>
      </dgm:t>
    </dgm:pt>
    <dgm:pt modelId="{D5CB7AA3-763C-4501-AFC0-229E49A5253F}" type="sibTrans" cxnId="{F2017774-4839-40D5-ACCC-78D9BFCD9A47}">
      <dgm:prSet/>
      <dgm:spPr/>
      <dgm:t>
        <a:bodyPr/>
        <a:lstStyle/>
        <a:p>
          <a:endParaRPr lang="en-US"/>
        </a:p>
      </dgm:t>
    </dgm:pt>
    <dgm:pt modelId="{93B11848-2B43-2541-BC07-AF160E5527A9}" type="pres">
      <dgm:prSet presAssocID="{6A842FB8-3C55-41E2-AADF-32FA4012EB7F}" presName="vert0" presStyleCnt="0">
        <dgm:presLayoutVars>
          <dgm:dir/>
          <dgm:animOne val="branch"/>
          <dgm:animLvl val="lvl"/>
        </dgm:presLayoutVars>
      </dgm:prSet>
      <dgm:spPr/>
    </dgm:pt>
    <dgm:pt modelId="{08262165-B693-EB46-B06B-C1C30B7F48D6}" type="pres">
      <dgm:prSet presAssocID="{92F3F347-EFA1-4C75-80F6-553AAA287599}" presName="thickLine" presStyleLbl="alignNode1" presStyleIdx="0" presStyleCnt="3"/>
      <dgm:spPr/>
    </dgm:pt>
    <dgm:pt modelId="{E0908ADF-13EB-8447-B748-568FB2019493}" type="pres">
      <dgm:prSet presAssocID="{92F3F347-EFA1-4C75-80F6-553AAA287599}" presName="horz1" presStyleCnt="0"/>
      <dgm:spPr/>
    </dgm:pt>
    <dgm:pt modelId="{1B28208A-0340-BC42-97E8-05840E7BDDE8}" type="pres">
      <dgm:prSet presAssocID="{92F3F347-EFA1-4C75-80F6-553AAA287599}" presName="tx1" presStyleLbl="revTx" presStyleIdx="0" presStyleCnt="3"/>
      <dgm:spPr/>
    </dgm:pt>
    <dgm:pt modelId="{DD25B833-52FD-0440-A199-8E5C1CE42707}" type="pres">
      <dgm:prSet presAssocID="{92F3F347-EFA1-4C75-80F6-553AAA287599}" presName="vert1" presStyleCnt="0"/>
      <dgm:spPr/>
    </dgm:pt>
    <dgm:pt modelId="{B13258E0-6DBE-8A4F-8A6B-7B989118A8F3}" type="pres">
      <dgm:prSet presAssocID="{6C9AB167-97D6-4824-83D5-57DA42ACBFAC}" presName="thickLine" presStyleLbl="alignNode1" presStyleIdx="1" presStyleCnt="3"/>
      <dgm:spPr/>
    </dgm:pt>
    <dgm:pt modelId="{73F5CBE7-849A-3D47-B1DC-950DF629787D}" type="pres">
      <dgm:prSet presAssocID="{6C9AB167-97D6-4824-83D5-57DA42ACBFAC}" presName="horz1" presStyleCnt="0"/>
      <dgm:spPr/>
    </dgm:pt>
    <dgm:pt modelId="{3323DF5E-85D4-694D-AD32-91700CD8758E}" type="pres">
      <dgm:prSet presAssocID="{6C9AB167-97D6-4824-83D5-57DA42ACBFAC}" presName="tx1" presStyleLbl="revTx" presStyleIdx="1" presStyleCnt="3"/>
      <dgm:spPr/>
    </dgm:pt>
    <dgm:pt modelId="{F365143A-1884-134D-993F-3E64C4B8DA06}" type="pres">
      <dgm:prSet presAssocID="{6C9AB167-97D6-4824-83D5-57DA42ACBFAC}" presName="vert1" presStyleCnt="0"/>
      <dgm:spPr/>
    </dgm:pt>
    <dgm:pt modelId="{362CCC41-EC1F-6742-9839-8DB8D801ECFA}" type="pres">
      <dgm:prSet presAssocID="{0F0C58CB-C6F2-40A8-AED0-61B833E49BF9}" presName="thickLine" presStyleLbl="alignNode1" presStyleIdx="2" presStyleCnt="3"/>
      <dgm:spPr/>
    </dgm:pt>
    <dgm:pt modelId="{AF56EADA-618A-834D-864E-C5D577202C1A}" type="pres">
      <dgm:prSet presAssocID="{0F0C58CB-C6F2-40A8-AED0-61B833E49BF9}" presName="horz1" presStyleCnt="0"/>
      <dgm:spPr/>
    </dgm:pt>
    <dgm:pt modelId="{2C4F8038-87E5-BB44-8ECC-ACB77FFD22B9}" type="pres">
      <dgm:prSet presAssocID="{0F0C58CB-C6F2-40A8-AED0-61B833E49BF9}" presName="tx1" presStyleLbl="revTx" presStyleIdx="2" presStyleCnt="3"/>
      <dgm:spPr/>
    </dgm:pt>
    <dgm:pt modelId="{13FCE16B-FA2B-CD4D-A682-A59005E77DE1}" type="pres">
      <dgm:prSet presAssocID="{0F0C58CB-C6F2-40A8-AED0-61B833E49BF9}" presName="vert1" presStyleCnt="0"/>
      <dgm:spPr/>
    </dgm:pt>
  </dgm:ptLst>
  <dgm:cxnLst>
    <dgm:cxn modelId="{2FFBAA09-9E1A-9148-9FBF-2F0A748E4771}" type="presOf" srcId="{92F3F347-EFA1-4C75-80F6-553AAA287599}" destId="{1B28208A-0340-BC42-97E8-05840E7BDDE8}" srcOrd="0" destOrd="0" presId="urn:microsoft.com/office/officeart/2008/layout/LinedList"/>
    <dgm:cxn modelId="{9BE7F70F-8A00-497A-A868-DC02CF0C5A1F}" srcId="{6A842FB8-3C55-41E2-AADF-32FA4012EB7F}" destId="{92F3F347-EFA1-4C75-80F6-553AAA287599}" srcOrd="0" destOrd="0" parTransId="{073B09BB-7AC1-4611-82B7-E1A2E6BA1397}" sibTransId="{B4530625-8879-4702-9E8C-588C4A6DB65D}"/>
    <dgm:cxn modelId="{F2017774-4839-40D5-ACCC-78D9BFCD9A47}" srcId="{6A842FB8-3C55-41E2-AADF-32FA4012EB7F}" destId="{0F0C58CB-C6F2-40A8-AED0-61B833E49BF9}" srcOrd="2" destOrd="0" parTransId="{52CF0829-36B3-4F30-8787-B71E787D5E39}" sibTransId="{D5CB7AA3-763C-4501-AFC0-229E49A5253F}"/>
    <dgm:cxn modelId="{42B84ACB-8F3C-3348-8CC0-52EEDB48FA20}" type="presOf" srcId="{6C9AB167-97D6-4824-83D5-57DA42ACBFAC}" destId="{3323DF5E-85D4-694D-AD32-91700CD8758E}" srcOrd="0" destOrd="0" presId="urn:microsoft.com/office/officeart/2008/layout/LinedList"/>
    <dgm:cxn modelId="{EB8343CC-4DDB-7340-9DA8-2A57BAC4C347}" type="presOf" srcId="{6A842FB8-3C55-41E2-AADF-32FA4012EB7F}" destId="{93B11848-2B43-2541-BC07-AF160E5527A9}" srcOrd="0" destOrd="0" presId="urn:microsoft.com/office/officeart/2008/layout/LinedList"/>
    <dgm:cxn modelId="{197EAEE3-BFDE-4518-BAC8-E795CF33AE9F}" srcId="{6A842FB8-3C55-41E2-AADF-32FA4012EB7F}" destId="{6C9AB167-97D6-4824-83D5-57DA42ACBFAC}" srcOrd="1" destOrd="0" parTransId="{BDDEE23C-D62E-4826-9FB3-CFFBC4097377}" sibTransId="{85D8F62E-93D5-42A8-A55A-A932772C0E44}"/>
    <dgm:cxn modelId="{6FD1D4F8-A7CC-EF48-8786-1572FF9FF63F}" type="presOf" srcId="{0F0C58CB-C6F2-40A8-AED0-61B833E49BF9}" destId="{2C4F8038-87E5-BB44-8ECC-ACB77FFD22B9}" srcOrd="0" destOrd="0" presId="urn:microsoft.com/office/officeart/2008/layout/LinedList"/>
    <dgm:cxn modelId="{2C462771-FF79-D14F-A3ED-91988BC40185}" type="presParOf" srcId="{93B11848-2B43-2541-BC07-AF160E5527A9}" destId="{08262165-B693-EB46-B06B-C1C30B7F48D6}" srcOrd="0" destOrd="0" presId="urn:microsoft.com/office/officeart/2008/layout/LinedList"/>
    <dgm:cxn modelId="{5FD5F0C0-FE53-DA4D-B25A-BA372232D7EC}" type="presParOf" srcId="{93B11848-2B43-2541-BC07-AF160E5527A9}" destId="{E0908ADF-13EB-8447-B748-568FB2019493}" srcOrd="1" destOrd="0" presId="urn:microsoft.com/office/officeart/2008/layout/LinedList"/>
    <dgm:cxn modelId="{1D1CDCE5-E47C-5E4D-9D05-47938BC60608}" type="presParOf" srcId="{E0908ADF-13EB-8447-B748-568FB2019493}" destId="{1B28208A-0340-BC42-97E8-05840E7BDDE8}" srcOrd="0" destOrd="0" presId="urn:microsoft.com/office/officeart/2008/layout/LinedList"/>
    <dgm:cxn modelId="{09367751-7ACA-8740-91AA-3148C8A2CFC9}" type="presParOf" srcId="{E0908ADF-13EB-8447-B748-568FB2019493}" destId="{DD25B833-52FD-0440-A199-8E5C1CE42707}" srcOrd="1" destOrd="0" presId="urn:microsoft.com/office/officeart/2008/layout/LinedList"/>
    <dgm:cxn modelId="{F5A3DC73-E348-8243-88BD-D4DC406F5DBC}" type="presParOf" srcId="{93B11848-2B43-2541-BC07-AF160E5527A9}" destId="{B13258E0-6DBE-8A4F-8A6B-7B989118A8F3}" srcOrd="2" destOrd="0" presId="urn:microsoft.com/office/officeart/2008/layout/LinedList"/>
    <dgm:cxn modelId="{62FA9B62-7E2D-6A43-B890-D6AFB142548A}" type="presParOf" srcId="{93B11848-2B43-2541-BC07-AF160E5527A9}" destId="{73F5CBE7-849A-3D47-B1DC-950DF629787D}" srcOrd="3" destOrd="0" presId="urn:microsoft.com/office/officeart/2008/layout/LinedList"/>
    <dgm:cxn modelId="{B3A1A3C1-D28C-DE49-8816-4AE7BA71AB31}" type="presParOf" srcId="{73F5CBE7-849A-3D47-B1DC-950DF629787D}" destId="{3323DF5E-85D4-694D-AD32-91700CD8758E}" srcOrd="0" destOrd="0" presId="urn:microsoft.com/office/officeart/2008/layout/LinedList"/>
    <dgm:cxn modelId="{B65C0311-A71F-924E-9368-CEF529574F7A}" type="presParOf" srcId="{73F5CBE7-849A-3D47-B1DC-950DF629787D}" destId="{F365143A-1884-134D-993F-3E64C4B8DA06}" srcOrd="1" destOrd="0" presId="urn:microsoft.com/office/officeart/2008/layout/LinedList"/>
    <dgm:cxn modelId="{040156D2-BF52-A643-B43A-6F7EBAE5242F}" type="presParOf" srcId="{93B11848-2B43-2541-BC07-AF160E5527A9}" destId="{362CCC41-EC1F-6742-9839-8DB8D801ECFA}" srcOrd="4" destOrd="0" presId="urn:microsoft.com/office/officeart/2008/layout/LinedList"/>
    <dgm:cxn modelId="{B89294BE-88DB-8048-82A7-223A9A166DD9}" type="presParOf" srcId="{93B11848-2B43-2541-BC07-AF160E5527A9}" destId="{AF56EADA-618A-834D-864E-C5D577202C1A}" srcOrd="5" destOrd="0" presId="urn:microsoft.com/office/officeart/2008/layout/LinedList"/>
    <dgm:cxn modelId="{D8ED9C17-522A-2649-A40C-175E8241DCBB}" type="presParOf" srcId="{AF56EADA-618A-834D-864E-C5D577202C1A}" destId="{2C4F8038-87E5-BB44-8ECC-ACB77FFD22B9}" srcOrd="0" destOrd="0" presId="urn:microsoft.com/office/officeart/2008/layout/LinedList"/>
    <dgm:cxn modelId="{322A4A1A-463F-6047-8F60-B06B2EFD65AC}" type="presParOf" srcId="{AF56EADA-618A-834D-864E-C5D577202C1A}" destId="{13FCE16B-FA2B-CD4D-A682-A59005E77DE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EF42E8-4625-4F1A-9CFF-0D4EDBAED8D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D6EB52-B67F-4FFB-BCA3-B80C96B1FC05}">
      <dgm:prSet/>
      <dgm:spPr/>
      <dgm:t>
        <a:bodyPr/>
        <a:lstStyle/>
        <a:p>
          <a:pPr>
            <a:lnSpc>
              <a:spcPct val="100000"/>
            </a:lnSpc>
          </a:pPr>
          <a:r>
            <a:rPr lang="en-US"/>
            <a:t>När medarbetarna känner sig mer trygga i gruppen vågar de ta fler risker genom att exempelvis ifrågasätta varandras tolkningar av syfte och mål. </a:t>
          </a:r>
        </a:p>
      </dgm:t>
    </dgm:pt>
    <dgm:pt modelId="{0A7AED08-E163-48E6-B8B0-A5B7BB12AC05}" type="parTrans" cxnId="{0E9233B0-9D70-48FF-A57F-E6DC7E88F66F}">
      <dgm:prSet/>
      <dgm:spPr/>
      <dgm:t>
        <a:bodyPr/>
        <a:lstStyle/>
        <a:p>
          <a:endParaRPr lang="en-US" sz="2000"/>
        </a:p>
      </dgm:t>
    </dgm:pt>
    <dgm:pt modelId="{57CF6611-BBE6-4EBB-A7D9-D38A3D7FAAC3}" type="sibTrans" cxnId="{0E9233B0-9D70-48FF-A57F-E6DC7E88F66F}">
      <dgm:prSet/>
      <dgm:spPr/>
      <dgm:t>
        <a:bodyPr/>
        <a:lstStyle/>
        <a:p>
          <a:endParaRPr lang="en-US"/>
        </a:p>
      </dgm:t>
    </dgm:pt>
    <dgm:pt modelId="{F86FD716-D093-4497-8212-3063BAA923DA}">
      <dgm:prSet/>
      <dgm:spPr/>
      <dgm:t>
        <a:bodyPr/>
        <a:lstStyle/>
        <a:p>
          <a:pPr>
            <a:lnSpc>
              <a:spcPct val="100000"/>
            </a:lnSpc>
          </a:pPr>
          <a:r>
            <a:rPr lang="en-US"/>
            <a:t>Behov som tidigare hållits tillbaka för att det varit viktigare att vara accepterad i gruppen kan nu komma till utryck. </a:t>
          </a:r>
        </a:p>
      </dgm:t>
    </dgm:pt>
    <dgm:pt modelId="{49B6C23A-7FCB-49E4-B095-473BF28F8531}" type="parTrans" cxnId="{725DF809-E5B9-4FA3-8166-C58E16E357A0}">
      <dgm:prSet/>
      <dgm:spPr/>
      <dgm:t>
        <a:bodyPr/>
        <a:lstStyle/>
        <a:p>
          <a:endParaRPr lang="en-US" sz="2000"/>
        </a:p>
      </dgm:t>
    </dgm:pt>
    <dgm:pt modelId="{87BA4D63-6170-481F-9851-8B7A08F68294}" type="sibTrans" cxnId="{725DF809-E5B9-4FA3-8166-C58E16E357A0}">
      <dgm:prSet/>
      <dgm:spPr/>
      <dgm:t>
        <a:bodyPr/>
        <a:lstStyle/>
        <a:p>
          <a:endParaRPr lang="en-US"/>
        </a:p>
      </dgm:t>
    </dgm:pt>
    <dgm:pt modelId="{BDA7E5AE-91FA-407D-BE2F-5C26471D813A}">
      <dgm:prSet/>
      <dgm:spPr/>
      <dgm:t>
        <a:bodyPr/>
        <a:lstStyle/>
        <a:p>
          <a:pPr>
            <a:lnSpc>
              <a:spcPct val="100000"/>
            </a:lnSpc>
          </a:pPr>
          <a:r>
            <a:rPr lang="en-US"/>
            <a:t>Medarbetarna försöker göra sig fria från beroendet av den formelle ledaren och vill i större utsträckning visa sig annorlunda och kompetenta.</a:t>
          </a:r>
        </a:p>
      </dgm:t>
    </dgm:pt>
    <dgm:pt modelId="{A10C4B90-5698-45ED-B345-E39B99BA0417}" type="parTrans" cxnId="{DDAF5F8A-9871-4863-9EF4-58A281027F2F}">
      <dgm:prSet/>
      <dgm:spPr/>
      <dgm:t>
        <a:bodyPr/>
        <a:lstStyle/>
        <a:p>
          <a:endParaRPr lang="en-US" sz="2000"/>
        </a:p>
      </dgm:t>
    </dgm:pt>
    <dgm:pt modelId="{BFE177AD-1B98-434F-865B-71EE7B71E021}" type="sibTrans" cxnId="{DDAF5F8A-9871-4863-9EF4-58A281027F2F}">
      <dgm:prSet/>
      <dgm:spPr/>
      <dgm:t>
        <a:bodyPr/>
        <a:lstStyle/>
        <a:p>
          <a:endParaRPr lang="en-US"/>
        </a:p>
      </dgm:t>
    </dgm:pt>
    <dgm:pt modelId="{7AB37005-F38A-476C-87BC-ED33C9FFAFAB}">
      <dgm:prSet/>
      <dgm:spPr/>
      <dgm:t>
        <a:bodyPr/>
        <a:lstStyle/>
        <a:p>
          <a:pPr>
            <a:lnSpc>
              <a:spcPct val="100000"/>
            </a:lnSpc>
          </a:pPr>
          <a:r>
            <a:rPr lang="en-US"/>
            <a:t>Meningsskiljaktigheter, rollsökning och att fler behov kommer till uttryck kan leda till konflikter. Dessa konflikter är nödvändiga men behöver lösas på ett konstruktivt sätt för att gruppen ska fortsätta att utvecklas. </a:t>
          </a:r>
        </a:p>
      </dgm:t>
    </dgm:pt>
    <dgm:pt modelId="{133AC591-EF28-49E8-836C-E7AD09AB6227}" type="parTrans" cxnId="{C17B9D97-4F8E-43C8-B86B-3195898E0091}">
      <dgm:prSet/>
      <dgm:spPr/>
      <dgm:t>
        <a:bodyPr/>
        <a:lstStyle/>
        <a:p>
          <a:endParaRPr lang="en-US" sz="2000"/>
        </a:p>
      </dgm:t>
    </dgm:pt>
    <dgm:pt modelId="{4C7523A0-7895-4E1E-8092-267B3CA7C6E6}" type="sibTrans" cxnId="{C17B9D97-4F8E-43C8-B86B-3195898E0091}">
      <dgm:prSet/>
      <dgm:spPr/>
      <dgm:t>
        <a:bodyPr/>
        <a:lstStyle/>
        <a:p>
          <a:endParaRPr lang="en-US"/>
        </a:p>
      </dgm:t>
    </dgm:pt>
    <dgm:pt modelId="{F80C0968-C491-4322-95CC-05C11522ED4C}">
      <dgm:prSet/>
      <dgm:spPr/>
      <dgm:t>
        <a:bodyPr/>
        <a:lstStyle/>
        <a:p>
          <a:pPr>
            <a:lnSpc>
              <a:spcPct val="100000"/>
            </a:lnSpc>
          </a:pPr>
          <a:r>
            <a:rPr lang="en-US"/>
            <a:t>Gruppens medlemmar behöver närma sig varandra gällande uppfattning om syfte och mål och hur problem ska lösas samt utveckla former för god konflikthantering.</a:t>
          </a:r>
        </a:p>
      </dgm:t>
    </dgm:pt>
    <dgm:pt modelId="{1103639B-EDDF-42D6-8515-D258D338C00C}" type="parTrans" cxnId="{4FA1E39E-DE70-48A9-8DBF-73286D32A5AB}">
      <dgm:prSet/>
      <dgm:spPr/>
      <dgm:t>
        <a:bodyPr/>
        <a:lstStyle/>
        <a:p>
          <a:endParaRPr lang="en-US" sz="2000"/>
        </a:p>
      </dgm:t>
    </dgm:pt>
    <dgm:pt modelId="{67CEC905-6E15-4BC8-8C88-270775F54442}" type="sibTrans" cxnId="{4FA1E39E-DE70-48A9-8DBF-73286D32A5AB}">
      <dgm:prSet/>
      <dgm:spPr/>
      <dgm:t>
        <a:bodyPr/>
        <a:lstStyle/>
        <a:p>
          <a:endParaRPr lang="en-US"/>
        </a:p>
      </dgm:t>
    </dgm:pt>
    <dgm:pt modelId="{241418AB-F9F0-4D1C-952F-FB75E7B097A7}" type="pres">
      <dgm:prSet presAssocID="{79EF42E8-4625-4F1A-9CFF-0D4EDBAED8D7}" presName="root" presStyleCnt="0">
        <dgm:presLayoutVars>
          <dgm:dir/>
          <dgm:resizeHandles val="exact"/>
        </dgm:presLayoutVars>
      </dgm:prSet>
      <dgm:spPr/>
    </dgm:pt>
    <dgm:pt modelId="{C7C112A0-11DF-47E1-9A51-28F298984C1C}" type="pres">
      <dgm:prSet presAssocID="{CBD6EB52-B67F-4FFB-BCA3-B80C96B1FC05}" presName="compNode" presStyleCnt="0"/>
      <dgm:spPr/>
    </dgm:pt>
    <dgm:pt modelId="{67090C7B-A0BB-448D-B334-9871CF3EA703}" type="pres">
      <dgm:prSet presAssocID="{CBD6EB52-B67F-4FFB-BCA3-B80C96B1FC05}" presName="bgRect" presStyleLbl="bgShp" presStyleIdx="0" presStyleCnt="5"/>
      <dgm:spPr/>
    </dgm:pt>
    <dgm:pt modelId="{163F73D8-353B-4B01-B969-23DBCA435109}" type="pres">
      <dgm:prSet presAssocID="{CBD6EB52-B67F-4FFB-BCA3-B80C96B1FC0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51B1297-CAF5-40FB-807F-83FB749C4B8C}" type="pres">
      <dgm:prSet presAssocID="{CBD6EB52-B67F-4FFB-BCA3-B80C96B1FC05}" presName="spaceRect" presStyleCnt="0"/>
      <dgm:spPr/>
    </dgm:pt>
    <dgm:pt modelId="{14339701-A1AA-47EC-9717-375FC8F4FDF7}" type="pres">
      <dgm:prSet presAssocID="{CBD6EB52-B67F-4FFB-BCA3-B80C96B1FC05}" presName="parTx" presStyleLbl="revTx" presStyleIdx="0" presStyleCnt="5">
        <dgm:presLayoutVars>
          <dgm:chMax val="0"/>
          <dgm:chPref val="0"/>
        </dgm:presLayoutVars>
      </dgm:prSet>
      <dgm:spPr/>
    </dgm:pt>
    <dgm:pt modelId="{9C748368-9C20-4E26-BDA5-4802933C45C2}" type="pres">
      <dgm:prSet presAssocID="{57CF6611-BBE6-4EBB-A7D9-D38A3D7FAAC3}" presName="sibTrans" presStyleCnt="0"/>
      <dgm:spPr/>
    </dgm:pt>
    <dgm:pt modelId="{EF3897EF-6034-4333-AA4D-BF14841E4B70}" type="pres">
      <dgm:prSet presAssocID="{F86FD716-D093-4497-8212-3063BAA923DA}" presName="compNode" presStyleCnt="0"/>
      <dgm:spPr/>
    </dgm:pt>
    <dgm:pt modelId="{E600B13F-2882-47C8-BB0B-ADCD125C2E44}" type="pres">
      <dgm:prSet presAssocID="{F86FD716-D093-4497-8212-3063BAA923DA}" presName="bgRect" presStyleLbl="bgShp" presStyleIdx="1" presStyleCnt="5"/>
      <dgm:spPr/>
    </dgm:pt>
    <dgm:pt modelId="{D032416F-C469-4204-82E5-1BB39EF899D4}" type="pres">
      <dgm:prSet presAssocID="{F86FD716-D093-4497-8212-3063BAA923D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ck"/>
        </a:ext>
      </dgm:extLst>
    </dgm:pt>
    <dgm:pt modelId="{4D3A16EB-DB25-44C9-B220-3FABA93A7F19}" type="pres">
      <dgm:prSet presAssocID="{F86FD716-D093-4497-8212-3063BAA923DA}" presName="spaceRect" presStyleCnt="0"/>
      <dgm:spPr/>
    </dgm:pt>
    <dgm:pt modelId="{27C1B504-E240-4E78-AFEE-19DFA0B872B7}" type="pres">
      <dgm:prSet presAssocID="{F86FD716-D093-4497-8212-3063BAA923DA}" presName="parTx" presStyleLbl="revTx" presStyleIdx="1" presStyleCnt="5">
        <dgm:presLayoutVars>
          <dgm:chMax val="0"/>
          <dgm:chPref val="0"/>
        </dgm:presLayoutVars>
      </dgm:prSet>
      <dgm:spPr/>
    </dgm:pt>
    <dgm:pt modelId="{E29BFC9A-9B73-402F-B5AE-3BC878EE2392}" type="pres">
      <dgm:prSet presAssocID="{87BA4D63-6170-481F-9851-8B7A08F68294}" presName="sibTrans" presStyleCnt="0"/>
      <dgm:spPr/>
    </dgm:pt>
    <dgm:pt modelId="{43C575E1-B370-4753-9CA3-90D4AEDBA7F7}" type="pres">
      <dgm:prSet presAssocID="{BDA7E5AE-91FA-407D-BE2F-5C26471D813A}" presName="compNode" presStyleCnt="0"/>
      <dgm:spPr/>
    </dgm:pt>
    <dgm:pt modelId="{89A81919-B5DD-430A-A32F-50EB9972D09B}" type="pres">
      <dgm:prSet presAssocID="{BDA7E5AE-91FA-407D-BE2F-5C26471D813A}" presName="bgRect" presStyleLbl="bgShp" presStyleIdx="2" presStyleCnt="5"/>
      <dgm:spPr/>
    </dgm:pt>
    <dgm:pt modelId="{BFAD667C-83E7-4D11-BB20-CBBA4FAFEC9E}" type="pres">
      <dgm:prSet presAssocID="{BDA7E5AE-91FA-407D-BE2F-5C26471D813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vändare"/>
        </a:ext>
      </dgm:extLst>
    </dgm:pt>
    <dgm:pt modelId="{AACA64AA-DBBC-4E74-9A51-47385925DB81}" type="pres">
      <dgm:prSet presAssocID="{BDA7E5AE-91FA-407D-BE2F-5C26471D813A}" presName="spaceRect" presStyleCnt="0"/>
      <dgm:spPr/>
    </dgm:pt>
    <dgm:pt modelId="{790AE297-4E58-4BE4-B2FF-858C1A472B6C}" type="pres">
      <dgm:prSet presAssocID="{BDA7E5AE-91FA-407D-BE2F-5C26471D813A}" presName="parTx" presStyleLbl="revTx" presStyleIdx="2" presStyleCnt="5">
        <dgm:presLayoutVars>
          <dgm:chMax val="0"/>
          <dgm:chPref val="0"/>
        </dgm:presLayoutVars>
      </dgm:prSet>
      <dgm:spPr/>
    </dgm:pt>
    <dgm:pt modelId="{5046F4E5-BD00-4601-8F76-C4A4D91AEB05}" type="pres">
      <dgm:prSet presAssocID="{BFE177AD-1B98-434F-865B-71EE7B71E021}" presName="sibTrans" presStyleCnt="0"/>
      <dgm:spPr/>
    </dgm:pt>
    <dgm:pt modelId="{23ABD724-4599-408B-83D4-FDBF119244EA}" type="pres">
      <dgm:prSet presAssocID="{7AB37005-F38A-476C-87BC-ED33C9FFAFAB}" presName="compNode" presStyleCnt="0"/>
      <dgm:spPr/>
    </dgm:pt>
    <dgm:pt modelId="{C4DD3166-2E47-41AF-A160-768E3B967A1F}" type="pres">
      <dgm:prSet presAssocID="{7AB37005-F38A-476C-87BC-ED33C9FFAFAB}" presName="bgRect" presStyleLbl="bgShp" presStyleIdx="3" presStyleCnt="5"/>
      <dgm:spPr/>
    </dgm:pt>
    <dgm:pt modelId="{04EF14B3-38CB-4D57-A52A-ECEA6027C584}" type="pres">
      <dgm:prSet presAssocID="{7AB37005-F38A-476C-87BC-ED33C9FFAFA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erande"/>
        </a:ext>
      </dgm:extLst>
    </dgm:pt>
    <dgm:pt modelId="{89D18A93-9146-4D7D-BF66-200A248B35B6}" type="pres">
      <dgm:prSet presAssocID="{7AB37005-F38A-476C-87BC-ED33C9FFAFAB}" presName="spaceRect" presStyleCnt="0"/>
      <dgm:spPr/>
    </dgm:pt>
    <dgm:pt modelId="{16286AE5-E6FC-4491-B769-6AD2F7C15E1C}" type="pres">
      <dgm:prSet presAssocID="{7AB37005-F38A-476C-87BC-ED33C9FFAFAB}" presName="parTx" presStyleLbl="revTx" presStyleIdx="3" presStyleCnt="5">
        <dgm:presLayoutVars>
          <dgm:chMax val="0"/>
          <dgm:chPref val="0"/>
        </dgm:presLayoutVars>
      </dgm:prSet>
      <dgm:spPr/>
    </dgm:pt>
    <dgm:pt modelId="{537A5249-B188-4700-8476-15335601B62F}" type="pres">
      <dgm:prSet presAssocID="{4C7523A0-7895-4E1E-8092-267B3CA7C6E6}" presName="sibTrans" presStyleCnt="0"/>
      <dgm:spPr/>
    </dgm:pt>
    <dgm:pt modelId="{906477C3-D92E-41DA-B58E-E87D6B029413}" type="pres">
      <dgm:prSet presAssocID="{F80C0968-C491-4322-95CC-05C11522ED4C}" presName="compNode" presStyleCnt="0"/>
      <dgm:spPr/>
    </dgm:pt>
    <dgm:pt modelId="{D2B27D16-592D-497E-AB9D-9C667C9B06B9}" type="pres">
      <dgm:prSet presAssocID="{F80C0968-C491-4322-95CC-05C11522ED4C}" presName="bgRect" presStyleLbl="bgShp" presStyleIdx="4" presStyleCnt="5"/>
      <dgm:spPr/>
    </dgm:pt>
    <dgm:pt modelId="{4EB95239-9EDF-49FB-8B7D-D022FB6FD56C}" type="pres">
      <dgm:prSet presAssocID="{F80C0968-C491-4322-95CC-05C11522ED4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åltavla"/>
        </a:ext>
      </dgm:extLst>
    </dgm:pt>
    <dgm:pt modelId="{A808ECBD-B5DE-44CD-8053-7505B7918A45}" type="pres">
      <dgm:prSet presAssocID="{F80C0968-C491-4322-95CC-05C11522ED4C}" presName="spaceRect" presStyleCnt="0"/>
      <dgm:spPr/>
    </dgm:pt>
    <dgm:pt modelId="{3E96ABEC-4685-4FBD-A6BC-D32CA90344EF}" type="pres">
      <dgm:prSet presAssocID="{F80C0968-C491-4322-95CC-05C11522ED4C}" presName="parTx" presStyleLbl="revTx" presStyleIdx="4" presStyleCnt="5">
        <dgm:presLayoutVars>
          <dgm:chMax val="0"/>
          <dgm:chPref val="0"/>
        </dgm:presLayoutVars>
      </dgm:prSet>
      <dgm:spPr/>
    </dgm:pt>
  </dgm:ptLst>
  <dgm:cxnLst>
    <dgm:cxn modelId="{725DF809-E5B9-4FA3-8166-C58E16E357A0}" srcId="{79EF42E8-4625-4F1A-9CFF-0D4EDBAED8D7}" destId="{F86FD716-D093-4497-8212-3063BAA923DA}" srcOrd="1" destOrd="0" parTransId="{49B6C23A-7FCB-49E4-B095-473BF28F8531}" sibTransId="{87BA4D63-6170-481F-9851-8B7A08F68294}"/>
    <dgm:cxn modelId="{41A47B0C-CE1C-3146-B431-B431FC60C2A3}" type="presOf" srcId="{BDA7E5AE-91FA-407D-BE2F-5C26471D813A}" destId="{790AE297-4E58-4BE4-B2FF-858C1A472B6C}" srcOrd="0" destOrd="0" presId="urn:microsoft.com/office/officeart/2018/2/layout/IconVerticalSolidList"/>
    <dgm:cxn modelId="{0778283D-F6DA-6B45-B18E-2F326955DFB7}" type="presOf" srcId="{F80C0968-C491-4322-95CC-05C11522ED4C}" destId="{3E96ABEC-4685-4FBD-A6BC-D32CA90344EF}" srcOrd="0" destOrd="0" presId="urn:microsoft.com/office/officeart/2018/2/layout/IconVerticalSolidList"/>
    <dgm:cxn modelId="{3B6F6E43-4D42-E541-A57B-0BD4C6FC36CF}" type="presOf" srcId="{CBD6EB52-B67F-4FFB-BCA3-B80C96B1FC05}" destId="{14339701-A1AA-47EC-9717-375FC8F4FDF7}" srcOrd="0" destOrd="0" presId="urn:microsoft.com/office/officeart/2018/2/layout/IconVerticalSolidList"/>
    <dgm:cxn modelId="{EDFBD25F-0059-C547-94BC-A51562D929EA}" type="presOf" srcId="{7AB37005-F38A-476C-87BC-ED33C9FFAFAB}" destId="{16286AE5-E6FC-4491-B769-6AD2F7C15E1C}" srcOrd="0" destOrd="0" presId="urn:microsoft.com/office/officeart/2018/2/layout/IconVerticalSolidList"/>
    <dgm:cxn modelId="{DDAF5F8A-9871-4863-9EF4-58A281027F2F}" srcId="{79EF42E8-4625-4F1A-9CFF-0D4EDBAED8D7}" destId="{BDA7E5AE-91FA-407D-BE2F-5C26471D813A}" srcOrd="2" destOrd="0" parTransId="{A10C4B90-5698-45ED-B345-E39B99BA0417}" sibTransId="{BFE177AD-1B98-434F-865B-71EE7B71E021}"/>
    <dgm:cxn modelId="{C17B9D97-4F8E-43C8-B86B-3195898E0091}" srcId="{79EF42E8-4625-4F1A-9CFF-0D4EDBAED8D7}" destId="{7AB37005-F38A-476C-87BC-ED33C9FFAFAB}" srcOrd="3" destOrd="0" parTransId="{133AC591-EF28-49E8-836C-E7AD09AB6227}" sibTransId="{4C7523A0-7895-4E1E-8092-267B3CA7C6E6}"/>
    <dgm:cxn modelId="{4FA1E39E-DE70-48A9-8DBF-73286D32A5AB}" srcId="{79EF42E8-4625-4F1A-9CFF-0D4EDBAED8D7}" destId="{F80C0968-C491-4322-95CC-05C11522ED4C}" srcOrd="4" destOrd="0" parTransId="{1103639B-EDDF-42D6-8515-D258D338C00C}" sibTransId="{67CEC905-6E15-4BC8-8C88-270775F54442}"/>
    <dgm:cxn modelId="{0E9233B0-9D70-48FF-A57F-E6DC7E88F66F}" srcId="{79EF42E8-4625-4F1A-9CFF-0D4EDBAED8D7}" destId="{CBD6EB52-B67F-4FFB-BCA3-B80C96B1FC05}" srcOrd="0" destOrd="0" parTransId="{0A7AED08-E163-48E6-B8B0-A5B7BB12AC05}" sibTransId="{57CF6611-BBE6-4EBB-A7D9-D38A3D7FAAC3}"/>
    <dgm:cxn modelId="{8F06EECB-E6F7-F54D-98FF-B6A1643C614E}" type="presOf" srcId="{F86FD716-D093-4497-8212-3063BAA923DA}" destId="{27C1B504-E240-4E78-AFEE-19DFA0B872B7}" srcOrd="0" destOrd="0" presId="urn:microsoft.com/office/officeart/2018/2/layout/IconVerticalSolidList"/>
    <dgm:cxn modelId="{ADA310E9-B859-CE4B-B7F4-8734A2576EDA}" type="presOf" srcId="{79EF42E8-4625-4F1A-9CFF-0D4EDBAED8D7}" destId="{241418AB-F9F0-4D1C-952F-FB75E7B097A7}" srcOrd="0" destOrd="0" presId="urn:microsoft.com/office/officeart/2018/2/layout/IconVerticalSolidList"/>
    <dgm:cxn modelId="{632D2FED-DDAA-C449-928D-C22D841D75C3}" type="presParOf" srcId="{241418AB-F9F0-4D1C-952F-FB75E7B097A7}" destId="{C7C112A0-11DF-47E1-9A51-28F298984C1C}" srcOrd="0" destOrd="0" presId="urn:microsoft.com/office/officeart/2018/2/layout/IconVerticalSolidList"/>
    <dgm:cxn modelId="{196B0348-78E9-8B45-8142-DF1C49206F6E}" type="presParOf" srcId="{C7C112A0-11DF-47E1-9A51-28F298984C1C}" destId="{67090C7B-A0BB-448D-B334-9871CF3EA703}" srcOrd="0" destOrd="0" presId="urn:microsoft.com/office/officeart/2018/2/layout/IconVerticalSolidList"/>
    <dgm:cxn modelId="{163A90F6-BA60-0C43-BD6B-313FB17A58AD}" type="presParOf" srcId="{C7C112A0-11DF-47E1-9A51-28F298984C1C}" destId="{163F73D8-353B-4B01-B969-23DBCA435109}" srcOrd="1" destOrd="0" presId="urn:microsoft.com/office/officeart/2018/2/layout/IconVerticalSolidList"/>
    <dgm:cxn modelId="{C21F7DB7-EB65-B44D-851F-4AA030565EFB}" type="presParOf" srcId="{C7C112A0-11DF-47E1-9A51-28F298984C1C}" destId="{151B1297-CAF5-40FB-807F-83FB749C4B8C}" srcOrd="2" destOrd="0" presId="urn:microsoft.com/office/officeart/2018/2/layout/IconVerticalSolidList"/>
    <dgm:cxn modelId="{63204A29-5EEA-2D43-A503-23518E17EB90}" type="presParOf" srcId="{C7C112A0-11DF-47E1-9A51-28F298984C1C}" destId="{14339701-A1AA-47EC-9717-375FC8F4FDF7}" srcOrd="3" destOrd="0" presId="urn:microsoft.com/office/officeart/2018/2/layout/IconVerticalSolidList"/>
    <dgm:cxn modelId="{EEFED4DA-676A-0142-86ED-3A7E3804F967}" type="presParOf" srcId="{241418AB-F9F0-4D1C-952F-FB75E7B097A7}" destId="{9C748368-9C20-4E26-BDA5-4802933C45C2}" srcOrd="1" destOrd="0" presId="urn:microsoft.com/office/officeart/2018/2/layout/IconVerticalSolidList"/>
    <dgm:cxn modelId="{F9FCE0D2-32B5-8F4D-A0CA-62F7219E1E4B}" type="presParOf" srcId="{241418AB-F9F0-4D1C-952F-FB75E7B097A7}" destId="{EF3897EF-6034-4333-AA4D-BF14841E4B70}" srcOrd="2" destOrd="0" presId="urn:microsoft.com/office/officeart/2018/2/layout/IconVerticalSolidList"/>
    <dgm:cxn modelId="{9672C811-8817-E44D-94CC-DAE8FEFCE8BF}" type="presParOf" srcId="{EF3897EF-6034-4333-AA4D-BF14841E4B70}" destId="{E600B13F-2882-47C8-BB0B-ADCD125C2E44}" srcOrd="0" destOrd="0" presId="urn:microsoft.com/office/officeart/2018/2/layout/IconVerticalSolidList"/>
    <dgm:cxn modelId="{0FE98B1D-FFCF-2049-8D6A-89028C2AB38B}" type="presParOf" srcId="{EF3897EF-6034-4333-AA4D-BF14841E4B70}" destId="{D032416F-C469-4204-82E5-1BB39EF899D4}" srcOrd="1" destOrd="0" presId="urn:microsoft.com/office/officeart/2018/2/layout/IconVerticalSolidList"/>
    <dgm:cxn modelId="{220DAE38-724E-A144-87E0-88EE6376A524}" type="presParOf" srcId="{EF3897EF-6034-4333-AA4D-BF14841E4B70}" destId="{4D3A16EB-DB25-44C9-B220-3FABA93A7F19}" srcOrd="2" destOrd="0" presId="urn:microsoft.com/office/officeart/2018/2/layout/IconVerticalSolidList"/>
    <dgm:cxn modelId="{D18EAEA3-D336-1845-95A8-CA08BF1C8FE8}" type="presParOf" srcId="{EF3897EF-6034-4333-AA4D-BF14841E4B70}" destId="{27C1B504-E240-4E78-AFEE-19DFA0B872B7}" srcOrd="3" destOrd="0" presId="urn:microsoft.com/office/officeart/2018/2/layout/IconVerticalSolidList"/>
    <dgm:cxn modelId="{780490C0-0459-E34F-96B5-5078F4F3B64B}" type="presParOf" srcId="{241418AB-F9F0-4D1C-952F-FB75E7B097A7}" destId="{E29BFC9A-9B73-402F-B5AE-3BC878EE2392}" srcOrd="3" destOrd="0" presId="urn:microsoft.com/office/officeart/2018/2/layout/IconVerticalSolidList"/>
    <dgm:cxn modelId="{C169E273-E86C-C44E-AA65-DE9C5CCDC6F0}" type="presParOf" srcId="{241418AB-F9F0-4D1C-952F-FB75E7B097A7}" destId="{43C575E1-B370-4753-9CA3-90D4AEDBA7F7}" srcOrd="4" destOrd="0" presId="urn:microsoft.com/office/officeart/2018/2/layout/IconVerticalSolidList"/>
    <dgm:cxn modelId="{A839C3CD-9A65-9E49-952E-DC8D96E8C07B}" type="presParOf" srcId="{43C575E1-B370-4753-9CA3-90D4AEDBA7F7}" destId="{89A81919-B5DD-430A-A32F-50EB9972D09B}" srcOrd="0" destOrd="0" presId="urn:microsoft.com/office/officeart/2018/2/layout/IconVerticalSolidList"/>
    <dgm:cxn modelId="{9CC21B22-ECEE-A44C-977B-831F698C24B2}" type="presParOf" srcId="{43C575E1-B370-4753-9CA3-90D4AEDBA7F7}" destId="{BFAD667C-83E7-4D11-BB20-CBBA4FAFEC9E}" srcOrd="1" destOrd="0" presId="urn:microsoft.com/office/officeart/2018/2/layout/IconVerticalSolidList"/>
    <dgm:cxn modelId="{BF1DA17A-B92F-534B-A9F3-BDB5769BC009}" type="presParOf" srcId="{43C575E1-B370-4753-9CA3-90D4AEDBA7F7}" destId="{AACA64AA-DBBC-4E74-9A51-47385925DB81}" srcOrd="2" destOrd="0" presId="urn:microsoft.com/office/officeart/2018/2/layout/IconVerticalSolidList"/>
    <dgm:cxn modelId="{316FEBD8-4BCA-3F4C-A979-F7A82BA0703B}" type="presParOf" srcId="{43C575E1-B370-4753-9CA3-90D4AEDBA7F7}" destId="{790AE297-4E58-4BE4-B2FF-858C1A472B6C}" srcOrd="3" destOrd="0" presId="urn:microsoft.com/office/officeart/2018/2/layout/IconVerticalSolidList"/>
    <dgm:cxn modelId="{D71B9A99-0CF2-544A-8D70-EE7355B35451}" type="presParOf" srcId="{241418AB-F9F0-4D1C-952F-FB75E7B097A7}" destId="{5046F4E5-BD00-4601-8F76-C4A4D91AEB05}" srcOrd="5" destOrd="0" presId="urn:microsoft.com/office/officeart/2018/2/layout/IconVerticalSolidList"/>
    <dgm:cxn modelId="{124650B2-C8FA-174E-84CB-3098B83C3F14}" type="presParOf" srcId="{241418AB-F9F0-4D1C-952F-FB75E7B097A7}" destId="{23ABD724-4599-408B-83D4-FDBF119244EA}" srcOrd="6" destOrd="0" presId="urn:microsoft.com/office/officeart/2018/2/layout/IconVerticalSolidList"/>
    <dgm:cxn modelId="{B8F93511-F4EF-DC4A-8D8A-5904F49265AA}" type="presParOf" srcId="{23ABD724-4599-408B-83D4-FDBF119244EA}" destId="{C4DD3166-2E47-41AF-A160-768E3B967A1F}" srcOrd="0" destOrd="0" presId="urn:microsoft.com/office/officeart/2018/2/layout/IconVerticalSolidList"/>
    <dgm:cxn modelId="{3EDA80CC-4AB7-434D-B2A3-B25BE464BA22}" type="presParOf" srcId="{23ABD724-4599-408B-83D4-FDBF119244EA}" destId="{04EF14B3-38CB-4D57-A52A-ECEA6027C584}" srcOrd="1" destOrd="0" presId="urn:microsoft.com/office/officeart/2018/2/layout/IconVerticalSolidList"/>
    <dgm:cxn modelId="{E403AFAF-99C4-D540-8C6A-7D030721DB9D}" type="presParOf" srcId="{23ABD724-4599-408B-83D4-FDBF119244EA}" destId="{89D18A93-9146-4D7D-BF66-200A248B35B6}" srcOrd="2" destOrd="0" presId="urn:microsoft.com/office/officeart/2018/2/layout/IconVerticalSolidList"/>
    <dgm:cxn modelId="{F263E0FF-ABE0-F547-9EBA-2830BED0096E}" type="presParOf" srcId="{23ABD724-4599-408B-83D4-FDBF119244EA}" destId="{16286AE5-E6FC-4491-B769-6AD2F7C15E1C}" srcOrd="3" destOrd="0" presId="urn:microsoft.com/office/officeart/2018/2/layout/IconVerticalSolidList"/>
    <dgm:cxn modelId="{F498BED4-4778-AF4A-A700-70DD259DF7D6}" type="presParOf" srcId="{241418AB-F9F0-4D1C-952F-FB75E7B097A7}" destId="{537A5249-B188-4700-8476-15335601B62F}" srcOrd="7" destOrd="0" presId="urn:microsoft.com/office/officeart/2018/2/layout/IconVerticalSolidList"/>
    <dgm:cxn modelId="{C43E1EBD-45F1-0C47-8F89-AB1ECE9FE227}" type="presParOf" srcId="{241418AB-F9F0-4D1C-952F-FB75E7B097A7}" destId="{906477C3-D92E-41DA-B58E-E87D6B029413}" srcOrd="8" destOrd="0" presId="urn:microsoft.com/office/officeart/2018/2/layout/IconVerticalSolidList"/>
    <dgm:cxn modelId="{F0B7E1E7-3F35-CB40-B761-E309C4B2CA75}" type="presParOf" srcId="{906477C3-D92E-41DA-B58E-E87D6B029413}" destId="{D2B27D16-592D-497E-AB9D-9C667C9B06B9}" srcOrd="0" destOrd="0" presId="urn:microsoft.com/office/officeart/2018/2/layout/IconVerticalSolidList"/>
    <dgm:cxn modelId="{0F174966-04DE-0848-BE09-0C8AD1CC2516}" type="presParOf" srcId="{906477C3-D92E-41DA-B58E-E87D6B029413}" destId="{4EB95239-9EDF-49FB-8B7D-D022FB6FD56C}" srcOrd="1" destOrd="0" presId="urn:microsoft.com/office/officeart/2018/2/layout/IconVerticalSolidList"/>
    <dgm:cxn modelId="{F4C18B97-D250-1C48-B7B7-D5D3461B398C}" type="presParOf" srcId="{906477C3-D92E-41DA-B58E-E87D6B029413}" destId="{A808ECBD-B5DE-44CD-8053-7505B7918A45}" srcOrd="2" destOrd="0" presId="urn:microsoft.com/office/officeart/2018/2/layout/IconVerticalSolidList"/>
    <dgm:cxn modelId="{6E3F60C7-D100-6747-A5FD-17E4FE40AC3F}" type="presParOf" srcId="{906477C3-D92E-41DA-B58E-E87D6B029413}" destId="{3E96ABEC-4685-4FBD-A6BC-D32CA90344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861FB5-D8CE-4B59-B87A-81E2C89AC261}"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8A1C9E6-22DF-41D3-87FD-36FC5E3CE0FF}">
      <dgm:prSet/>
      <dgm:spPr/>
      <dgm:t>
        <a:bodyPr/>
        <a:lstStyle/>
        <a:p>
          <a:r>
            <a:rPr lang="en-US" dirty="0" err="1"/>
            <a:t>Medarbetarna</a:t>
          </a:r>
          <a:r>
            <a:rPr lang="en-US" dirty="0"/>
            <a:t> </a:t>
          </a:r>
          <a:r>
            <a:rPr lang="en-US" dirty="0" err="1"/>
            <a:t>har</a:t>
          </a:r>
          <a:r>
            <a:rPr lang="en-US" dirty="0"/>
            <a:t> </a:t>
          </a:r>
          <a:r>
            <a:rPr lang="en-US" dirty="0" err="1"/>
            <a:t>framgångsrikt</a:t>
          </a:r>
          <a:r>
            <a:rPr lang="en-US" dirty="0"/>
            <a:t> </a:t>
          </a:r>
          <a:r>
            <a:rPr lang="en-US" dirty="0" err="1"/>
            <a:t>löst</a:t>
          </a:r>
          <a:r>
            <a:rPr lang="en-US" dirty="0"/>
            <a:t> </a:t>
          </a:r>
          <a:r>
            <a:rPr lang="en-US" dirty="0" err="1"/>
            <a:t>konflikter</a:t>
          </a:r>
          <a:r>
            <a:rPr lang="en-US" dirty="0"/>
            <a:t> </a:t>
          </a:r>
          <a:r>
            <a:rPr lang="en-US" dirty="0" err="1"/>
            <a:t>och</a:t>
          </a:r>
          <a:r>
            <a:rPr lang="en-US" dirty="0"/>
            <a:t> </a:t>
          </a:r>
          <a:r>
            <a:rPr lang="en-US" dirty="0" err="1"/>
            <a:t>stabilitet</a:t>
          </a:r>
          <a:r>
            <a:rPr lang="en-US" dirty="0"/>
            <a:t> </a:t>
          </a:r>
          <a:r>
            <a:rPr lang="en-US" dirty="0" err="1"/>
            <a:t>infinner</a:t>
          </a:r>
          <a:r>
            <a:rPr lang="en-US" dirty="0"/>
            <a:t> sig. </a:t>
          </a:r>
        </a:p>
      </dgm:t>
    </dgm:pt>
    <dgm:pt modelId="{4C936893-D8B1-4741-B071-278B7382A74B}" type="parTrans" cxnId="{F20A2E63-CA71-4D96-8F21-E78B398AEAD1}">
      <dgm:prSet/>
      <dgm:spPr/>
      <dgm:t>
        <a:bodyPr/>
        <a:lstStyle/>
        <a:p>
          <a:endParaRPr lang="en-US"/>
        </a:p>
      </dgm:t>
    </dgm:pt>
    <dgm:pt modelId="{EEEEFFFA-4621-4021-8F89-9C7DD96F830F}" type="sibTrans" cxnId="{F20A2E63-CA71-4D96-8F21-E78B398AEAD1}">
      <dgm:prSet/>
      <dgm:spPr/>
      <dgm:t>
        <a:bodyPr/>
        <a:lstStyle/>
        <a:p>
          <a:endParaRPr lang="en-US"/>
        </a:p>
      </dgm:t>
    </dgm:pt>
    <dgm:pt modelId="{070B5DF1-73C6-43EC-BE54-CA01447746F4}">
      <dgm:prSet/>
      <dgm:spPr/>
      <dgm:t>
        <a:bodyPr/>
        <a:lstStyle/>
        <a:p>
          <a:r>
            <a:rPr lang="en-US" dirty="0" err="1"/>
            <a:t>Medarbetarna</a:t>
          </a:r>
          <a:r>
            <a:rPr lang="en-US" dirty="0"/>
            <a:t> </a:t>
          </a:r>
          <a:r>
            <a:rPr lang="en-US" dirty="0" err="1"/>
            <a:t>känner</a:t>
          </a:r>
          <a:r>
            <a:rPr lang="en-US" dirty="0"/>
            <a:t> </a:t>
          </a:r>
          <a:r>
            <a:rPr lang="en-US" dirty="0" err="1"/>
            <a:t>varandra</a:t>
          </a:r>
          <a:r>
            <a:rPr lang="en-US" dirty="0"/>
            <a:t>, vet </a:t>
          </a:r>
          <a:r>
            <a:rPr lang="en-US" dirty="0" err="1"/>
            <a:t>vad</a:t>
          </a:r>
          <a:r>
            <a:rPr lang="en-US" dirty="0"/>
            <a:t> </a:t>
          </a:r>
          <a:r>
            <a:rPr lang="en-US" dirty="0" err="1"/>
            <a:t>andra</a:t>
          </a:r>
          <a:r>
            <a:rPr lang="en-US" dirty="0"/>
            <a:t> </a:t>
          </a:r>
          <a:r>
            <a:rPr lang="en-US" dirty="0" err="1"/>
            <a:t>tycker</a:t>
          </a:r>
          <a:r>
            <a:rPr lang="en-US" dirty="0"/>
            <a:t> </a:t>
          </a:r>
          <a:r>
            <a:rPr lang="en-US" dirty="0" err="1"/>
            <a:t>och</a:t>
          </a:r>
          <a:r>
            <a:rPr lang="en-US" dirty="0"/>
            <a:t> </a:t>
          </a:r>
          <a:r>
            <a:rPr lang="en-US" dirty="0" err="1"/>
            <a:t>tänker</a:t>
          </a:r>
          <a:r>
            <a:rPr lang="en-US" dirty="0"/>
            <a:t> om dem </a:t>
          </a:r>
          <a:r>
            <a:rPr lang="en-US" dirty="0" err="1"/>
            <a:t>samt</a:t>
          </a:r>
          <a:r>
            <a:rPr lang="en-US" dirty="0"/>
            <a:t> </a:t>
          </a:r>
          <a:r>
            <a:rPr lang="en-US" dirty="0" err="1"/>
            <a:t>känner</a:t>
          </a:r>
          <a:r>
            <a:rPr lang="en-US" dirty="0"/>
            <a:t> till </a:t>
          </a:r>
          <a:r>
            <a:rPr lang="en-US" dirty="0" err="1"/>
            <a:t>varandras</a:t>
          </a:r>
          <a:r>
            <a:rPr lang="en-US" dirty="0"/>
            <a:t> </a:t>
          </a:r>
          <a:r>
            <a:rPr lang="en-US" dirty="0" err="1"/>
            <a:t>kompetenser</a:t>
          </a:r>
          <a:r>
            <a:rPr lang="en-US" dirty="0"/>
            <a:t>. </a:t>
          </a:r>
          <a:r>
            <a:rPr lang="en-US" dirty="0" err="1"/>
            <a:t>Eventuella</a:t>
          </a:r>
          <a:r>
            <a:rPr lang="en-US" dirty="0"/>
            <a:t> </a:t>
          </a:r>
          <a:r>
            <a:rPr lang="en-US" dirty="0" err="1"/>
            <a:t>behov</a:t>
          </a:r>
          <a:r>
            <a:rPr lang="en-US" dirty="0"/>
            <a:t> </a:t>
          </a:r>
          <a:r>
            <a:rPr lang="en-US" dirty="0" err="1"/>
            <a:t>som</a:t>
          </a:r>
          <a:r>
            <a:rPr lang="en-US" dirty="0"/>
            <a:t> </a:t>
          </a:r>
          <a:r>
            <a:rPr lang="en-US" dirty="0" err="1"/>
            <a:t>tidigare</a:t>
          </a:r>
          <a:r>
            <a:rPr lang="en-US" dirty="0"/>
            <a:t> </a:t>
          </a:r>
          <a:r>
            <a:rPr lang="en-US" dirty="0" err="1"/>
            <a:t>visat</a:t>
          </a:r>
          <a:r>
            <a:rPr lang="en-US" dirty="0"/>
            <a:t> sig </a:t>
          </a:r>
          <a:r>
            <a:rPr lang="en-US" dirty="0" err="1"/>
            <a:t>i</a:t>
          </a:r>
          <a:r>
            <a:rPr lang="en-US" dirty="0"/>
            <a:t> form av </a:t>
          </a:r>
          <a:r>
            <a:rPr lang="en-US" dirty="0" err="1"/>
            <a:t>att</a:t>
          </a:r>
          <a:r>
            <a:rPr lang="en-US" dirty="0"/>
            <a:t> </a:t>
          </a:r>
          <a:r>
            <a:rPr lang="en-US" dirty="0" err="1"/>
            <a:t>markera</a:t>
          </a:r>
          <a:r>
            <a:rPr lang="en-US" dirty="0"/>
            <a:t> status </a:t>
          </a:r>
          <a:r>
            <a:rPr lang="en-US" dirty="0" err="1"/>
            <a:t>eller</a:t>
          </a:r>
          <a:r>
            <a:rPr lang="en-US" dirty="0"/>
            <a:t> </a:t>
          </a:r>
          <a:r>
            <a:rPr lang="en-US" dirty="0" err="1"/>
            <a:t>kämpa</a:t>
          </a:r>
          <a:r>
            <a:rPr lang="en-US" dirty="0"/>
            <a:t> för </a:t>
          </a:r>
          <a:r>
            <a:rPr lang="en-US" dirty="0" err="1"/>
            <a:t>inflytande</a:t>
          </a:r>
          <a:r>
            <a:rPr lang="en-US" dirty="0"/>
            <a:t> </a:t>
          </a:r>
          <a:r>
            <a:rPr lang="en-US" dirty="0" err="1"/>
            <a:t>förskjuts</a:t>
          </a:r>
          <a:r>
            <a:rPr lang="en-US" dirty="0"/>
            <a:t> till </a:t>
          </a:r>
          <a:r>
            <a:rPr lang="en-US" dirty="0" err="1"/>
            <a:t>bakgrunden</a:t>
          </a:r>
          <a:r>
            <a:rPr lang="en-US" dirty="0"/>
            <a:t> </a:t>
          </a:r>
          <a:r>
            <a:rPr lang="en-US" dirty="0" err="1"/>
            <a:t>och</a:t>
          </a:r>
          <a:r>
            <a:rPr lang="en-US" dirty="0"/>
            <a:t> </a:t>
          </a:r>
          <a:r>
            <a:rPr lang="en-US" dirty="0" err="1"/>
            <a:t>medarbetarna</a:t>
          </a:r>
          <a:r>
            <a:rPr lang="en-US" dirty="0"/>
            <a:t> </a:t>
          </a:r>
          <a:r>
            <a:rPr lang="en-US" dirty="0" err="1"/>
            <a:t>anpassar</a:t>
          </a:r>
          <a:r>
            <a:rPr lang="en-US" dirty="0"/>
            <a:t> </a:t>
          </a:r>
          <a:r>
            <a:rPr lang="en-US" dirty="0" err="1"/>
            <a:t>ansvar</a:t>
          </a:r>
          <a:r>
            <a:rPr lang="en-US" dirty="0"/>
            <a:t> </a:t>
          </a:r>
          <a:r>
            <a:rPr lang="en-US" dirty="0" err="1"/>
            <a:t>och</a:t>
          </a:r>
          <a:r>
            <a:rPr lang="en-US" dirty="0"/>
            <a:t> roller </a:t>
          </a:r>
          <a:r>
            <a:rPr lang="en-US" dirty="0" err="1"/>
            <a:t>efter</a:t>
          </a:r>
          <a:r>
            <a:rPr lang="en-US" dirty="0"/>
            <a:t> </a:t>
          </a:r>
          <a:r>
            <a:rPr lang="en-US" dirty="0" err="1"/>
            <a:t>vad</a:t>
          </a:r>
          <a:r>
            <a:rPr lang="en-US" dirty="0"/>
            <a:t> </a:t>
          </a:r>
          <a:r>
            <a:rPr lang="en-US" dirty="0" err="1"/>
            <a:t>uppgiften</a:t>
          </a:r>
          <a:r>
            <a:rPr lang="en-US" dirty="0"/>
            <a:t> </a:t>
          </a:r>
          <a:r>
            <a:rPr lang="en-US" dirty="0" err="1"/>
            <a:t>kräver</a:t>
          </a:r>
          <a:r>
            <a:rPr lang="en-US" dirty="0"/>
            <a:t>.</a:t>
          </a:r>
        </a:p>
      </dgm:t>
    </dgm:pt>
    <dgm:pt modelId="{573B1901-2C21-46E9-99C5-C3A2587BEB27}" type="parTrans" cxnId="{2D21442E-E09A-47A6-BB5A-B5DBA859A7A2}">
      <dgm:prSet/>
      <dgm:spPr/>
      <dgm:t>
        <a:bodyPr/>
        <a:lstStyle/>
        <a:p>
          <a:endParaRPr lang="en-US"/>
        </a:p>
      </dgm:t>
    </dgm:pt>
    <dgm:pt modelId="{414D0570-62C5-4A39-95C9-6588E74A58BF}" type="sibTrans" cxnId="{2D21442E-E09A-47A6-BB5A-B5DBA859A7A2}">
      <dgm:prSet/>
      <dgm:spPr/>
      <dgm:t>
        <a:bodyPr/>
        <a:lstStyle/>
        <a:p>
          <a:endParaRPr lang="en-US"/>
        </a:p>
      </dgm:t>
    </dgm:pt>
    <dgm:pt modelId="{16203989-0EEC-4BF5-8087-710747B16078}">
      <dgm:prSet/>
      <dgm:spPr/>
      <dgm:t>
        <a:bodyPr/>
        <a:lstStyle/>
        <a:p>
          <a:r>
            <a:rPr lang="en-US"/>
            <a:t>Förmågan att leda sig själv ökar och gruppen ägnar nu mer tid och energi på uppgiften än inbördes relationer. </a:t>
          </a:r>
        </a:p>
      </dgm:t>
    </dgm:pt>
    <dgm:pt modelId="{DD39334B-E07E-4EA5-B96B-B93EEC771B98}" type="parTrans" cxnId="{9CAA8649-586D-4F7D-B7F3-30B0396ED878}">
      <dgm:prSet/>
      <dgm:spPr/>
      <dgm:t>
        <a:bodyPr/>
        <a:lstStyle/>
        <a:p>
          <a:endParaRPr lang="en-US"/>
        </a:p>
      </dgm:t>
    </dgm:pt>
    <dgm:pt modelId="{2EEAE6D4-C13E-4633-A9A4-429EE14522F4}" type="sibTrans" cxnId="{9CAA8649-586D-4F7D-B7F3-30B0396ED878}">
      <dgm:prSet/>
      <dgm:spPr/>
      <dgm:t>
        <a:bodyPr/>
        <a:lstStyle/>
        <a:p>
          <a:endParaRPr lang="en-US"/>
        </a:p>
      </dgm:t>
    </dgm:pt>
    <dgm:pt modelId="{E4E507F8-B3DB-4F8B-BB15-6559BE086FE3}">
      <dgm:prSet/>
      <dgm:spPr/>
      <dgm:t>
        <a:bodyPr/>
        <a:lstStyle/>
        <a:p>
          <a:r>
            <a:rPr lang="en-US"/>
            <a:t>Feedback och konflikthantering sker löpande. </a:t>
          </a:r>
        </a:p>
      </dgm:t>
    </dgm:pt>
    <dgm:pt modelId="{71C93864-7EF2-4B0F-B4C2-DEAC45938052}" type="parTrans" cxnId="{3B1DBADF-EC88-40C5-B2A3-459E1D181A89}">
      <dgm:prSet/>
      <dgm:spPr/>
      <dgm:t>
        <a:bodyPr/>
        <a:lstStyle/>
        <a:p>
          <a:endParaRPr lang="en-US"/>
        </a:p>
      </dgm:t>
    </dgm:pt>
    <dgm:pt modelId="{62DD1D77-F707-454B-A20D-1D19196D50C2}" type="sibTrans" cxnId="{3B1DBADF-EC88-40C5-B2A3-459E1D181A89}">
      <dgm:prSet/>
      <dgm:spPr/>
      <dgm:t>
        <a:bodyPr/>
        <a:lstStyle/>
        <a:p>
          <a:endParaRPr lang="en-US"/>
        </a:p>
      </dgm:t>
    </dgm:pt>
    <dgm:pt modelId="{96E8CFB9-5068-4467-9EBB-C0845AF71CA5}">
      <dgm:prSet/>
      <dgm:spPr/>
      <dgm:t>
        <a:bodyPr/>
        <a:lstStyle/>
        <a:p>
          <a:r>
            <a:rPr lang="en-US" dirty="0" err="1"/>
            <a:t>Medarbetarna</a:t>
          </a:r>
          <a:r>
            <a:rPr lang="en-US" dirty="0"/>
            <a:t> </a:t>
          </a:r>
          <a:r>
            <a:rPr lang="en-US" dirty="0" err="1"/>
            <a:t>har</a:t>
          </a:r>
          <a:r>
            <a:rPr lang="en-US" dirty="0"/>
            <a:t> nu </a:t>
          </a:r>
          <a:r>
            <a:rPr lang="en-US" dirty="0" err="1"/>
            <a:t>tagit</a:t>
          </a:r>
          <a:r>
            <a:rPr lang="en-US" dirty="0"/>
            <a:t> </a:t>
          </a:r>
          <a:r>
            <a:rPr lang="en-US" dirty="0" err="1"/>
            <a:t>många</a:t>
          </a:r>
          <a:r>
            <a:rPr lang="en-US" dirty="0"/>
            <a:t> av de </a:t>
          </a:r>
          <a:r>
            <a:rPr lang="en-US" dirty="0" err="1"/>
            <a:t>uppgifter</a:t>
          </a:r>
          <a:r>
            <a:rPr lang="en-US" dirty="0"/>
            <a:t> </a:t>
          </a:r>
          <a:r>
            <a:rPr lang="en-US" dirty="0" err="1"/>
            <a:t>som</a:t>
          </a:r>
          <a:r>
            <a:rPr lang="en-US" dirty="0"/>
            <a:t> </a:t>
          </a:r>
          <a:r>
            <a:rPr lang="en-US" dirty="0" err="1"/>
            <a:t>ledaren</a:t>
          </a:r>
          <a:r>
            <a:rPr lang="en-US" dirty="0"/>
            <a:t> </a:t>
          </a:r>
          <a:r>
            <a:rPr lang="en-US" dirty="0" err="1"/>
            <a:t>tidigare</a:t>
          </a:r>
          <a:r>
            <a:rPr lang="en-US" dirty="0"/>
            <a:t> </a:t>
          </a:r>
          <a:r>
            <a:rPr lang="en-US" dirty="0" err="1"/>
            <a:t>tagit</a:t>
          </a:r>
          <a:r>
            <a:rPr lang="en-US" dirty="0"/>
            <a:t> </a:t>
          </a:r>
          <a:r>
            <a:rPr lang="en-US" dirty="0" err="1"/>
            <a:t>mest</a:t>
          </a:r>
          <a:r>
            <a:rPr lang="en-US" dirty="0"/>
            <a:t> </a:t>
          </a:r>
          <a:r>
            <a:rPr lang="en-US" dirty="0" err="1"/>
            <a:t>ansvar</a:t>
          </a:r>
          <a:r>
            <a:rPr lang="en-US" dirty="0"/>
            <a:t> för.</a:t>
          </a:r>
        </a:p>
      </dgm:t>
    </dgm:pt>
    <dgm:pt modelId="{1E67DB66-DF9C-4C83-8965-C4B672D2DC0D}" type="parTrans" cxnId="{1990DD15-F102-45E1-A15A-DB7A8F820F64}">
      <dgm:prSet/>
      <dgm:spPr/>
      <dgm:t>
        <a:bodyPr/>
        <a:lstStyle/>
        <a:p>
          <a:endParaRPr lang="en-US"/>
        </a:p>
      </dgm:t>
    </dgm:pt>
    <dgm:pt modelId="{B3EF376C-1464-432B-9B7A-FF1B5ACE0EFC}" type="sibTrans" cxnId="{1990DD15-F102-45E1-A15A-DB7A8F820F64}">
      <dgm:prSet/>
      <dgm:spPr/>
      <dgm:t>
        <a:bodyPr/>
        <a:lstStyle/>
        <a:p>
          <a:endParaRPr lang="en-US"/>
        </a:p>
      </dgm:t>
    </dgm:pt>
    <dgm:pt modelId="{333CDF7A-EFA1-7F45-97F0-DCB18A03F848}" type="pres">
      <dgm:prSet presAssocID="{EA861FB5-D8CE-4B59-B87A-81E2C89AC261}" presName="vert0" presStyleCnt="0">
        <dgm:presLayoutVars>
          <dgm:dir/>
          <dgm:animOne val="branch"/>
          <dgm:animLvl val="lvl"/>
        </dgm:presLayoutVars>
      </dgm:prSet>
      <dgm:spPr/>
    </dgm:pt>
    <dgm:pt modelId="{86CDBF37-A63D-D54E-B53F-AA82DED6B74E}" type="pres">
      <dgm:prSet presAssocID="{E8A1C9E6-22DF-41D3-87FD-36FC5E3CE0FF}" presName="thickLine" presStyleLbl="alignNode1" presStyleIdx="0" presStyleCnt="5"/>
      <dgm:spPr/>
    </dgm:pt>
    <dgm:pt modelId="{56693D4B-6C1C-0143-AD0A-EF74814E4DE2}" type="pres">
      <dgm:prSet presAssocID="{E8A1C9E6-22DF-41D3-87FD-36FC5E3CE0FF}" presName="horz1" presStyleCnt="0"/>
      <dgm:spPr/>
    </dgm:pt>
    <dgm:pt modelId="{541E7CF4-0655-BD41-A64C-E45F64C92249}" type="pres">
      <dgm:prSet presAssocID="{E8A1C9E6-22DF-41D3-87FD-36FC5E3CE0FF}" presName="tx1" presStyleLbl="revTx" presStyleIdx="0" presStyleCnt="5"/>
      <dgm:spPr/>
    </dgm:pt>
    <dgm:pt modelId="{7FAA7ADD-A816-964C-A381-4619A2DAF981}" type="pres">
      <dgm:prSet presAssocID="{E8A1C9E6-22DF-41D3-87FD-36FC5E3CE0FF}" presName="vert1" presStyleCnt="0"/>
      <dgm:spPr/>
    </dgm:pt>
    <dgm:pt modelId="{B762FF52-DB72-2B47-8E82-04470E9B6B0C}" type="pres">
      <dgm:prSet presAssocID="{070B5DF1-73C6-43EC-BE54-CA01447746F4}" presName="thickLine" presStyleLbl="alignNode1" presStyleIdx="1" presStyleCnt="5"/>
      <dgm:spPr/>
    </dgm:pt>
    <dgm:pt modelId="{C9D10353-B38E-244F-B736-E9F572858FC5}" type="pres">
      <dgm:prSet presAssocID="{070B5DF1-73C6-43EC-BE54-CA01447746F4}" presName="horz1" presStyleCnt="0"/>
      <dgm:spPr/>
    </dgm:pt>
    <dgm:pt modelId="{75843BAB-B362-5E49-AA3B-AD1790D1326B}" type="pres">
      <dgm:prSet presAssocID="{070B5DF1-73C6-43EC-BE54-CA01447746F4}" presName="tx1" presStyleLbl="revTx" presStyleIdx="1" presStyleCnt="5"/>
      <dgm:spPr/>
    </dgm:pt>
    <dgm:pt modelId="{951BB583-883D-284A-9CD5-115AF468D2BE}" type="pres">
      <dgm:prSet presAssocID="{070B5DF1-73C6-43EC-BE54-CA01447746F4}" presName="vert1" presStyleCnt="0"/>
      <dgm:spPr/>
    </dgm:pt>
    <dgm:pt modelId="{9626967F-9A64-7246-B8FF-DE3ACD2F079B}" type="pres">
      <dgm:prSet presAssocID="{16203989-0EEC-4BF5-8087-710747B16078}" presName="thickLine" presStyleLbl="alignNode1" presStyleIdx="2" presStyleCnt="5"/>
      <dgm:spPr/>
    </dgm:pt>
    <dgm:pt modelId="{84CFEC56-5254-7E44-B3C0-4DC48DC77B5A}" type="pres">
      <dgm:prSet presAssocID="{16203989-0EEC-4BF5-8087-710747B16078}" presName="horz1" presStyleCnt="0"/>
      <dgm:spPr/>
    </dgm:pt>
    <dgm:pt modelId="{B1DBC420-3135-434C-8B33-7A3C562277E0}" type="pres">
      <dgm:prSet presAssocID="{16203989-0EEC-4BF5-8087-710747B16078}" presName="tx1" presStyleLbl="revTx" presStyleIdx="2" presStyleCnt="5"/>
      <dgm:spPr/>
    </dgm:pt>
    <dgm:pt modelId="{D76FED51-4198-CC4B-9A07-755BF218BA27}" type="pres">
      <dgm:prSet presAssocID="{16203989-0EEC-4BF5-8087-710747B16078}" presName="vert1" presStyleCnt="0"/>
      <dgm:spPr/>
    </dgm:pt>
    <dgm:pt modelId="{3B63D037-707C-3045-9395-6E76276D8717}" type="pres">
      <dgm:prSet presAssocID="{E4E507F8-B3DB-4F8B-BB15-6559BE086FE3}" presName="thickLine" presStyleLbl="alignNode1" presStyleIdx="3" presStyleCnt="5"/>
      <dgm:spPr/>
    </dgm:pt>
    <dgm:pt modelId="{5F4A0248-C00E-694B-ACE4-F2A4959FCBFF}" type="pres">
      <dgm:prSet presAssocID="{E4E507F8-B3DB-4F8B-BB15-6559BE086FE3}" presName="horz1" presStyleCnt="0"/>
      <dgm:spPr/>
    </dgm:pt>
    <dgm:pt modelId="{5EE97B39-79DF-3241-AEB8-67E0CBE33234}" type="pres">
      <dgm:prSet presAssocID="{E4E507F8-B3DB-4F8B-BB15-6559BE086FE3}" presName="tx1" presStyleLbl="revTx" presStyleIdx="3" presStyleCnt="5"/>
      <dgm:spPr/>
    </dgm:pt>
    <dgm:pt modelId="{015465C4-BA1B-204C-B81A-F471D52DE5B3}" type="pres">
      <dgm:prSet presAssocID="{E4E507F8-B3DB-4F8B-BB15-6559BE086FE3}" presName="vert1" presStyleCnt="0"/>
      <dgm:spPr/>
    </dgm:pt>
    <dgm:pt modelId="{0B6457F2-79C7-E546-922D-C8E60D9504BC}" type="pres">
      <dgm:prSet presAssocID="{96E8CFB9-5068-4467-9EBB-C0845AF71CA5}" presName="thickLine" presStyleLbl="alignNode1" presStyleIdx="4" presStyleCnt="5"/>
      <dgm:spPr/>
    </dgm:pt>
    <dgm:pt modelId="{B52D2A78-CA33-B746-98ED-F847126D7679}" type="pres">
      <dgm:prSet presAssocID="{96E8CFB9-5068-4467-9EBB-C0845AF71CA5}" presName="horz1" presStyleCnt="0"/>
      <dgm:spPr/>
    </dgm:pt>
    <dgm:pt modelId="{FE0E23E1-1CEE-7E45-BC69-A36C9A1E387F}" type="pres">
      <dgm:prSet presAssocID="{96E8CFB9-5068-4467-9EBB-C0845AF71CA5}" presName="tx1" presStyleLbl="revTx" presStyleIdx="4" presStyleCnt="5"/>
      <dgm:spPr/>
    </dgm:pt>
    <dgm:pt modelId="{96698761-E980-0F43-A876-FE19E4378B24}" type="pres">
      <dgm:prSet presAssocID="{96E8CFB9-5068-4467-9EBB-C0845AF71CA5}" presName="vert1" presStyleCnt="0"/>
      <dgm:spPr/>
    </dgm:pt>
  </dgm:ptLst>
  <dgm:cxnLst>
    <dgm:cxn modelId="{1990DD15-F102-45E1-A15A-DB7A8F820F64}" srcId="{EA861FB5-D8CE-4B59-B87A-81E2C89AC261}" destId="{96E8CFB9-5068-4467-9EBB-C0845AF71CA5}" srcOrd="4" destOrd="0" parTransId="{1E67DB66-DF9C-4C83-8965-C4B672D2DC0D}" sibTransId="{B3EF376C-1464-432B-9B7A-FF1B5ACE0EFC}"/>
    <dgm:cxn modelId="{2D21442E-E09A-47A6-BB5A-B5DBA859A7A2}" srcId="{EA861FB5-D8CE-4B59-B87A-81E2C89AC261}" destId="{070B5DF1-73C6-43EC-BE54-CA01447746F4}" srcOrd="1" destOrd="0" parTransId="{573B1901-2C21-46E9-99C5-C3A2587BEB27}" sibTransId="{414D0570-62C5-4A39-95C9-6588E74A58BF}"/>
    <dgm:cxn modelId="{F5B2F93D-F0A2-DE4B-ADE0-67B453846C32}" type="presOf" srcId="{96E8CFB9-5068-4467-9EBB-C0845AF71CA5}" destId="{FE0E23E1-1CEE-7E45-BC69-A36C9A1E387F}" srcOrd="0" destOrd="0" presId="urn:microsoft.com/office/officeart/2008/layout/LinedList"/>
    <dgm:cxn modelId="{9CAA8649-586D-4F7D-B7F3-30B0396ED878}" srcId="{EA861FB5-D8CE-4B59-B87A-81E2C89AC261}" destId="{16203989-0EEC-4BF5-8087-710747B16078}" srcOrd="2" destOrd="0" parTransId="{DD39334B-E07E-4EA5-B96B-B93EEC771B98}" sibTransId="{2EEAE6D4-C13E-4633-A9A4-429EE14522F4}"/>
    <dgm:cxn modelId="{F20A2E63-CA71-4D96-8F21-E78B398AEAD1}" srcId="{EA861FB5-D8CE-4B59-B87A-81E2C89AC261}" destId="{E8A1C9E6-22DF-41D3-87FD-36FC5E3CE0FF}" srcOrd="0" destOrd="0" parTransId="{4C936893-D8B1-4741-B071-278B7382A74B}" sibTransId="{EEEEFFFA-4621-4021-8F89-9C7DD96F830F}"/>
    <dgm:cxn modelId="{D325CC83-9ECD-4840-B3A0-6230ACFC960A}" type="presOf" srcId="{16203989-0EEC-4BF5-8087-710747B16078}" destId="{B1DBC420-3135-434C-8B33-7A3C562277E0}" srcOrd="0" destOrd="0" presId="urn:microsoft.com/office/officeart/2008/layout/LinedList"/>
    <dgm:cxn modelId="{107F289F-2D8A-B743-82C2-3DF83A6F8063}" type="presOf" srcId="{E4E507F8-B3DB-4F8B-BB15-6559BE086FE3}" destId="{5EE97B39-79DF-3241-AEB8-67E0CBE33234}" srcOrd="0" destOrd="0" presId="urn:microsoft.com/office/officeart/2008/layout/LinedList"/>
    <dgm:cxn modelId="{4514A8B5-BB29-6542-A24C-A42422A132C1}" type="presOf" srcId="{070B5DF1-73C6-43EC-BE54-CA01447746F4}" destId="{75843BAB-B362-5E49-AA3B-AD1790D1326B}" srcOrd="0" destOrd="0" presId="urn:microsoft.com/office/officeart/2008/layout/LinedList"/>
    <dgm:cxn modelId="{3F8030D3-6DFF-474A-B4BE-B52671EFEB63}" type="presOf" srcId="{E8A1C9E6-22DF-41D3-87FD-36FC5E3CE0FF}" destId="{541E7CF4-0655-BD41-A64C-E45F64C92249}" srcOrd="0" destOrd="0" presId="urn:microsoft.com/office/officeart/2008/layout/LinedList"/>
    <dgm:cxn modelId="{3B1DBADF-EC88-40C5-B2A3-459E1D181A89}" srcId="{EA861FB5-D8CE-4B59-B87A-81E2C89AC261}" destId="{E4E507F8-B3DB-4F8B-BB15-6559BE086FE3}" srcOrd="3" destOrd="0" parTransId="{71C93864-7EF2-4B0F-B4C2-DEAC45938052}" sibTransId="{62DD1D77-F707-454B-A20D-1D19196D50C2}"/>
    <dgm:cxn modelId="{E8A313E1-CCF3-2846-B6DE-0B4520A47DA6}" type="presOf" srcId="{EA861FB5-D8CE-4B59-B87A-81E2C89AC261}" destId="{333CDF7A-EFA1-7F45-97F0-DCB18A03F848}" srcOrd="0" destOrd="0" presId="urn:microsoft.com/office/officeart/2008/layout/LinedList"/>
    <dgm:cxn modelId="{C2AA50DF-B280-9948-B078-898402F4F067}" type="presParOf" srcId="{333CDF7A-EFA1-7F45-97F0-DCB18A03F848}" destId="{86CDBF37-A63D-D54E-B53F-AA82DED6B74E}" srcOrd="0" destOrd="0" presId="urn:microsoft.com/office/officeart/2008/layout/LinedList"/>
    <dgm:cxn modelId="{F8CD6822-6BAD-D848-BE96-21F13E0C3DCD}" type="presParOf" srcId="{333CDF7A-EFA1-7F45-97F0-DCB18A03F848}" destId="{56693D4B-6C1C-0143-AD0A-EF74814E4DE2}" srcOrd="1" destOrd="0" presId="urn:microsoft.com/office/officeart/2008/layout/LinedList"/>
    <dgm:cxn modelId="{F2E1A6C8-0956-3643-8017-D7E502F7C73B}" type="presParOf" srcId="{56693D4B-6C1C-0143-AD0A-EF74814E4DE2}" destId="{541E7CF4-0655-BD41-A64C-E45F64C92249}" srcOrd="0" destOrd="0" presId="urn:microsoft.com/office/officeart/2008/layout/LinedList"/>
    <dgm:cxn modelId="{B31DF281-326F-1047-870E-6FBA0A32F09B}" type="presParOf" srcId="{56693D4B-6C1C-0143-AD0A-EF74814E4DE2}" destId="{7FAA7ADD-A816-964C-A381-4619A2DAF981}" srcOrd="1" destOrd="0" presId="urn:microsoft.com/office/officeart/2008/layout/LinedList"/>
    <dgm:cxn modelId="{10EB8197-C28A-624E-B883-7B42044756A6}" type="presParOf" srcId="{333CDF7A-EFA1-7F45-97F0-DCB18A03F848}" destId="{B762FF52-DB72-2B47-8E82-04470E9B6B0C}" srcOrd="2" destOrd="0" presId="urn:microsoft.com/office/officeart/2008/layout/LinedList"/>
    <dgm:cxn modelId="{D348C2DF-699C-844E-AED4-7485AC8913BE}" type="presParOf" srcId="{333CDF7A-EFA1-7F45-97F0-DCB18A03F848}" destId="{C9D10353-B38E-244F-B736-E9F572858FC5}" srcOrd="3" destOrd="0" presId="urn:microsoft.com/office/officeart/2008/layout/LinedList"/>
    <dgm:cxn modelId="{1531055C-DFAD-5842-9EE1-9F44DDD3206C}" type="presParOf" srcId="{C9D10353-B38E-244F-B736-E9F572858FC5}" destId="{75843BAB-B362-5E49-AA3B-AD1790D1326B}" srcOrd="0" destOrd="0" presId="urn:microsoft.com/office/officeart/2008/layout/LinedList"/>
    <dgm:cxn modelId="{DA451C75-3331-E44C-B71F-0E71C33D96E8}" type="presParOf" srcId="{C9D10353-B38E-244F-B736-E9F572858FC5}" destId="{951BB583-883D-284A-9CD5-115AF468D2BE}" srcOrd="1" destOrd="0" presId="urn:microsoft.com/office/officeart/2008/layout/LinedList"/>
    <dgm:cxn modelId="{A9FC437F-AE76-2449-B769-1D96993FAEBF}" type="presParOf" srcId="{333CDF7A-EFA1-7F45-97F0-DCB18A03F848}" destId="{9626967F-9A64-7246-B8FF-DE3ACD2F079B}" srcOrd="4" destOrd="0" presId="urn:microsoft.com/office/officeart/2008/layout/LinedList"/>
    <dgm:cxn modelId="{CD82390B-A745-8D43-A7F0-0A2F5D4E55F9}" type="presParOf" srcId="{333CDF7A-EFA1-7F45-97F0-DCB18A03F848}" destId="{84CFEC56-5254-7E44-B3C0-4DC48DC77B5A}" srcOrd="5" destOrd="0" presId="urn:microsoft.com/office/officeart/2008/layout/LinedList"/>
    <dgm:cxn modelId="{1D7D968F-4710-8640-AC6C-68940913BF71}" type="presParOf" srcId="{84CFEC56-5254-7E44-B3C0-4DC48DC77B5A}" destId="{B1DBC420-3135-434C-8B33-7A3C562277E0}" srcOrd="0" destOrd="0" presId="urn:microsoft.com/office/officeart/2008/layout/LinedList"/>
    <dgm:cxn modelId="{A223CF25-D119-914B-AB0B-F167212E3BB5}" type="presParOf" srcId="{84CFEC56-5254-7E44-B3C0-4DC48DC77B5A}" destId="{D76FED51-4198-CC4B-9A07-755BF218BA27}" srcOrd="1" destOrd="0" presId="urn:microsoft.com/office/officeart/2008/layout/LinedList"/>
    <dgm:cxn modelId="{0E076968-839A-094F-AC70-82B4F83754C2}" type="presParOf" srcId="{333CDF7A-EFA1-7F45-97F0-DCB18A03F848}" destId="{3B63D037-707C-3045-9395-6E76276D8717}" srcOrd="6" destOrd="0" presId="urn:microsoft.com/office/officeart/2008/layout/LinedList"/>
    <dgm:cxn modelId="{8992D09D-360C-8B4D-914E-3AF5B57BE628}" type="presParOf" srcId="{333CDF7A-EFA1-7F45-97F0-DCB18A03F848}" destId="{5F4A0248-C00E-694B-ACE4-F2A4959FCBFF}" srcOrd="7" destOrd="0" presId="urn:microsoft.com/office/officeart/2008/layout/LinedList"/>
    <dgm:cxn modelId="{EAECFDE6-602F-B449-8B8F-0A29658296A8}" type="presParOf" srcId="{5F4A0248-C00E-694B-ACE4-F2A4959FCBFF}" destId="{5EE97B39-79DF-3241-AEB8-67E0CBE33234}" srcOrd="0" destOrd="0" presId="urn:microsoft.com/office/officeart/2008/layout/LinedList"/>
    <dgm:cxn modelId="{4D31F26A-9EC8-1743-97B8-F236A6D5D52A}" type="presParOf" srcId="{5F4A0248-C00E-694B-ACE4-F2A4959FCBFF}" destId="{015465C4-BA1B-204C-B81A-F471D52DE5B3}" srcOrd="1" destOrd="0" presId="urn:microsoft.com/office/officeart/2008/layout/LinedList"/>
    <dgm:cxn modelId="{2E170615-FC1B-AC40-9512-3E4E16033E43}" type="presParOf" srcId="{333CDF7A-EFA1-7F45-97F0-DCB18A03F848}" destId="{0B6457F2-79C7-E546-922D-C8E60D9504BC}" srcOrd="8" destOrd="0" presId="urn:microsoft.com/office/officeart/2008/layout/LinedList"/>
    <dgm:cxn modelId="{388FEF34-93F5-9F4D-BD4B-30563BF447F8}" type="presParOf" srcId="{333CDF7A-EFA1-7F45-97F0-DCB18A03F848}" destId="{B52D2A78-CA33-B746-98ED-F847126D7679}" srcOrd="9" destOrd="0" presId="urn:microsoft.com/office/officeart/2008/layout/LinedList"/>
    <dgm:cxn modelId="{102E21D2-D927-7B4B-A037-F5F73AF5B704}" type="presParOf" srcId="{B52D2A78-CA33-B746-98ED-F847126D7679}" destId="{FE0E23E1-1CEE-7E45-BC69-A36C9A1E387F}" srcOrd="0" destOrd="0" presId="urn:microsoft.com/office/officeart/2008/layout/LinedList"/>
    <dgm:cxn modelId="{51ED06E0-DE6F-FD49-BE51-EA63F86C60EC}" type="presParOf" srcId="{B52D2A78-CA33-B746-98ED-F847126D7679}" destId="{96698761-E980-0F43-A876-FE19E4378B2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097CA18-37A9-4A20-9213-89CE1FE8E19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8602A39-9BFF-4E20-BDAB-703CAD60A63D}">
      <dgm:prSet/>
      <dgm:spPr/>
      <dgm:t>
        <a:bodyPr/>
        <a:lstStyle/>
        <a:p>
          <a:r>
            <a:rPr lang="en-US"/>
            <a:t>Gruppen har hanterat och rätat ut alla frågetecken i de tidigare stadierna, etablerat gemensamma mål och arbetat fram effektiva metoder för att lösa uppgifter och konflikter. </a:t>
          </a:r>
        </a:p>
      </dgm:t>
    </dgm:pt>
    <dgm:pt modelId="{89E21D1E-1411-4161-9732-AA1B428CF399}" type="parTrans" cxnId="{74F7CD31-184E-4F2D-B912-DB8C679878E9}">
      <dgm:prSet/>
      <dgm:spPr/>
      <dgm:t>
        <a:bodyPr/>
        <a:lstStyle/>
        <a:p>
          <a:endParaRPr lang="en-US"/>
        </a:p>
      </dgm:t>
    </dgm:pt>
    <dgm:pt modelId="{8C061425-9CB0-4964-9EC4-635831712C14}" type="sibTrans" cxnId="{74F7CD31-184E-4F2D-B912-DB8C679878E9}">
      <dgm:prSet/>
      <dgm:spPr/>
      <dgm:t>
        <a:bodyPr/>
        <a:lstStyle/>
        <a:p>
          <a:endParaRPr lang="en-US"/>
        </a:p>
      </dgm:t>
    </dgm:pt>
    <dgm:pt modelId="{2B36DB18-B2F6-431D-BE05-80354BCF1AC9}">
      <dgm:prSet/>
      <dgm:spPr/>
      <dgm:t>
        <a:bodyPr/>
        <a:lstStyle/>
        <a:p>
          <a:r>
            <a:rPr lang="en-US"/>
            <a:t>Ansvarstagandet från medarbetarna i gruppen är högt och gruppen lägger merparten av sin tid och energi på de uppgifter de har att lösa. </a:t>
          </a:r>
        </a:p>
      </dgm:t>
    </dgm:pt>
    <dgm:pt modelId="{4C66BC55-EBCF-44E7-93F1-AC1C86201B93}" type="parTrans" cxnId="{14A206E0-44BD-4BB7-854B-7D6E0F1D9E60}">
      <dgm:prSet/>
      <dgm:spPr/>
      <dgm:t>
        <a:bodyPr/>
        <a:lstStyle/>
        <a:p>
          <a:endParaRPr lang="en-US"/>
        </a:p>
      </dgm:t>
    </dgm:pt>
    <dgm:pt modelId="{4B44BBF5-37E0-479A-A772-7D32AF4218D5}" type="sibTrans" cxnId="{14A206E0-44BD-4BB7-854B-7D6E0F1D9E60}">
      <dgm:prSet/>
      <dgm:spPr/>
      <dgm:t>
        <a:bodyPr/>
        <a:lstStyle/>
        <a:p>
          <a:endParaRPr lang="en-US"/>
        </a:p>
      </dgm:t>
    </dgm:pt>
    <dgm:pt modelId="{E7F2D910-27D0-4B20-BDE0-0DDDA1A81A7B}">
      <dgm:prSet/>
      <dgm:spPr/>
      <dgm:t>
        <a:bodyPr/>
        <a:lstStyle/>
        <a:p>
          <a:r>
            <a:rPr lang="en-US"/>
            <a:t>Medarbetarna förstår och accepterar sina roller. </a:t>
          </a:r>
        </a:p>
      </dgm:t>
    </dgm:pt>
    <dgm:pt modelId="{55A9AC18-B07A-44EB-84E8-97B6F87240C9}" type="parTrans" cxnId="{EE3C8F46-B1C9-4878-BE0B-7E73CE40E552}">
      <dgm:prSet/>
      <dgm:spPr/>
      <dgm:t>
        <a:bodyPr/>
        <a:lstStyle/>
        <a:p>
          <a:endParaRPr lang="en-US"/>
        </a:p>
      </dgm:t>
    </dgm:pt>
    <dgm:pt modelId="{80141DC1-9C44-45E9-B52F-8B17DA9F502C}" type="sibTrans" cxnId="{EE3C8F46-B1C9-4878-BE0B-7E73CE40E552}">
      <dgm:prSet/>
      <dgm:spPr/>
      <dgm:t>
        <a:bodyPr/>
        <a:lstStyle/>
        <a:p>
          <a:endParaRPr lang="en-US"/>
        </a:p>
      </dgm:t>
    </dgm:pt>
    <dgm:pt modelId="{65FA6119-E413-417E-9569-E135D16D61DC}">
      <dgm:prSet/>
      <dgm:spPr/>
      <dgm:t>
        <a:bodyPr/>
        <a:lstStyle/>
        <a:p>
          <a:r>
            <a:rPr lang="en-US"/>
            <a:t>Det blir mer lustfyllt och kreativt att arbeta. </a:t>
          </a:r>
        </a:p>
      </dgm:t>
    </dgm:pt>
    <dgm:pt modelId="{977C9D2B-4A27-420D-AC57-AEDAF083BDDC}" type="parTrans" cxnId="{B164677A-C55C-4041-B077-88AF025A3A03}">
      <dgm:prSet/>
      <dgm:spPr/>
      <dgm:t>
        <a:bodyPr/>
        <a:lstStyle/>
        <a:p>
          <a:endParaRPr lang="en-US"/>
        </a:p>
      </dgm:t>
    </dgm:pt>
    <dgm:pt modelId="{2FB55FD1-C31C-4D29-9EB3-F569624379CC}" type="sibTrans" cxnId="{B164677A-C55C-4041-B077-88AF025A3A03}">
      <dgm:prSet/>
      <dgm:spPr/>
      <dgm:t>
        <a:bodyPr/>
        <a:lstStyle/>
        <a:p>
          <a:endParaRPr lang="en-US"/>
        </a:p>
      </dgm:t>
    </dgm:pt>
    <dgm:pt modelId="{8D89D962-65A2-4AC5-AE6E-75AE7F9F2D0A}">
      <dgm:prSet/>
      <dgm:spPr/>
      <dgm:t>
        <a:bodyPr/>
        <a:lstStyle/>
        <a:p>
          <a:r>
            <a:rPr lang="en-US"/>
            <a:t>Susan Wheelan kallar grupper som nått det fjärde stadiet för ”högpresterande team”.</a:t>
          </a:r>
        </a:p>
      </dgm:t>
    </dgm:pt>
    <dgm:pt modelId="{E55A1035-F048-4EBF-9F8B-1466F4556C2C}" type="parTrans" cxnId="{99C76DB7-26AE-4566-A1CC-B603ACA9A0F5}">
      <dgm:prSet/>
      <dgm:spPr/>
      <dgm:t>
        <a:bodyPr/>
        <a:lstStyle/>
        <a:p>
          <a:endParaRPr lang="en-US"/>
        </a:p>
      </dgm:t>
    </dgm:pt>
    <dgm:pt modelId="{D52A6301-63FC-4C75-93D0-0A80E59B2A81}" type="sibTrans" cxnId="{99C76DB7-26AE-4566-A1CC-B603ACA9A0F5}">
      <dgm:prSet/>
      <dgm:spPr/>
      <dgm:t>
        <a:bodyPr/>
        <a:lstStyle/>
        <a:p>
          <a:endParaRPr lang="en-US"/>
        </a:p>
      </dgm:t>
    </dgm:pt>
    <dgm:pt modelId="{6EBF9E44-D9EA-FC43-A3C2-7D0A4314E623}" type="pres">
      <dgm:prSet presAssocID="{F097CA18-37A9-4A20-9213-89CE1FE8E19B}" presName="vert0" presStyleCnt="0">
        <dgm:presLayoutVars>
          <dgm:dir/>
          <dgm:animOne val="branch"/>
          <dgm:animLvl val="lvl"/>
        </dgm:presLayoutVars>
      </dgm:prSet>
      <dgm:spPr/>
    </dgm:pt>
    <dgm:pt modelId="{978EF15B-E352-404A-9100-B84BC36E1EC4}" type="pres">
      <dgm:prSet presAssocID="{38602A39-9BFF-4E20-BDAB-703CAD60A63D}" presName="thickLine" presStyleLbl="alignNode1" presStyleIdx="0" presStyleCnt="5"/>
      <dgm:spPr/>
    </dgm:pt>
    <dgm:pt modelId="{DD34C3AF-C797-EB43-9E4C-61F3A2E5A3EF}" type="pres">
      <dgm:prSet presAssocID="{38602A39-9BFF-4E20-BDAB-703CAD60A63D}" presName="horz1" presStyleCnt="0"/>
      <dgm:spPr/>
    </dgm:pt>
    <dgm:pt modelId="{789A59F9-CB4D-294E-9F20-88479B41A9B3}" type="pres">
      <dgm:prSet presAssocID="{38602A39-9BFF-4E20-BDAB-703CAD60A63D}" presName="tx1" presStyleLbl="revTx" presStyleIdx="0" presStyleCnt="5"/>
      <dgm:spPr/>
    </dgm:pt>
    <dgm:pt modelId="{C52ACC4E-7732-9A4A-9971-388A02ECFA62}" type="pres">
      <dgm:prSet presAssocID="{38602A39-9BFF-4E20-BDAB-703CAD60A63D}" presName="vert1" presStyleCnt="0"/>
      <dgm:spPr/>
    </dgm:pt>
    <dgm:pt modelId="{4F222C2A-A692-2347-A5BA-5EAF0826728F}" type="pres">
      <dgm:prSet presAssocID="{2B36DB18-B2F6-431D-BE05-80354BCF1AC9}" presName="thickLine" presStyleLbl="alignNode1" presStyleIdx="1" presStyleCnt="5"/>
      <dgm:spPr/>
    </dgm:pt>
    <dgm:pt modelId="{30A8E4D0-B793-B94B-92BC-9FD665F9CB4B}" type="pres">
      <dgm:prSet presAssocID="{2B36DB18-B2F6-431D-BE05-80354BCF1AC9}" presName="horz1" presStyleCnt="0"/>
      <dgm:spPr/>
    </dgm:pt>
    <dgm:pt modelId="{5063A108-16DC-F44B-B6AA-E789A3081649}" type="pres">
      <dgm:prSet presAssocID="{2B36DB18-B2F6-431D-BE05-80354BCF1AC9}" presName="tx1" presStyleLbl="revTx" presStyleIdx="1" presStyleCnt="5"/>
      <dgm:spPr/>
    </dgm:pt>
    <dgm:pt modelId="{E0F14EDC-C10A-CB45-A854-98EC9D5465D1}" type="pres">
      <dgm:prSet presAssocID="{2B36DB18-B2F6-431D-BE05-80354BCF1AC9}" presName="vert1" presStyleCnt="0"/>
      <dgm:spPr/>
    </dgm:pt>
    <dgm:pt modelId="{F1DEAD60-2B2A-1E41-9DD6-9253B2308281}" type="pres">
      <dgm:prSet presAssocID="{E7F2D910-27D0-4B20-BDE0-0DDDA1A81A7B}" presName="thickLine" presStyleLbl="alignNode1" presStyleIdx="2" presStyleCnt="5"/>
      <dgm:spPr/>
    </dgm:pt>
    <dgm:pt modelId="{B9E67FF5-86F7-1D4B-B56B-FAFA5F01F365}" type="pres">
      <dgm:prSet presAssocID="{E7F2D910-27D0-4B20-BDE0-0DDDA1A81A7B}" presName="horz1" presStyleCnt="0"/>
      <dgm:spPr/>
    </dgm:pt>
    <dgm:pt modelId="{8757B63A-E0B2-B641-9AFD-1C0F2BE0B448}" type="pres">
      <dgm:prSet presAssocID="{E7F2D910-27D0-4B20-BDE0-0DDDA1A81A7B}" presName="tx1" presStyleLbl="revTx" presStyleIdx="2" presStyleCnt="5"/>
      <dgm:spPr/>
    </dgm:pt>
    <dgm:pt modelId="{3CBD33CC-2279-2B44-B06A-EFBE54D9A487}" type="pres">
      <dgm:prSet presAssocID="{E7F2D910-27D0-4B20-BDE0-0DDDA1A81A7B}" presName="vert1" presStyleCnt="0"/>
      <dgm:spPr/>
    </dgm:pt>
    <dgm:pt modelId="{6491EDE5-D6E1-9B4F-B678-733029745CFE}" type="pres">
      <dgm:prSet presAssocID="{65FA6119-E413-417E-9569-E135D16D61DC}" presName="thickLine" presStyleLbl="alignNode1" presStyleIdx="3" presStyleCnt="5"/>
      <dgm:spPr/>
    </dgm:pt>
    <dgm:pt modelId="{D226C21C-7764-664D-9D90-AE2A115DC4F2}" type="pres">
      <dgm:prSet presAssocID="{65FA6119-E413-417E-9569-E135D16D61DC}" presName="horz1" presStyleCnt="0"/>
      <dgm:spPr/>
    </dgm:pt>
    <dgm:pt modelId="{1430D505-BB0C-3142-90FC-0E336F5A9BB9}" type="pres">
      <dgm:prSet presAssocID="{65FA6119-E413-417E-9569-E135D16D61DC}" presName="tx1" presStyleLbl="revTx" presStyleIdx="3" presStyleCnt="5"/>
      <dgm:spPr/>
    </dgm:pt>
    <dgm:pt modelId="{966ABE65-3BD8-B743-B79E-632CC142D28F}" type="pres">
      <dgm:prSet presAssocID="{65FA6119-E413-417E-9569-E135D16D61DC}" presName="vert1" presStyleCnt="0"/>
      <dgm:spPr/>
    </dgm:pt>
    <dgm:pt modelId="{B2324BB8-B79E-D343-93AF-AE0057C858F3}" type="pres">
      <dgm:prSet presAssocID="{8D89D962-65A2-4AC5-AE6E-75AE7F9F2D0A}" presName="thickLine" presStyleLbl="alignNode1" presStyleIdx="4" presStyleCnt="5"/>
      <dgm:spPr/>
    </dgm:pt>
    <dgm:pt modelId="{E7821457-EFF1-794A-A7C6-376AA66C7778}" type="pres">
      <dgm:prSet presAssocID="{8D89D962-65A2-4AC5-AE6E-75AE7F9F2D0A}" presName="horz1" presStyleCnt="0"/>
      <dgm:spPr/>
    </dgm:pt>
    <dgm:pt modelId="{5396E1B5-5BC1-9542-AEFF-28F9529E276F}" type="pres">
      <dgm:prSet presAssocID="{8D89D962-65A2-4AC5-AE6E-75AE7F9F2D0A}" presName="tx1" presStyleLbl="revTx" presStyleIdx="4" presStyleCnt="5"/>
      <dgm:spPr/>
    </dgm:pt>
    <dgm:pt modelId="{BBAF8E70-2707-C94A-9287-2C42066D75D7}" type="pres">
      <dgm:prSet presAssocID="{8D89D962-65A2-4AC5-AE6E-75AE7F9F2D0A}" presName="vert1" presStyleCnt="0"/>
      <dgm:spPr/>
    </dgm:pt>
  </dgm:ptLst>
  <dgm:cxnLst>
    <dgm:cxn modelId="{3855570C-C5F5-8444-B936-085BBA177765}" type="presOf" srcId="{65FA6119-E413-417E-9569-E135D16D61DC}" destId="{1430D505-BB0C-3142-90FC-0E336F5A9BB9}" srcOrd="0" destOrd="0" presId="urn:microsoft.com/office/officeart/2008/layout/LinedList"/>
    <dgm:cxn modelId="{74F7CD31-184E-4F2D-B912-DB8C679878E9}" srcId="{F097CA18-37A9-4A20-9213-89CE1FE8E19B}" destId="{38602A39-9BFF-4E20-BDAB-703CAD60A63D}" srcOrd="0" destOrd="0" parTransId="{89E21D1E-1411-4161-9732-AA1B428CF399}" sibTransId="{8C061425-9CB0-4964-9EC4-635831712C14}"/>
    <dgm:cxn modelId="{EE3C8F46-B1C9-4878-BE0B-7E73CE40E552}" srcId="{F097CA18-37A9-4A20-9213-89CE1FE8E19B}" destId="{E7F2D910-27D0-4B20-BDE0-0DDDA1A81A7B}" srcOrd="2" destOrd="0" parTransId="{55A9AC18-B07A-44EB-84E8-97B6F87240C9}" sibTransId="{80141DC1-9C44-45E9-B52F-8B17DA9F502C}"/>
    <dgm:cxn modelId="{B164677A-C55C-4041-B077-88AF025A3A03}" srcId="{F097CA18-37A9-4A20-9213-89CE1FE8E19B}" destId="{65FA6119-E413-417E-9569-E135D16D61DC}" srcOrd="3" destOrd="0" parTransId="{977C9D2B-4A27-420D-AC57-AEDAF083BDDC}" sibTransId="{2FB55FD1-C31C-4D29-9EB3-F569624379CC}"/>
    <dgm:cxn modelId="{1459FF80-DA61-DE4A-82B1-F439C750AC85}" type="presOf" srcId="{F097CA18-37A9-4A20-9213-89CE1FE8E19B}" destId="{6EBF9E44-D9EA-FC43-A3C2-7D0A4314E623}" srcOrd="0" destOrd="0" presId="urn:microsoft.com/office/officeart/2008/layout/LinedList"/>
    <dgm:cxn modelId="{D5A93EA3-B01F-094D-B647-BD8C6309B2B1}" type="presOf" srcId="{E7F2D910-27D0-4B20-BDE0-0DDDA1A81A7B}" destId="{8757B63A-E0B2-B641-9AFD-1C0F2BE0B448}" srcOrd="0" destOrd="0" presId="urn:microsoft.com/office/officeart/2008/layout/LinedList"/>
    <dgm:cxn modelId="{99C76DB7-26AE-4566-A1CC-B603ACA9A0F5}" srcId="{F097CA18-37A9-4A20-9213-89CE1FE8E19B}" destId="{8D89D962-65A2-4AC5-AE6E-75AE7F9F2D0A}" srcOrd="4" destOrd="0" parTransId="{E55A1035-F048-4EBF-9F8B-1466F4556C2C}" sibTransId="{D52A6301-63FC-4C75-93D0-0A80E59B2A81}"/>
    <dgm:cxn modelId="{FA08D0C2-0971-3546-83BC-FFE4A98EA374}" type="presOf" srcId="{2B36DB18-B2F6-431D-BE05-80354BCF1AC9}" destId="{5063A108-16DC-F44B-B6AA-E789A3081649}" srcOrd="0" destOrd="0" presId="urn:microsoft.com/office/officeart/2008/layout/LinedList"/>
    <dgm:cxn modelId="{14A206E0-44BD-4BB7-854B-7D6E0F1D9E60}" srcId="{F097CA18-37A9-4A20-9213-89CE1FE8E19B}" destId="{2B36DB18-B2F6-431D-BE05-80354BCF1AC9}" srcOrd="1" destOrd="0" parTransId="{4C66BC55-EBCF-44E7-93F1-AC1C86201B93}" sibTransId="{4B44BBF5-37E0-479A-A772-7D32AF4218D5}"/>
    <dgm:cxn modelId="{D3E919FB-9507-0147-930F-EF5450A3DA83}" type="presOf" srcId="{8D89D962-65A2-4AC5-AE6E-75AE7F9F2D0A}" destId="{5396E1B5-5BC1-9542-AEFF-28F9529E276F}" srcOrd="0" destOrd="0" presId="urn:microsoft.com/office/officeart/2008/layout/LinedList"/>
    <dgm:cxn modelId="{ECDC95FD-530E-8049-B149-A30651AB483C}" type="presOf" srcId="{38602A39-9BFF-4E20-BDAB-703CAD60A63D}" destId="{789A59F9-CB4D-294E-9F20-88479B41A9B3}" srcOrd="0" destOrd="0" presId="urn:microsoft.com/office/officeart/2008/layout/LinedList"/>
    <dgm:cxn modelId="{BCC2AFF6-8A1C-D243-81C8-B0158F8D9681}" type="presParOf" srcId="{6EBF9E44-D9EA-FC43-A3C2-7D0A4314E623}" destId="{978EF15B-E352-404A-9100-B84BC36E1EC4}" srcOrd="0" destOrd="0" presId="urn:microsoft.com/office/officeart/2008/layout/LinedList"/>
    <dgm:cxn modelId="{3688E707-172A-8341-856E-CEEB0DC0F314}" type="presParOf" srcId="{6EBF9E44-D9EA-FC43-A3C2-7D0A4314E623}" destId="{DD34C3AF-C797-EB43-9E4C-61F3A2E5A3EF}" srcOrd="1" destOrd="0" presId="urn:microsoft.com/office/officeart/2008/layout/LinedList"/>
    <dgm:cxn modelId="{03425630-8A3E-0C45-B647-5E634379528B}" type="presParOf" srcId="{DD34C3AF-C797-EB43-9E4C-61F3A2E5A3EF}" destId="{789A59F9-CB4D-294E-9F20-88479B41A9B3}" srcOrd="0" destOrd="0" presId="urn:microsoft.com/office/officeart/2008/layout/LinedList"/>
    <dgm:cxn modelId="{4420307E-91AD-1C46-92EE-899DA2C7F194}" type="presParOf" srcId="{DD34C3AF-C797-EB43-9E4C-61F3A2E5A3EF}" destId="{C52ACC4E-7732-9A4A-9971-388A02ECFA62}" srcOrd="1" destOrd="0" presId="urn:microsoft.com/office/officeart/2008/layout/LinedList"/>
    <dgm:cxn modelId="{17BF8E7B-DDE8-524D-9AE5-C86FFEC32AAE}" type="presParOf" srcId="{6EBF9E44-D9EA-FC43-A3C2-7D0A4314E623}" destId="{4F222C2A-A692-2347-A5BA-5EAF0826728F}" srcOrd="2" destOrd="0" presId="urn:microsoft.com/office/officeart/2008/layout/LinedList"/>
    <dgm:cxn modelId="{0ECF6774-90B4-B94D-AF1B-F9C8FA20BBA5}" type="presParOf" srcId="{6EBF9E44-D9EA-FC43-A3C2-7D0A4314E623}" destId="{30A8E4D0-B793-B94B-92BC-9FD665F9CB4B}" srcOrd="3" destOrd="0" presId="urn:microsoft.com/office/officeart/2008/layout/LinedList"/>
    <dgm:cxn modelId="{8CAAB12F-6F3D-D741-81C8-67C8D6E1FDE0}" type="presParOf" srcId="{30A8E4D0-B793-B94B-92BC-9FD665F9CB4B}" destId="{5063A108-16DC-F44B-B6AA-E789A3081649}" srcOrd="0" destOrd="0" presId="urn:microsoft.com/office/officeart/2008/layout/LinedList"/>
    <dgm:cxn modelId="{D214D887-A5D5-414F-9B79-041EEA8DC127}" type="presParOf" srcId="{30A8E4D0-B793-B94B-92BC-9FD665F9CB4B}" destId="{E0F14EDC-C10A-CB45-A854-98EC9D5465D1}" srcOrd="1" destOrd="0" presId="urn:microsoft.com/office/officeart/2008/layout/LinedList"/>
    <dgm:cxn modelId="{40D104F2-5354-9A43-9EEE-A894F9E74690}" type="presParOf" srcId="{6EBF9E44-D9EA-FC43-A3C2-7D0A4314E623}" destId="{F1DEAD60-2B2A-1E41-9DD6-9253B2308281}" srcOrd="4" destOrd="0" presId="urn:microsoft.com/office/officeart/2008/layout/LinedList"/>
    <dgm:cxn modelId="{55F507A1-DE4C-9F42-8DA5-7B288FBB934C}" type="presParOf" srcId="{6EBF9E44-D9EA-FC43-A3C2-7D0A4314E623}" destId="{B9E67FF5-86F7-1D4B-B56B-FAFA5F01F365}" srcOrd="5" destOrd="0" presId="urn:microsoft.com/office/officeart/2008/layout/LinedList"/>
    <dgm:cxn modelId="{B80CFE32-A66D-C944-ACE4-CC89B2995F5A}" type="presParOf" srcId="{B9E67FF5-86F7-1D4B-B56B-FAFA5F01F365}" destId="{8757B63A-E0B2-B641-9AFD-1C0F2BE0B448}" srcOrd="0" destOrd="0" presId="urn:microsoft.com/office/officeart/2008/layout/LinedList"/>
    <dgm:cxn modelId="{CB879A6E-A825-DF4E-A43C-9AEB7665CC1D}" type="presParOf" srcId="{B9E67FF5-86F7-1D4B-B56B-FAFA5F01F365}" destId="{3CBD33CC-2279-2B44-B06A-EFBE54D9A487}" srcOrd="1" destOrd="0" presId="urn:microsoft.com/office/officeart/2008/layout/LinedList"/>
    <dgm:cxn modelId="{2D9A50DA-9E77-1543-B6D7-CD26225FBBE5}" type="presParOf" srcId="{6EBF9E44-D9EA-FC43-A3C2-7D0A4314E623}" destId="{6491EDE5-D6E1-9B4F-B678-733029745CFE}" srcOrd="6" destOrd="0" presId="urn:microsoft.com/office/officeart/2008/layout/LinedList"/>
    <dgm:cxn modelId="{8B2F85E1-4698-D84B-B403-70AC2F5C2332}" type="presParOf" srcId="{6EBF9E44-D9EA-FC43-A3C2-7D0A4314E623}" destId="{D226C21C-7764-664D-9D90-AE2A115DC4F2}" srcOrd="7" destOrd="0" presId="urn:microsoft.com/office/officeart/2008/layout/LinedList"/>
    <dgm:cxn modelId="{10D91E15-2417-DA41-A4E6-309D7A52B54F}" type="presParOf" srcId="{D226C21C-7764-664D-9D90-AE2A115DC4F2}" destId="{1430D505-BB0C-3142-90FC-0E336F5A9BB9}" srcOrd="0" destOrd="0" presId="urn:microsoft.com/office/officeart/2008/layout/LinedList"/>
    <dgm:cxn modelId="{B9DF1AA4-0593-DE41-B982-C665883BDC34}" type="presParOf" srcId="{D226C21C-7764-664D-9D90-AE2A115DC4F2}" destId="{966ABE65-3BD8-B743-B79E-632CC142D28F}" srcOrd="1" destOrd="0" presId="urn:microsoft.com/office/officeart/2008/layout/LinedList"/>
    <dgm:cxn modelId="{F61C5DF4-8132-4D49-9677-2BA30D1BB897}" type="presParOf" srcId="{6EBF9E44-D9EA-FC43-A3C2-7D0A4314E623}" destId="{B2324BB8-B79E-D343-93AF-AE0057C858F3}" srcOrd="8" destOrd="0" presId="urn:microsoft.com/office/officeart/2008/layout/LinedList"/>
    <dgm:cxn modelId="{C2969E06-8501-6847-B21E-EF17F29D19E4}" type="presParOf" srcId="{6EBF9E44-D9EA-FC43-A3C2-7D0A4314E623}" destId="{E7821457-EFF1-794A-A7C6-376AA66C7778}" srcOrd="9" destOrd="0" presId="urn:microsoft.com/office/officeart/2008/layout/LinedList"/>
    <dgm:cxn modelId="{AEAE8A9F-2E9A-3D4D-960D-23AF586E064B}" type="presParOf" srcId="{E7821457-EFF1-794A-A7C6-376AA66C7778}" destId="{5396E1B5-5BC1-9542-AEFF-28F9529E276F}" srcOrd="0" destOrd="0" presId="urn:microsoft.com/office/officeart/2008/layout/LinedList"/>
    <dgm:cxn modelId="{7FD3DC53-C711-8641-89A7-996B37EBF463}" type="presParOf" srcId="{E7821457-EFF1-794A-A7C6-376AA66C7778}" destId="{BBAF8E70-2707-C94A-9287-2C42066D75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9009BA9-083C-482E-A809-48E7FC7D332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41739BD-A8C1-4B37-9B3E-9719B60781B6}">
      <dgm:prSet/>
      <dgm:spPr/>
      <dgm:t>
        <a:bodyPr/>
        <a:lstStyle/>
        <a:p>
          <a:pPr>
            <a:lnSpc>
              <a:spcPct val="100000"/>
            </a:lnSpc>
          </a:pPr>
          <a:r>
            <a:rPr lang="en-US"/>
            <a:t>Varje individs ansvar för att förstå hur man påverkar och ökar den sociala tryggheten på arbetsplatsen. </a:t>
          </a:r>
        </a:p>
      </dgm:t>
    </dgm:pt>
    <dgm:pt modelId="{936A112E-D31C-465D-ACE0-069FD59EDA23}" type="parTrans" cxnId="{02DF43B4-79C4-45DA-875B-01956DA480FE}">
      <dgm:prSet/>
      <dgm:spPr/>
      <dgm:t>
        <a:bodyPr/>
        <a:lstStyle/>
        <a:p>
          <a:endParaRPr lang="en-US"/>
        </a:p>
      </dgm:t>
    </dgm:pt>
    <dgm:pt modelId="{19E8387D-2F18-4BA1-9D58-B22D510C4CCA}" type="sibTrans" cxnId="{02DF43B4-79C4-45DA-875B-01956DA480FE}">
      <dgm:prSet/>
      <dgm:spPr/>
      <dgm:t>
        <a:bodyPr/>
        <a:lstStyle/>
        <a:p>
          <a:endParaRPr lang="en-US"/>
        </a:p>
      </dgm:t>
    </dgm:pt>
    <dgm:pt modelId="{F3C9C911-910B-444B-8BEF-3457D5EE6A1E}">
      <dgm:prSet/>
      <dgm:spPr/>
      <dgm:t>
        <a:bodyPr/>
        <a:lstStyle/>
        <a:p>
          <a:pPr>
            <a:lnSpc>
              <a:spcPct val="100000"/>
            </a:lnSpc>
          </a:pPr>
          <a:r>
            <a:rPr lang="en-US"/>
            <a:t>Det leder till gladare och friskare medarbetare – och ett bättre arbetsresultat!</a:t>
          </a:r>
        </a:p>
      </dgm:t>
    </dgm:pt>
    <dgm:pt modelId="{20A7BC60-079D-4FF8-B005-A6F4FC45D8C6}" type="parTrans" cxnId="{92E17871-4C6A-48A1-BE59-7BC214C7D342}">
      <dgm:prSet/>
      <dgm:spPr/>
      <dgm:t>
        <a:bodyPr/>
        <a:lstStyle/>
        <a:p>
          <a:endParaRPr lang="en-US"/>
        </a:p>
      </dgm:t>
    </dgm:pt>
    <dgm:pt modelId="{ED52BF54-2CCF-480D-94FA-04D2388A34B6}" type="sibTrans" cxnId="{92E17871-4C6A-48A1-BE59-7BC214C7D342}">
      <dgm:prSet/>
      <dgm:spPr/>
      <dgm:t>
        <a:bodyPr/>
        <a:lstStyle/>
        <a:p>
          <a:endParaRPr lang="en-US"/>
        </a:p>
      </dgm:t>
    </dgm:pt>
    <dgm:pt modelId="{061F5885-0C8B-48C2-9ED3-053B66FFD922}" type="pres">
      <dgm:prSet presAssocID="{F9009BA9-083C-482E-A809-48E7FC7D3321}" presName="root" presStyleCnt="0">
        <dgm:presLayoutVars>
          <dgm:dir/>
          <dgm:resizeHandles val="exact"/>
        </dgm:presLayoutVars>
      </dgm:prSet>
      <dgm:spPr/>
    </dgm:pt>
    <dgm:pt modelId="{5E975AF4-6F5E-451A-9456-C741737B749E}" type="pres">
      <dgm:prSet presAssocID="{D41739BD-A8C1-4B37-9B3E-9719B60781B6}" presName="compNode" presStyleCnt="0"/>
      <dgm:spPr/>
    </dgm:pt>
    <dgm:pt modelId="{B015AC33-9BA5-4E23-84B1-33ECCD19535A}" type="pres">
      <dgm:prSet presAssocID="{D41739BD-A8C1-4B37-9B3E-9719B60781B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les of Justice"/>
        </a:ext>
      </dgm:extLst>
    </dgm:pt>
    <dgm:pt modelId="{85F4294B-83E8-486F-84AC-20751EE4C31C}" type="pres">
      <dgm:prSet presAssocID="{D41739BD-A8C1-4B37-9B3E-9719B60781B6}" presName="spaceRect" presStyleCnt="0"/>
      <dgm:spPr/>
    </dgm:pt>
    <dgm:pt modelId="{769D3012-A940-40E2-8EA1-A21325E39653}" type="pres">
      <dgm:prSet presAssocID="{D41739BD-A8C1-4B37-9B3E-9719B60781B6}" presName="textRect" presStyleLbl="revTx" presStyleIdx="0" presStyleCnt="2">
        <dgm:presLayoutVars>
          <dgm:chMax val="1"/>
          <dgm:chPref val="1"/>
        </dgm:presLayoutVars>
      </dgm:prSet>
      <dgm:spPr/>
    </dgm:pt>
    <dgm:pt modelId="{923B4763-C3B4-4C41-8D30-80EF9C4BB5CC}" type="pres">
      <dgm:prSet presAssocID="{19E8387D-2F18-4BA1-9D58-B22D510C4CCA}" presName="sibTrans" presStyleCnt="0"/>
      <dgm:spPr/>
    </dgm:pt>
    <dgm:pt modelId="{3A0848C7-CA77-49FE-8B73-A1598103DD3A}" type="pres">
      <dgm:prSet presAssocID="{F3C9C911-910B-444B-8BEF-3457D5EE6A1E}" presName="compNode" presStyleCnt="0"/>
      <dgm:spPr/>
    </dgm:pt>
    <dgm:pt modelId="{7CFCB859-B880-4363-96C9-BC0ABF236BD4}" type="pres">
      <dgm:prSet presAssocID="{F3C9C911-910B-444B-8BEF-3457D5EE6A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la"/>
        </a:ext>
      </dgm:extLst>
    </dgm:pt>
    <dgm:pt modelId="{F1595218-7394-4D3C-9011-C16F23D3DEDC}" type="pres">
      <dgm:prSet presAssocID="{F3C9C911-910B-444B-8BEF-3457D5EE6A1E}" presName="spaceRect" presStyleCnt="0"/>
      <dgm:spPr/>
    </dgm:pt>
    <dgm:pt modelId="{74059A70-3CD2-4ACA-91DC-B876A227CB72}" type="pres">
      <dgm:prSet presAssocID="{F3C9C911-910B-444B-8BEF-3457D5EE6A1E}" presName="textRect" presStyleLbl="revTx" presStyleIdx="1" presStyleCnt="2">
        <dgm:presLayoutVars>
          <dgm:chMax val="1"/>
          <dgm:chPref val="1"/>
        </dgm:presLayoutVars>
      </dgm:prSet>
      <dgm:spPr/>
    </dgm:pt>
  </dgm:ptLst>
  <dgm:cxnLst>
    <dgm:cxn modelId="{C5032912-CB67-42FB-9BFF-39A14C06C611}" type="presOf" srcId="{D41739BD-A8C1-4B37-9B3E-9719B60781B6}" destId="{769D3012-A940-40E2-8EA1-A21325E39653}" srcOrd="0" destOrd="0" presId="urn:microsoft.com/office/officeart/2018/2/layout/IconLabelList"/>
    <dgm:cxn modelId="{BBEB0041-B9A5-48BC-A6CA-4BF07AC92396}" type="presOf" srcId="{F3C9C911-910B-444B-8BEF-3457D5EE6A1E}" destId="{74059A70-3CD2-4ACA-91DC-B876A227CB72}" srcOrd="0" destOrd="0" presId="urn:microsoft.com/office/officeart/2018/2/layout/IconLabelList"/>
    <dgm:cxn modelId="{92E17871-4C6A-48A1-BE59-7BC214C7D342}" srcId="{F9009BA9-083C-482E-A809-48E7FC7D3321}" destId="{F3C9C911-910B-444B-8BEF-3457D5EE6A1E}" srcOrd="1" destOrd="0" parTransId="{20A7BC60-079D-4FF8-B005-A6F4FC45D8C6}" sibTransId="{ED52BF54-2CCF-480D-94FA-04D2388A34B6}"/>
    <dgm:cxn modelId="{0EE3A87F-BB4E-486E-A9ED-59A597771085}" type="presOf" srcId="{F9009BA9-083C-482E-A809-48E7FC7D3321}" destId="{061F5885-0C8B-48C2-9ED3-053B66FFD922}" srcOrd="0" destOrd="0" presId="urn:microsoft.com/office/officeart/2018/2/layout/IconLabelList"/>
    <dgm:cxn modelId="{02DF43B4-79C4-45DA-875B-01956DA480FE}" srcId="{F9009BA9-083C-482E-A809-48E7FC7D3321}" destId="{D41739BD-A8C1-4B37-9B3E-9719B60781B6}" srcOrd="0" destOrd="0" parTransId="{936A112E-D31C-465D-ACE0-069FD59EDA23}" sibTransId="{19E8387D-2F18-4BA1-9D58-B22D510C4CCA}"/>
    <dgm:cxn modelId="{CE79EE21-506E-46B5-9DE4-200C2D1C433B}" type="presParOf" srcId="{061F5885-0C8B-48C2-9ED3-053B66FFD922}" destId="{5E975AF4-6F5E-451A-9456-C741737B749E}" srcOrd="0" destOrd="0" presId="urn:microsoft.com/office/officeart/2018/2/layout/IconLabelList"/>
    <dgm:cxn modelId="{91851BEC-944E-4991-B78A-CE6A2E1AE08F}" type="presParOf" srcId="{5E975AF4-6F5E-451A-9456-C741737B749E}" destId="{B015AC33-9BA5-4E23-84B1-33ECCD19535A}" srcOrd="0" destOrd="0" presId="urn:microsoft.com/office/officeart/2018/2/layout/IconLabelList"/>
    <dgm:cxn modelId="{8DD549B0-3773-4098-9D4D-FF06FA9E0C6A}" type="presParOf" srcId="{5E975AF4-6F5E-451A-9456-C741737B749E}" destId="{85F4294B-83E8-486F-84AC-20751EE4C31C}" srcOrd="1" destOrd="0" presId="urn:microsoft.com/office/officeart/2018/2/layout/IconLabelList"/>
    <dgm:cxn modelId="{A01CB90A-12A7-45AC-B084-B9E3797235F6}" type="presParOf" srcId="{5E975AF4-6F5E-451A-9456-C741737B749E}" destId="{769D3012-A940-40E2-8EA1-A21325E39653}" srcOrd="2" destOrd="0" presId="urn:microsoft.com/office/officeart/2018/2/layout/IconLabelList"/>
    <dgm:cxn modelId="{89E333FA-BD38-47FC-A480-69AA31E9F860}" type="presParOf" srcId="{061F5885-0C8B-48C2-9ED3-053B66FFD922}" destId="{923B4763-C3B4-4C41-8D30-80EF9C4BB5CC}" srcOrd="1" destOrd="0" presId="urn:microsoft.com/office/officeart/2018/2/layout/IconLabelList"/>
    <dgm:cxn modelId="{4658C227-7934-40FB-9505-2F3533710E0D}" type="presParOf" srcId="{061F5885-0C8B-48C2-9ED3-053B66FFD922}" destId="{3A0848C7-CA77-49FE-8B73-A1598103DD3A}" srcOrd="2" destOrd="0" presId="urn:microsoft.com/office/officeart/2018/2/layout/IconLabelList"/>
    <dgm:cxn modelId="{A7EB4054-AA35-442A-BE65-FD08F208C083}" type="presParOf" srcId="{3A0848C7-CA77-49FE-8B73-A1598103DD3A}" destId="{7CFCB859-B880-4363-96C9-BC0ABF236BD4}" srcOrd="0" destOrd="0" presId="urn:microsoft.com/office/officeart/2018/2/layout/IconLabelList"/>
    <dgm:cxn modelId="{DDB51A4C-0F6C-46C3-9C3A-60CD36894163}" type="presParOf" srcId="{3A0848C7-CA77-49FE-8B73-A1598103DD3A}" destId="{F1595218-7394-4D3C-9011-C16F23D3DEDC}" srcOrd="1" destOrd="0" presId="urn:microsoft.com/office/officeart/2018/2/layout/IconLabelList"/>
    <dgm:cxn modelId="{EEB74F22-0C9D-4604-B7DC-461109DA0C44}" type="presParOf" srcId="{3A0848C7-CA77-49FE-8B73-A1598103DD3A}" destId="{74059A70-3CD2-4ACA-91DC-B876A227CB7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9225FD1-0452-4CD4-8060-EE76DF44E8E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C9F1B9-8088-46B4-9000-D1C396AC8104}">
      <dgm:prSet/>
      <dgm:spPr/>
      <dgm:t>
        <a:bodyPr/>
        <a:lstStyle/>
        <a:p>
          <a:pPr>
            <a:lnSpc>
              <a:spcPct val="100000"/>
            </a:lnSpc>
          </a:pPr>
          <a:r>
            <a:rPr lang="en-US" b="0"/>
            <a:t>Handlar om hur vi med enkla medel kan höja medarbetares status. </a:t>
          </a:r>
        </a:p>
      </dgm:t>
    </dgm:pt>
    <dgm:pt modelId="{EFA75D21-9B3E-458A-89AF-F254FA15F476}" type="parTrans" cxnId="{87B073F1-7FE4-4CEA-825E-6AC8E6E697CF}">
      <dgm:prSet/>
      <dgm:spPr/>
      <dgm:t>
        <a:bodyPr/>
        <a:lstStyle/>
        <a:p>
          <a:endParaRPr lang="en-US"/>
        </a:p>
      </dgm:t>
    </dgm:pt>
    <dgm:pt modelId="{BE742A73-33C4-4848-BFA2-F99026D24E56}" type="sibTrans" cxnId="{87B073F1-7FE4-4CEA-825E-6AC8E6E697CF}">
      <dgm:prSet/>
      <dgm:spPr/>
      <dgm:t>
        <a:bodyPr/>
        <a:lstStyle/>
        <a:p>
          <a:endParaRPr lang="en-US"/>
        </a:p>
      </dgm:t>
    </dgm:pt>
    <dgm:pt modelId="{1CA4C81E-5069-4069-827A-FECDD28C3A29}">
      <dgm:prSet/>
      <dgm:spPr/>
      <dgm:t>
        <a:bodyPr/>
        <a:lstStyle/>
        <a:p>
          <a:pPr>
            <a:lnSpc>
              <a:spcPct val="100000"/>
            </a:lnSpc>
          </a:pPr>
          <a:r>
            <a:rPr lang="en-US" b="0" dirty="0" err="1"/>
            <a:t>Fortbildning</a:t>
          </a:r>
          <a:r>
            <a:rPr lang="en-US" b="0" dirty="0"/>
            <a:t>, </a:t>
          </a:r>
          <a:r>
            <a:rPr lang="en-US" b="0" dirty="0" err="1"/>
            <a:t>glada</a:t>
          </a:r>
          <a:r>
            <a:rPr lang="en-US" b="0" dirty="0"/>
            <a:t> </a:t>
          </a:r>
          <a:r>
            <a:rPr lang="en-US" b="0" dirty="0" err="1"/>
            <a:t>tillrop</a:t>
          </a:r>
          <a:r>
            <a:rPr lang="en-US" b="0" dirty="0"/>
            <a:t>, </a:t>
          </a:r>
          <a:r>
            <a:rPr lang="en-US" b="0" dirty="0" err="1"/>
            <a:t>uppmärksamhet</a:t>
          </a:r>
          <a:r>
            <a:rPr lang="en-US" b="0" dirty="0"/>
            <a:t> </a:t>
          </a:r>
          <a:r>
            <a:rPr lang="en-US" b="0" dirty="0" err="1"/>
            <a:t>och</a:t>
          </a:r>
          <a:r>
            <a:rPr lang="en-US" b="0" dirty="0"/>
            <a:t> </a:t>
          </a:r>
          <a:r>
            <a:rPr lang="en-US" b="0" dirty="0" err="1"/>
            <a:t>beröm</a:t>
          </a:r>
          <a:r>
            <a:rPr lang="en-US" b="0" dirty="0"/>
            <a:t> </a:t>
          </a:r>
          <a:r>
            <a:rPr lang="en-US" b="0" dirty="0" err="1"/>
            <a:t>skapar</a:t>
          </a:r>
          <a:r>
            <a:rPr lang="en-US" b="0" dirty="0"/>
            <a:t> </a:t>
          </a:r>
          <a:r>
            <a:rPr lang="en-US" b="0" dirty="0" err="1"/>
            <a:t>en</a:t>
          </a:r>
          <a:r>
            <a:rPr lang="en-US" b="0" dirty="0"/>
            <a:t> </a:t>
          </a:r>
          <a:r>
            <a:rPr lang="en-US" b="0" dirty="0" err="1"/>
            <a:t>positiv</a:t>
          </a:r>
          <a:r>
            <a:rPr lang="en-US" b="0" dirty="0"/>
            <a:t> </a:t>
          </a:r>
          <a:r>
            <a:rPr lang="en-US" b="0" dirty="0" err="1"/>
            <a:t>känsla</a:t>
          </a:r>
          <a:r>
            <a:rPr lang="en-US" b="0" dirty="0"/>
            <a:t> av </a:t>
          </a:r>
          <a:r>
            <a:rPr lang="en-US" b="0" dirty="0" err="1"/>
            <a:t>att</a:t>
          </a:r>
          <a:r>
            <a:rPr lang="en-US" b="0" dirty="0"/>
            <a:t> </a:t>
          </a:r>
          <a:r>
            <a:rPr lang="en-US" b="0" dirty="0" err="1"/>
            <a:t>duga</a:t>
          </a:r>
          <a:r>
            <a:rPr lang="en-US" b="0" dirty="0"/>
            <a:t>, </a:t>
          </a:r>
          <a:r>
            <a:rPr lang="en-US" b="0" dirty="0" err="1"/>
            <a:t>försätter</a:t>
          </a:r>
          <a:r>
            <a:rPr lang="en-US" b="0" dirty="0"/>
            <a:t> </a:t>
          </a:r>
          <a:r>
            <a:rPr lang="en-US" b="0" dirty="0" err="1"/>
            <a:t>hjärnan</a:t>
          </a:r>
          <a:r>
            <a:rPr lang="en-US" b="0" dirty="0"/>
            <a:t> </a:t>
          </a:r>
          <a:r>
            <a:rPr lang="en-US" b="0" dirty="0" err="1"/>
            <a:t>i</a:t>
          </a:r>
          <a:r>
            <a:rPr lang="en-US" b="0" dirty="0"/>
            <a:t> </a:t>
          </a:r>
          <a:r>
            <a:rPr lang="en-US" b="0" dirty="0" err="1"/>
            <a:t>belöningsläge</a:t>
          </a:r>
          <a:r>
            <a:rPr lang="en-US" b="0" dirty="0"/>
            <a:t>, </a:t>
          </a:r>
          <a:r>
            <a:rPr lang="en-US" b="0" dirty="0" err="1"/>
            <a:t>frisätter</a:t>
          </a:r>
          <a:r>
            <a:rPr lang="en-US" b="0" dirty="0"/>
            <a:t> </a:t>
          </a:r>
          <a:r>
            <a:rPr lang="en-US" b="0" dirty="0" err="1"/>
            <a:t>dopamin</a:t>
          </a:r>
          <a:r>
            <a:rPr lang="en-US" b="0" dirty="0"/>
            <a:t> </a:t>
          </a:r>
          <a:r>
            <a:rPr lang="en-US" b="0" dirty="0" err="1"/>
            <a:t>i</a:t>
          </a:r>
          <a:r>
            <a:rPr lang="en-US" b="0" dirty="0"/>
            <a:t> </a:t>
          </a:r>
          <a:r>
            <a:rPr lang="en-US" b="0" dirty="0" err="1"/>
            <a:t>hjärnan</a:t>
          </a:r>
          <a:r>
            <a:rPr lang="en-US" b="0" dirty="0"/>
            <a:t> </a:t>
          </a:r>
          <a:r>
            <a:rPr lang="en-US" b="0" dirty="0" err="1"/>
            <a:t>och</a:t>
          </a:r>
          <a:r>
            <a:rPr lang="en-US" b="0" dirty="0"/>
            <a:t> ger </a:t>
          </a:r>
          <a:r>
            <a:rPr lang="en-US" b="0" dirty="0" err="1"/>
            <a:t>lyckokickar</a:t>
          </a:r>
          <a:r>
            <a:rPr lang="en-US" b="0" dirty="0"/>
            <a:t>. </a:t>
          </a:r>
        </a:p>
      </dgm:t>
    </dgm:pt>
    <dgm:pt modelId="{0B8A93BB-CA39-4C17-8AD3-D9D070174D77}" type="parTrans" cxnId="{2D329156-526D-458A-8498-8C7982A6AF8B}">
      <dgm:prSet/>
      <dgm:spPr/>
      <dgm:t>
        <a:bodyPr/>
        <a:lstStyle/>
        <a:p>
          <a:endParaRPr lang="en-US"/>
        </a:p>
      </dgm:t>
    </dgm:pt>
    <dgm:pt modelId="{076F7719-1240-44EC-8716-F451850F1EA3}" type="sibTrans" cxnId="{2D329156-526D-458A-8498-8C7982A6AF8B}">
      <dgm:prSet/>
      <dgm:spPr/>
      <dgm:t>
        <a:bodyPr/>
        <a:lstStyle/>
        <a:p>
          <a:endParaRPr lang="en-US"/>
        </a:p>
      </dgm:t>
    </dgm:pt>
    <dgm:pt modelId="{D6C572AB-4024-44C9-BD71-C25C7806F0F6}">
      <dgm:prSet/>
      <dgm:spPr/>
      <dgm:t>
        <a:bodyPr/>
        <a:lstStyle/>
        <a:p>
          <a:pPr>
            <a:lnSpc>
              <a:spcPct val="100000"/>
            </a:lnSpc>
          </a:pPr>
          <a:r>
            <a:rPr lang="en-US" b="0"/>
            <a:t>Ett tapp i status signalerar det motsatta; hjärnan upplever att den är jagad och lägger sig hotläge. </a:t>
          </a:r>
        </a:p>
      </dgm:t>
    </dgm:pt>
    <dgm:pt modelId="{B44400C9-010F-4FEC-B8F2-C2B335B65DB1}" type="parTrans" cxnId="{8C6D005F-7026-4209-A170-2BD7EB22C21B}">
      <dgm:prSet/>
      <dgm:spPr/>
      <dgm:t>
        <a:bodyPr/>
        <a:lstStyle/>
        <a:p>
          <a:endParaRPr lang="en-US"/>
        </a:p>
      </dgm:t>
    </dgm:pt>
    <dgm:pt modelId="{2B7F7A4C-798B-4A9A-B2C2-82DDAA814DE7}" type="sibTrans" cxnId="{8C6D005F-7026-4209-A170-2BD7EB22C21B}">
      <dgm:prSet/>
      <dgm:spPr/>
      <dgm:t>
        <a:bodyPr/>
        <a:lstStyle/>
        <a:p>
          <a:endParaRPr lang="en-US"/>
        </a:p>
      </dgm:t>
    </dgm:pt>
    <dgm:pt modelId="{B4C5AF58-989C-4607-A9A3-1C8717DC5636}">
      <dgm:prSet/>
      <dgm:spPr/>
      <dgm:t>
        <a:bodyPr/>
        <a:lstStyle/>
        <a:p>
          <a:pPr>
            <a:lnSpc>
              <a:spcPct val="100000"/>
            </a:lnSpc>
          </a:pPr>
          <a:r>
            <a:rPr lang="en-US" b="0"/>
            <a:t>Att raljera eller göra sig lustig på någon annans bekostnad sänker andras känsla av status och gör att dessa medarbetare presterar sämre.</a:t>
          </a:r>
        </a:p>
      </dgm:t>
    </dgm:pt>
    <dgm:pt modelId="{75FB5E5A-7B3C-4C25-AC45-85D513F79D70}" type="parTrans" cxnId="{20243F39-2508-4459-A4FA-08CD5DC47A18}">
      <dgm:prSet/>
      <dgm:spPr/>
      <dgm:t>
        <a:bodyPr/>
        <a:lstStyle/>
        <a:p>
          <a:endParaRPr lang="en-US"/>
        </a:p>
      </dgm:t>
    </dgm:pt>
    <dgm:pt modelId="{F2220AD5-C4E3-4291-AB7A-C06B0F439406}" type="sibTrans" cxnId="{20243F39-2508-4459-A4FA-08CD5DC47A18}">
      <dgm:prSet/>
      <dgm:spPr/>
      <dgm:t>
        <a:bodyPr/>
        <a:lstStyle/>
        <a:p>
          <a:endParaRPr lang="en-US"/>
        </a:p>
      </dgm:t>
    </dgm:pt>
    <dgm:pt modelId="{C6B05AA4-D7ED-4692-A679-8300D7AEB288}" type="pres">
      <dgm:prSet presAssocID="{09225FD1-0452-4CD4-8060-EE76DF44E8E2}" presName="root" presStyleCnt="0">
        <dgm:presLayoutVars>
          <dgm:dir/>
          <dgm:resizeHandles val="exact"/>
        </dgm:presLayoutVars>
      </dgm:prSet>
      <dgm:spPr/>
    </dgm:pt>
    <dgm:pt modelId="{B2857F99-1B9B-40DF-BB01-3E73C5138BA0}" type="pres">
      <dgm:prSet presAssocID="{9EC9F1B9-8088-46B4-9000-D1C396AC8104}" presName="compNode" presStyleCnt="0"/>
      <dgm:spPr/>
    </dgm:pt>
    <dgm:pt modelId="{D4359FE7-F26C-49DE-9D82-D03187C2E4B8}" type="pres">
      <dgm:prSet presAssocID="{9EC9F1B9-8088-46B4-9000-D1C396AC8104}" presName="bgRect" presStyleLbl="bgShp" presStyleIdx="0" presStyleCnt="4"/>
      <dgm:spPr/>
    </dgm:pt>
    <dgm:pt modelId="{1687D9CF-85D0-4606-A1FE-83CA35989A1E}" type="pres">
      <dgm:prSet presAssocID="{9EC9F1B9-8088-46B4-9000-D1C396AC81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6BC37213-3298-4054-8CD7-C9D6D1EBB81B}" type="pres">
      <dgm:prSet presAssocID="{9EC9F1B9-8088-46B4-9000-D1C396AC8104}" presName="spaceRect" presStyleCnt="0"/>
      <dgm:spPr/>
    </dgm:pt>
    <dgm:pt modelId="{97E514B3-2872-448C-A669-FEF9D161C592}" type="pres">
      <dgm:prSet presAssocID="{9EC9F1B9-8088-46B4-9000-D1C396AC8104}" presName="parTx" presStyleLbl="revTx" presStyleIdx="0" presStyleCnt="4">
        <dgm:presLayoutVars>
          <dgm:chMax val="0"/>
          <dgm:chPref val="0"/>
        </dgm:presLayoutVars>
      </dgm:prSet>
      <dgm:spPr/>
    </dgm:pt>
    <dgm:pt modelId="{BBF285B8-DF6C-4252-8B01-E51C4BB5C17A}" type="pres">
      <dgm:prSet presAssocID="{BE742A73-33C4-4848-BFA2-F99026D24E56}" presName="sibTrans" presStyleCnt="0"/>
      <dgm:spPr/>
    </dgm:pt>
    <dgm:pt modelId="{AEDB810E-1647-4CBB-AE28-4950CB9DA383}" type="pres">
      <dgm:prSet presAssocID="{1CA4C81E-5069-4069-827A-FECDD28C3A29}" presName="compNode" presStyleCnt="0"/>
      <dgm:spPr/>
    </dgm:pt>
    <dgm:pt modelId="{558633BA-AAA5-4ABB-8D93-962126826AA2}" type="pres">
      <dgm:prSet presAssocID="{1CA4C81E-5069-4069-827A-FECDD28C3A29}" presName="bgRect" presStyleLbl="bgShp" presStyleIdx="1" presStyleCnt="4"/>
      <dgm:spPr/>
    </dgm:pt>
    <dgm:pt modelId="{690DB77D-893E-4F54-9959-FDC78A504F43}" type="pres">
      <dgm:prSet presAssocID="{1CA4C81E-5069-4069-827A-FECDD28C3A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inning Face with No Fill"/>
        </a:ext>
      </dgm:extLst>
    </dgm:pt>
    <dgm:pt modelId="{90C03E51-2B87-4E6C-B7CD-6FBA561C9D0E}" type="pres">
      <dgm:prSet presAssocID="{1CA4C81E-5069-4069-827A-FECDD28C3A29}" presName="spaceRect" presStyleCnt="0"/>
      <dgm:spPr/>
    </dgm:pt>
    <dgm:pt modelId="{2340F5BD-9ED6-4FE1-87FA-980223017B31}" type="pres">
      <dgm:prSet presAssocID="{1CA4C81E-5069-4069-827A-FECDD28C3A29}" presName="parTx" presStyleLbl="revTx" presStyleIdx="1" presStyleCnt="4">
        <dgm:presLayoutVars>
          <dgm:chMax val="0"/>
          <dgm:chPref val="0"/>
        </dgm:presLayoutVars>
      </dgm:prSet>
      <dgm:spPr/>
    </dgm:pt>
    <dgm:pt modelId="{4A59D7F0-1C1C-4613-B340-337A16740875}" type="pres">
      <dgm:prSet presAssocID="{076F7719-1240-44EC-8716-F451850F1EA3}" presName="sibTrans" presStyleCnt="0"/>
      <dgm:spPr/>
    </dgm:pt>
    <dgm:pt modelId="{0A9D6EF7-2F93-4559-9130-F2280359FDDF}" type="pres">
      <dgm:prSet presAssocID="{D6C572AB-4024-44C9-BD71-C25C7806F0F6}" presName="compNode" presStyleCnt="0"/>
      <dgm:spPr/>
    </dgm:pt>
    <dgm:pt modelId="{EC371788-CF6F-407B-9341-F54C4B06AB94}" type="pres">
      <dgm:prSet presAssocID="{D6C572AB-4024-44C9-BD71-C25C7806F0F6}" presName="bgRect" presStyleLbl="bgShp" presStyleIdx="2" presStyleCnt="4"/>
      <dgm:spPr/>
    </dgm:pt>
    <dgm:pt modelId="{13AEFEB2-C84B-4B98-9CD6-1827E20D18E1}" type="pres">
      <dgm:prSet presAssocID="{D6C572AB-4024-44C9-BD71-C25C7806F0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åtta"/>
        </a:ext>
      </dgm:extLst>
    </dgm:pt>
    <dgm:pt modelId="{C12A0261-59A3-4CFE-A3A8-2C8D6EE45BCC}" type="pres">
      <dgm:prSet presAssocID="{D6C572AB-4024-44C9-BD71-C25C7806F0F6}" presName="spaceRect" presStyleCnt="0"/>
      <dgm:spPr/>
    </dgm:pt>
    <dgm:pt modelId="{7BE5E866-EEE4-4017-9798-3D40A3E8CF47}" type="pres">
      <dgm:prSet presAssocID="{D6C572AB-4024-44C9-BD71-C25C7806F0F6}" presName="parTx" presStyleLbl="revTx" presStyleIdx="2" presStyleCnt="4">
        <dgm:presLayoutVars>
          <dgm:chMax val="0"/>
          <dgm:chPref val="0"/>
        </dgm:presLayoutVars>
      </dgm:prSet>
      <dgm:spPr/>
    </dgm:pt>
    <dgm:pt modelId="{C1F5A7F9-9B64-41D7-9D09-E22933AC975E}" type="pres">
      <dgm:prSet presAssocID="{2B7F7A4C-798B-4A9A-B2C2-82DDAA814DE7}" presName="sibTrans" presStyleCnt="0"/>
      <dgm:spPr/>
    </dgm:pt>
    <dgm:pt modelId="{BCA2EE95-4357-45E5-8A41-5C505278D70B}" type="pres">
      <dgm:prSet presAssocID="{B4C5AF58-989C-4607-A9A3-1C8717DC5636}" presName="compNode" presStyleCnt="0"/>
      <dgm:spPr/>
    </dgm:pt>
    <dgm:pt modelId="{516EC706-C9BB-4118-BF4C-31EDE126F9D3}" type="pres">
      <dgm:prSet presAssocID="{B4C5AF58-989C-4607-A9A3-1C8717DC5636}" presName="bgRect" presStyleLbl="bgShp" presStyleIdx="3" presStyleCnt="4"/>
      <dgm:spPr/>
    </dgm:pt>
    <dgm:pt modelId="{B705C648-B12B-4049-B7B5-072B7170EEA1}" type="pres">
      <dgm:prSet presAssocID="{B4C5AF58-989C-4607-A9A3-1C8717DC563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DBC09E29-07CD-48A7-9DC4-B42D0A1CC105}" type="pres">
      <dgm:prSet presAssocID="{B4C5AF58-989C-4607-A9A3-1C8717DC5636}" presName="spaceRect" presStyleCnt="0"/>
      <dgm:spPr/>
    </dgm:pt>
    <dgm:pt modelId="{CB7F338B-1B66-4EC4-A7EC-3D6763B44C34}" type="pres">
      <dgm:prSet presAssocID="{B4C5AF58-989C-4607-A9A3-1C8717DC5636}" presName="parTx" presStyleLbl="revTx" presStyleIdx="3" presStyleCnt="4">
        <dgm:presLayoutVars>
          <dgm:chMax val="0"/>
          <dgm:chPref val="0"/>
        </dgm:presLayoutVars>
      </dgm:prSet>
      <dgm:spPr/>
    </dgm:pt>
  </dgm:ptLst>
  <dgm:cxnLst>
    <dgm:cxn modelId="{B13CFB16-1A25-1C47-867E-1CDB41EBA89D}" type="presOf" srcId="{9EC9F1B9-8088-46B4-9000-D1C396AC8104}" destId="{97E514B3-2872-448C-A669-FEF9D161C592}" srcOrd="0" destOrd="0" presId="urn:microsoft.com/office/officeart/2018/2/layout/IconVerticalSolidList"/>
    <dgm:cxn modelId="{1253E42E-7D98-6842-9D0E-F08F8A369572}" type="presOf" srcId="{D6C572AB-4024-44C9-BD71-C25C7806F0F6}" destId="{7BE5E866-EEE4-4017-9798-3D40A3E8CF47}" srcOrd="0" destOrd="0" presId="urn:microsoft.com/office/officeart/2018/2/layout/IconVerticalSolidList"/>
    <dgm:cxn modelId="{20243F39-2508-4459-A4FA-08CD5DC47A18}" srcId="{09225FD1-0452-4CD4-8060-EE76DF44E8E2}" destId="{B4C5AF58-989C-4607-A9A3-1C8717DC5636}" srcOrd="3" destOrd="0" parTransId="{75FB5E5A-7B3C-4C25-AC45-85D513F79D70}" sibTransId="{F2220AD5-C4E3-4291-AB7A-C06B0F439406}"/>
    <dgm:cxn modelId="{2D329156-526D-458A-8498-8C7982A6AF8B}" srcId="{09225FD1-0452-4CD4-8060-EE76DF44E8E2}" destId="{1CA4C81E-5069-4069-827A-FECDD28C3A29}" srcOrd="1" destOrd="0" parTransId="{0B8A93BB-CA39-4C17-8AD3-D9D070174D77}" sibTransId="{076F7719-1240-44EC-8716-F451850F1EA3}"/>
    <dgm:cxn modelId="{8C6D005F-7026-4209-A170-2BD7EB22C21B}" srcId="{09225FD1-0452-4CD4-8060-EE76DF44E8E2}" destId="{D6C572AB-4024-44C9-BD71-C25C7806F0F6}" srcOrd="2" destOrd="0" parTransId="{B44400C9-010F-4FEC-B8F2-C2B335B65DB1}" sibTransId="{2B7F7A4C-798B-4A9A-B2C2-82DDAA814DE7}"/>
    <dgm:cxn modelId="{43BF9AAE-2013-6745-9922-7F810C5F2C73}" type="presOf" srcId="{B4C5AF58-989C-4607-A9A3-1C8717DC5636}" destId="{CB7F338B-1B66-4EC4-A7EC-3D6763B44C34}" srcOrd="0" destOrd="0" presId="urn:microsoft.com/office/officeart/2018/2/layout/IconVerticalSolidList"/>
    <dgm:cxn modelId="{167F10AF-F0F1-644B-88F4-98AECC02BCEE}" type="presOf" srcId="{09225FD1-0452-4CD4-8060-EE76DF44E8E2}" destId="{C6B05AA4-D7ED-4692-A679-8300D7AEB288}" srcOrd="0" destOrd="0" presId="urn:microsoft.com/office/officeart/2018/2/layout/IconVerticalSolidList"/>
    <dgm:cxn modelId="{B4A88EE6-9F8D-094F-BBCC-2CE4B10FF832}" type="presOf" srcId="{1CA4C81E-5069-4069-827A-FECDD28C3A29}" destId="{2340F5BD-9ED6-4FE1-87FA-980223017B31}" srcOrd="0" destOrd="0" presId="urn:microsoft.com/office/officeart/2018/2/layout/IconVerticalSolidList"/>
    <dgm:cxn modelId="{87B073F1-7FE4-4CEA-825E-6AC8E6E697CF}" srcId="{09225FD1-0452-4CD4-8060-EE76DF44E8E2}" destId="{9EC9F1B9-8088-46B4-9000-D1C396AC8104}" srcOrd="0" destOrd="0" parTransId="{EFA75D21-9B3E-458A-89AF-F254FA15F476}" sibTransId="{BE742A73-33C4-4848-BFA2-F99026D24E56}"/>
    <dgm:cxn modelId="{D41B241C-6A93-5F41-A848-1D0C8E439B32}" type="presParOf" srcId="{C6B05AA4-D7ED-4692-A679-8300D7AEB288}" destId="{B2857F99-1B9B-40DF-BB01-3E73C5138BA0}" srcOrd="0" destOrd="0" presId="urn:microsoft.com/office/officeart/2018/2/layout/IconVerticalSolidList"/>
    <dgm:cxn modelId="{BA6C2BFF-4DD4-274C-903A-6E096E61EE42}" type="presParOf" srcId="{B2857F99-1B9B-40DF-BB01-3E73C5138BA0}" destId="{D4359FE7-F26C-49DE-9D82-D03187C2E4B8}" srcOrd="0" destOrd="0" presId="urn:microsoft.com/office/officeart/2018/2/layout/IconVerticalSolidList"/>
    <dgm:cxn modelId="{2271C644-4477-3E4E-938A-FD706B03D8A4}" type="presParOf" srcId="{B2857F99-1B9B-40DF-BB01-3E73C5138BA0}" destId="{1687D9CF-85D0-4606-A1FE-83CA35989A1E}" srcOrd="1" destOrd="0" presId="urn:microsoft.com/office/officeart/2018/2/layout/IconVerticalSolidList"/>
    <dgm:cxn modelId="{1314D68B-51E2-6849-8CD1-9AB56588BF81}" type="presParOf" srcId="{B2857F99-1B9B-40DF-BB01-3E73C5138BA0}" destId="{6BC37213-3298-4054-8CD7-C9D6D1EBB81B}" srcOrd="2" destOrd="0" presId="urn:microsoft.com/office/officeart/2018/2/layout/IconVerticalSolidList"/>
    <dgm:cxn modelId="{7A51B07C-1CDD-714F-AD62-CA463B99050A}" type="presParOf" srcId="{B2857F99-1B9B-40DF-BB01-3E73C5138BA0}" destId="{97E514B3-2872-448C-A669-FEF9D161C592}" srcOrd="3" destOrd="0" presId="urn:microsoft.com/office/officeart/2018/2/layout/IconVerticalSolidList"/>
    <dgm:cxn modelId="{E14CF4F6-6CAE-D84A-A358-AD98E7DCD9D9}" type="presParOf" srcId="{C6B05AA4-D7ED-4692-A679-8300D7AEB288}" destId="{BBF285B8-DF6C-4252-8B01-E51C4BB5C17A}" srcOrd="1" destOrd="0" presId="urn:microsoft.com/office/officeart/2018/2/layout/IconVerticalSolidList"/>
    <dgm:cxn modelId="{D8723BB7-F7A1-E44D-95FB-7C5B745E0EE3}" type="presParOf" srcId="{C6B05AA4-D7ED-4692-A679-8300D7AEB288}" destId="{AEDB810E-1647-4CBB-AE28-4950CB9DA383}" srcOrd="2" destOrd="0" presId="urn:microsoft.com/office/officeart/2018/2/layout/IconVerticalSolidList"/>
    <dgm:cxn modelId="{D95890BF-F6F9-0448-B4C8-4E1784E67ABB}" type="presParOf" srcId="{AEDB810E-1647-4CBB-AE28-4950CB9DA383}" destId="{558633BA-AAA5-4ABB-8D93-962126826AA2}" srcOrd="0" destOrd="0" presId="urn:microsoft.com/office/officeart/2018/2/layout/IconVerticalSolidList"/>
    <dgm:cxn modelId="{CB36DC71-68EE-8E4F-92DA-08B0A0D2459A}" type="presParOf" srcId="{AEDB810E-1647-4CBB-AE28-4950CB9DA383}" destId="{690DB77D-893E-4F54-9959-FDC78A504F43}" srcOrd="1" destOrd="0" presId="urn:microsoft.com/office/officeart/2018/2/layout/IconVerticalSolidList"/>
    <dgm:cxn modelId="{07C56691-C665-014F-AB1D-E68BF6BB4539}" type="presParOf" srcId="{AEDB810E-1647-4CBB-AE28-4950CB9DA383}" destId="{90C03E51-2B87-4E6C-B7CD-6FBA561C9D0E}" srcOrd="2" destOrd="0" presId="urn:microsoft.com/office/officeart/2018/2/layout/IconVerticalSolidList"/>
    <dgm:cxn modelId="{AF17E7F1-00D4-0E48-A3C0-6E2A2A6CC413}" type="presParOf" srcId="{AEDB810E-1647-4CBB-AE28-4950CB9DA383}" destId="{2340F5BD-9ED6-4FE1-87FA-980223017B31}" srcOrd="3" destOrd="0" presId="urn:microsoft.com/office/officeart/2018/2/layout/IconVerticalSolidList"/>
    <dgm:cxn modelId="{41210006-EB17-F240-859F-6C2CDCF25D85}" type="presParOf" srcId="{C6B05AA4-D7ED-4692-A679-8300D7AEB288}" destId="{4A59D7F0-1C1C-4613-B340-337A16740875}" srcOrd="3" destOrd="0" presId="urn:microsoft.com/office/officeart/2018/2/layout/IconVerticalSolidList"/>
    <dgm:cxn modelId="{FB06CBFF-D5DC-6C41-886D-E014B92B640D}" type="presParOf" srcId="{C6B05AA4-D7ED-4692-A679-8300D7AEB288}" destId="{0A9D6EF7-2F93-4559-9130-F2280359FDDF}" srcOrd="4" destOrd="0" presId="urn:microsoft.com/office/officeart/2018/2/layout/IconVerticalSolidList"/>
    <dgm:cxn modelId="{177F3BA3-9530-A442-8075-CC1658C94768}" type="presParOf" srcId="{0A9D6EF7-2F93-4559-9130-F2280359FDDF}" destId="{EC371788-CF6F-407B-9341-F54C4B06AB94}" srcOrd="0" destOrd="0" presId="urn:microsoft.com/office/officeart/2018/2/layout/IconVerticalSolidList"/>
    <dgm:cxn modelId="{81777AC2-87C0-E448-8465-692DF21A5A86}" type="presParOf" srcId="{0A9D6EF7-2F93-4559-9130-F2280359FDDF}" destId="{13AEFEB2-C84B-4B98-9CD6-1827E20D18E1}" srcOrd="1" destOrd="0" presId="urn:microsoft.com/office/officeart/2018/2/layout/IconVerticalSolidList"/>
    <dgm:cxn modelId="{73292391-A5DD-7340-B148-F9D70505F309}" type="presParOf" srcId="{0A9D6EF7-2F93-4559-9130-F2280359FDDF}" destId="{C12A0261-59A3-4CFE-A3A8-2C8D6EE45BCC}" srcOrd="2" destOrd="0" presId="urn:microsoft.com/office/officeart/2018/2/layout/IconVerticalSolidList"/>
    <dgm:cxn modelId="{2A34D3BB-3B08-C644-ACE1-4424B0EF5586}" type="presParOf" srcId="{0A9D6EF7-2F93-4559-9130-F2280359FDDF}" destId="{7BE5E866-EEE4-4017-9798-3D40A3E8CF47}" srcOrd="3" destOrd="0" presId="urn:microsoft.com/office/officeart/2018/2/layout/IconVerticalSolidList"/>
    <dgm:cxn modelId="{6D46B0B3-8698-BB40-9821-D2F9967138A6}" type="presParOf" srcId="{C6B05AA4-D7ED-4692-A679-8300D7AEB288}" destId="{C1F5A7F9-9B64-41D7-9D09-E22933AC975E}" srcOrd="5" destOrd="0" presId="urn:microsoft.com/office/officeart/2018/2/layout/IconVerticalSolidList"/>
    <dgm:cxn modelId="{06CB678E-AAA4-5E4D-956E-48D03C77F3DC}" type="presParOf" srcId="{C6B05AA4-D7ED-4692-A679-8300D7AEB288}" destId="{BCA2EE95-4357-45E5-8A41-5C505278D70B}" srcOrd="6" destOrd="0" presId="urn:microsoft.com/office/officeart/2018/2/layout/IconVerticalSolidList"/>
    <dgm:cxn modelId="{28F0CEFA-5948-AD4A-8CE5-0E120D8DCFB3}" type="presParOf" srcId="{BCA2EE95-4357-45E5-8A41-5C505278D70B}" destId="{516EC706-C9BB-4118-BF4C-31EDE126F9D3}" srcOrd="0" destOrd="0" presId="urn:microsoft.com/office/officeart/2018/2/layout/IconVerticalSolidList"/>
    <dgm:cxn modelId="{0C08E3E1-DF15-914E-B6BA-4F2D1D861CBA}" type="presParOf" srcId="{BCA2EE95-4357-45E5-8A41-5C505278D70B}" destId="{B705C648-B12B-4049-B7B5-072B7170EEA1}" srcOrd="1" destOrd="0" presId="urn:microsoft.com/office/officeart/2018/2/layout/IconVerticalSolidList"/>
    <dgm:cxn modelId="{B94DC90E-C8B3-EA4E-A588-731E173FE79B}" type="presParOf" srcId="{BCA2EE95-4357-45E5-8A41-5C505278D70B}" destId="{DBC09E29-07CD-48A7-9DC4-B42D0A1CC105}" srcOrd="2" destOrd="0" presId="urn:microsoft.com/office/officeart/2018/2/layout/IconVerticalSolidList"/>
    <dgm:cxn modelId="{5AD946FF-0015-D34B-855F-83EAEF26C16B}" type="presParOf" srcId="{BCA2EE95-4357-45E5-8A41-5C505278D70B}" destId="{CB7F338B-1B66-4EC4-A7EC-3D6763B44C3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84213A3-2AD0-4504-8589-50B3FCF4F58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9854F34-22EE-47B6-BA80-479ED83E00D6}">
      <dgm:prSet/>
      <dgm:spPr/>
      <dgm:t>
        <a:bodyPr/>
        <a:lstStyle/>
        <a:p>
          <a:pPr>
            <a:lnSpc>
              <a:spcPct val="100000"/>
            </a:lnSpc>
          </a:pPr>
          <a:r>
            <a:rPr lang="en-US" dirty="0" err="1"/>
            <a:t>Upplever</a:t>
          </a:r>
          <a:r>
            <a:rPr lang="en-US" dirty="0"/>
            <a:t> vi </a:t>
          </a:r>
          <a:r>
            <a:rPr lang="en-US" dirty="0" err="1"/>
            <a:t>när</a:t>
          </a:r>
          <a:r>
            <a:rPr lang="en-US" dirty="0"/>
            <a:t> vi </a:t>
          </a:r>
          <a:r>
            <a:rPr lang="en-US" dirty="0" err="1"/>
            <a:t>har</a:t>
          </a:r>
          <a:r>
            <a:rPr lang="en-US" dirty="0"/>
            <a:t> </a:t>
          </a:r>
          <a:r>
            <a:rPr lang="en-US" dirty="0" err="1"/>
            <a:t>känslan</a:t>
          </a:r>
          <a:r>
            <a:rPr lang="en-US" dirty="0"/>
            <a:t> av </a:t>
          </a:r>
          <a:r>
            <a:rPr lang="en-US" dirty="0" err="1"/>
            <a:t>att</a:t>
          </a:r>
          <a:r>
            <a:rPr lang="en-US" dirty="0"/>
            <a:t> </a:t>
          </a:r>
          <a:r>
            <a:rPr lang="en-US" dirty="0" err="1"/>
            <a:t>kunna</a:t>
          </a:r>
          <a:r>
            <a:rPr lang="en-US" dirty="0"/>
            <a:t> </a:t>
          </a:r>
          <a:r>
            <a:rPr lang="en-US" dirty="0" err="1"/>
            <a:t>påverka</a:t>
          </a:r>
          <a:r>
            <a:rPr lang="en-US" dirty="0"/>
            <a:t> </a:t>
          </a:r>
          <a:r>
            <a:rPr lang="en-US" dirty="0" err="1"/>
            <a:t>vår</a:t>
          </a:r>
          <a:r>
            <a:rPr lang="en-US" dirty="0"/>
            <a:t> </a:t>
          </a:r>
          <a:r>
            <a:rPr lang="en-US" dirty="0" err="1"/>
            <a:t>egen</a:t>
          </a:r>
          <a:r>
            <a:rPr lang="en-US" dirty="0"/>
            <a:t> situation </a:t>
          </a:r>
          <a:r>
            <a:rPr lang="en-US" dirty="0" err="1"/>
            <a:t>genom</a:t>
          </a:r>
          <a:r>
            <a:rPr lang="en-US" dirty="0"/>
            <a:t> </a:t>
          </a:r>
          <a:r>
            <a:rPr lang="en-US" dirty="0" err="1"/>
            <a:t>valfrihet</a:t>
          </a:r>
          <a:r>
            <a:rPr lang="en-US" dirty="0"/>
            <a:t> </a:t>
          </a:r>
          <a:r>
            <a:rPr lang="en-US" dirty="0" err="1"/>
            <a:t>och</a:t>
          </a:r>
          <a:r>
            <a:rPr lang="en-US" dirty="0"/>
            <a:t> </a:t>
          </a:r>
          <a:r>
            <a:rPr lang="en-US" dirty="0" err="1"/>
            <a:t>självstyre</a:t>
          </a:r>
          <a:r>
            <a:rPr lang="en-US" dirty="0"/>
            <a:t>. </a:t>
          </a:r>
        </a:p>
      </dgm:t>
    </dgm:pt>
    <dgm:pt modelId="{DCFFF9F0-05DF-42AB-A475-E14EEF8ECB7B}" type="parTrans" cxnId="{6EDA228B-3649-41E4-A42E-7465E95AD6F9}">
      <dgm:prSet/>
      <dgm:spPr/>
      <dgm:t>
        <a:bodyPr/>
        <a:lstStyle/>
        <a:p>
          <a:endParaRPr lang="en-US"/>
        </a:p>
      </dgm:t>
    </dgm:pt>
    <dgm:pt modelId="{1A00E575-7ADD-4752-8326-5DCB113B4C65}" type="sibTrans" cxnId="{6EDA228B-3649-41E4-A42E-7465E95AD6F9}">
      <dgm:prSet/>
      <dgm:spPr/>
      <dgm:t>
        <a:bodyPr/>
        <a:lstStyle/>
        <a:p>
          <a:endParaRPr lang="en-US"/>
        </a:p>
      </dgm:t>
    </dgm:pt>
    <dgm:pt modelId="{EFE5CD15-404F-42C6-99AE-8A7E8BB538A4}">
      <dgm:prSet/>
      <dgm:spPr/>
      <dgm:t>
        <a:bodyPr/>
        <a:lstStyle/>
        <a:p>
          <a:pPr>
            <a:lnSpc>
              <a:spcPct val="100000"/>
            </a:lnSpc>
          </a:pPr>
          <a:r>
            <a:rPr lang="en-US"/>
            <a:t>Hjärnan tolkar detta och upplever att vi har kontroll. </a:t>
          </a:r>
        </a:p>
      </dgm:t>
    </dgm:pt>
    <dgm:pt modelId="{CD7AC87B-19C1-4E1F-98A2-D963788DA789}" type="parTrans" cxnId="{46605EFC-827C-4639-825B-5132C720C416}">
      <dgm:prSet/>
      <dgm:spPr/>
      <dgm:t>
        <a:bodyPr/>
        <a:lstStyle/>
        <a:p>
          <a:endParaRPr lang="en-US"/>
        </a:p>
      </dgm:t>
    </dgm:pt>
    <dgm:pt modelId="{306BFF29-4187-46A1-9F46-72CA452991EE}" type="sibTrans" cxnId="{46605EFC-827C-4639-825B-5132C720C416}">
      <dgm:prSet/>
      <dgm:spPr/>
      <dgm:t>
        <a:bodyPr/>
        <a:lstStyle/>
        <a:p>
          <a:endParaRPr lang="en-US"/>
        </a:p>
      </dgm:t>
    </dgm:pt>
    <dgm:pt modelId="{42B5DFE7-4673-4324-96B8-F8C2E11ECA07}">
      <dgm:prSet/>
      <dgm:spPr/>
      <dgm:t>
        <a:bodyPr/>
        <a:lstStyle/>
        <a:p>
          <a:pPr>
            <a:lnSpc>
              <a:spcPct val="100000"/>
            </a:lnSpc>
          </a:pPr>
          <a:r>
            <a:rPr lang="en-US"/>
            <a:t>Motsatsen sker när du utsätts för mikrostyrning, upplevelsen blir att självständigheten minskar och du upplever maktlöshet. </a:t>
          </a:r>
        </a:p>
      </dgm:t>
    </dgm:pt>
    <dgm:pt modelId="{B609C573-69AC-4D5E-A5B2-061B2C1D1F99}" type="parTrans" cxnId="{A527B4C8-8A8A-4D3E-87D3-96A8CCD3504A}">
      <dgm:prSet/>
      <dgm:spPr/>
      <dgm:t>
        <a:bodyPr/>
        <a:lstStyle/>
        <a:p>
          <a:endParaRPr lang="en-US"/>
        </a:p>
      </dgm:t>
    </dgm:pt>
    <dgm:pt modelId="{DC265388-8189-41D3-B47A-554367D78559}" type="sibTrans" cxnId="{A527B4C8-8A8A-4D3E-87D3-96A8CCD3504A}">
      <dgm:prSet/>
      <dgm:spPr/>
      <dgm:t>
        <a:bodyPr/>
        <a:lstStyle/>
        <a:p>
          <a:endParaRPr lang="en-US"/>
        </a:p>
      </dgm:t>
    </dgm:pt>
    <dgm:pt modelId="{234E24E5-24B2-45E7-AF87-07E81DD5170D}">
      <dgm:prSet/>
      <dgm:spPr/>
      <dgm:t>
        <a:bodyPr/>
        <a:lstStyle/>
        <a:p>
          <a:pPr>
            <a:lnSpc>
              <a:spcPct val="100000"/>
            </a:lnSpc>
          </a:pPr>
          <a:r>
            <a:rPr lang="en-US"/>
            <a:t>Hjärnan tolkar detta som hot och ställer in sig därefter.</a:t>
          </a:r>
        </a:p>
      </dgm:t>
    </dgm:pt>
    <dgm:pt modelId="{426C5BC0-327A-4ABB-89CA-877FE0FB1FA4}" type="parTrans" cxnId="{F414BE53-A792-47F0-83CA-57FEF27FF923}">
      <dgm:prSet/>
      <dgm:spPr/>
      <dgm:t>
        <a:bodyPr/>
        <a:lstStyle/>
        <a:p>
          <a:endParaRPr lang="en-US"/>
        </a:p>
      </dgm:t>
    </dgm:pt>
    <dgm:pt modelId="{4CA9FFB9-B626-4D45-968A-0E596B8E8501}" type="sibTrans" cxnId="{F414BE53-A792-47F0-83CA-57FEF27FF923}">
      <dgm:prSet/>
      <dgm:spPr/>
      <dgm:t>
        <a:bodyPr/>
        <a:lstStyle/>
        <a:p>
          <a:endParaRPr lang="en-US"/>
        </a:p>
      </dgm:t>
    </dgm:pt>
    <dgm:pt modelId="{2CA1C9D4-00E2-41CB-87A3-78FB666B2EEF}" type="pres">
      <dgm:prSet presAssocID="{384213A3-2AD0-4504-8589-50B3FCF4F587}" presName="root" presStyleCnt="0">
        <dgm:presLayoutVars>
          <dgm:dir/>
          <dgm:resizeHandles val="exact"/>
        </dgm:presLayoutVars>
      </dgm:prSet>
      <dgm:spPr/>
    </dgm:pt>
    <dgm:pt modelId="{071D469D-9012-4FB2-B779-9AE2FCC18B59}" type="pres">
      <dgm:prSet presAssocID="{79854F34-22EE-47B6-BA80-479ED83E00D6}" presName="compNode" presStyleCnt="0"/>
      <dgm:spPr/>
    </dgm:pt>
    <dgm:pt modelId="{06DF681C-0BED-4739-A80C-23104859F0D7}" type="pres">
      <dgm:prSet presAssocID="{79854F34-22EE-47B6-BA80-479ED83E00D6}" presName="bgRect" presStyleLbl="bgShp" presStyleIdx="0" presStyleCnt="4"/>
      <dgm:spPr/>
    </dgm:pt>
    <dgm:pt modelId="{1968BE8F-D42C-4667-A9BA-F70F5EBCEBE2}" type="pres">
      <dgm:prSet presAssocID="{79854F34-22EE-47B6-BA80-479ED83E00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upp"/>
        </a:ext>
      </dgm:extLst>
    </dgm:pt>
    <dgm:pt modelId="{7FDF3B4A-B9A8-4B45-83FD-9F129254ED1E}" type="pres">
      <dgm:prSet presAssocID="{79854F34-22EE-47B6-BA80-479ED83E00D6}" presName="spaceRect" presStyleCnt="0"/>
      <dgm:spPr/>
    </dgm:pt>
    <dgm:pt modelId="{C6EE6F50-AE14-4851-8D9E-8270FD2924DA}" type="pres">
      <dgm:prSet presAssocID="{79854F34-22EE-47B6-BA80-479ED83E00D6}" presName="parTx" presStyleLbl="revTx" presStyleIdx="0" presStyleCnt="4">
        <dgm:presLayoutVars>
          <dgm:chMax val="0"/>
          <dgm:chPref val="0"/>
        </dgm:presLayoutVars>
      </dgm:prSet>
      <dgm:spPr/>
    </dgm:pt>
    <dgm:pt modelId="{3D1B95E6-C1F1-4246-B242-773FD92B09B6}" type="pres">
      <dgm:prSet presAssocID="{1A00E575-7ADD-4752-8326-5DCB113B4C65}" presName="sibTrans" presStyleCnt="0"/>
      <dgm:spPr/>
    </dgm:pt>
    <dgm:pt modelId="{D6668840-BCB1-4BCF-BC9F-9AE0E8D49FE8}" type="pres">
      <dgm:prSet presAssocID="{EFE5CD15-404F-42C6-99AE-8A7E8BB538A4}" presName="compNode" presStyleCnt="0"/>
      <dgm:spPr/>
    </dgm:pt>
    <dgm:pt modelId="{D02703A4-EDD4-45B7-8660-B5E7DD8C3429}" type="pres">
      <dgm:prSet presAssocID="{EFE5CD15-404F-42C6-99AE-8A7E8BB538A4}" presName="bgRect" presStyleLbl="bgShp" presStyleIdx="1" presStyleCnt="4"/>
      <dgm:spPr/>
    </dgm:pt>
    <dgm:pt modelId="{249C052D-48A3-4354-AB80-1AEA686D6A10}" type="pres">
      <dgm:prSet presAssocID="{EFE5CD15-404F-42C6-99AE-8A7E8BB538A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järna"/>
        </a:ext>
      </dgm:extLst>
    </dgm:pt>
    <dgm:pt modelId="{9B2B9CFE-61D3-4E3F-B865-5AB863F66323}" type="pres">
      <dgm:prSet presAssocID="{EFE5CD15-404F-42C6-99AE-8A7E8BB538A4}" presName="spaceRect" presStyleCnt="0"/>
      <dgm:spPr/>
    </dgm:pt>
    <dgm:pt modelId="{4C7F106C-C22E-4B26-A821-F39E184F8DC2}" type="pres">
      <dgm:prSet presAssocID="{EFE5CD15-404F-42C6-99AE-8A7E8BB538A4}" presName="parTx" presStyleLbl="revTx" presStyleIdx="1" presStyleCnt="4">
        <dgm:presLayoutVars>
          <dgm:chMax val="0"/>
          <dgm:chPref val="0"/>
        </dgm:presLayoutVars>
      </dgm:prSet>
      <dgm:spPr/>
    </dgm:pt>
    <dgm:pt modelId="{5B4DBCDF-C6C6-4C41-A713-92D4FB483648}" type="pres">
      <dgm:prSet presAssocID="{306BFF29-4187-46A1-9F46-72CA452991EE}" presName="sibTrans" presStyleCnt="0"/>
      <dgm:spPr/>
    </dgm:pt>
    <dgm:pt modelId="{C89C657E-6753-4C32-A475-59D733462B9B}" type="pres">
      <dgm:prSet presAssocID="{42B5DFE7-4673-4324-96B8-F8C2E11ECA07}" presName="compNode" presStyleCnt="0"/>
      <dgm:spPr/>
    </dgm:pt>
    <dgm:pt modelId="{8334B2CD-9B83-4CB8-8134-18514A703D7E}" type="pres">
      <dgm:prSet presAssocID="{42B5DFE7-4673-4324-96B8-F8C2E11ECA07}" presName="bgRect" presStyleLbl="bgShp" presStyleIdx="2" presStyleCnt="4"/>
      <dgm:spPr/>
    </dgm:pt>
    <dgm:pt modelId="{88556F23-28EC-4EFE-92C1-353026C136DA}" type="pres">
      <dgm:prSet presAssocID="{42B5DFE7-4673-4324-96B8-F8C2E11ECA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betsflöde"/>
        </a:ext>
      </dgm:extLst>
    </dgm:pt>
    <dgm:pt modelId="{2E7F4E3E-4232-4DDC-9C1A-163F9EBE804E}" type="pres">
      <dgm:prSet presAssocID="{42B5DFE7-4673-4324-96B8-F8C2E11ECA07}" presName="spaceRect" presStyleCnt="0"/>
      <dgm:spPr/>
    </dgm:pt>
    <dgm:pt modelId="{78EDD08E-B59A-4F51-9E39-7D8FBD45FC24}" type="pres">
      <dgm:prSet presAssocID="{42B5DFE7-4673-4324-96B8-F8C2E11ECA07}" presName="parTx" presStyleLbl="revTx" presStyleIdx="2" presStyleCnt="4">
        <dgm:presLayoutVars>
          <dgm:chMax val="0"/>
          <dgm:chPref val="0"/>
        </dgm:presLayoutVars>
      </dgm:prSet>
      <dgm:spPr/>
    </dgm:pt>
    <dgm:pt modelId="{A8284FC2-A251-4F4A-A2E1-6F427ACDCD4D}" type="pres">
      <dgm:prSet presAssocID="{DC265388-8189-41D3-B47A-554367D78559}" presName="sibTrans" presStyleCnt="0"/>
      <dgm:spPr/>
    </dgm:pt>
    <dgm:pt modelId="{55393FA4-0C01-456F-988D-801BF8AD7404}" type="pres">
      <dgm:prSet presAssocID="{234E24E5-24B2-45E7-AF87-07E81DD5170D}" presName="compNode" presStyleCnt="0"/>
      <dgm:spPr/>
    </dgm:pt>
    <dgm:pt modelId="{F97BDA42-4AC1-4B98-956B-4BACEE95205B}" type="pres">
      <dgm:prSet presAssocID="{234E24E5-24B2-45E7-AF87-07E81DD5170D}" presName="bgRect" presStyleLbl="bgShp" presStyleIdx="3" presStyleCnt="4"/>
      <dgm:spPr/>
    </dgm:pt>
    <dgm:pt modelId="{ACFF34B9-2C0B-4D1B-86E1-A2294362387C}" type="pres">
      <dgm:prSet presAssocID="{234E24E5-24B2-45E7-AF87-07E81DD517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C9B9D06D-DC94-4E8E-B462-8112419FB480}" type="pres">
      <dgm:prSet presAssocID="{234E24E5-24B2-45E7-AF87-07E81DD5170D}" presName="spaceRect" presStyleCnt="0"/>
      <dgm:spPr/>
    </dgm:pt>
    <dgm:pt modelId="{8ED58F76-CE6C-4E21-B783-CA2CDAD1C48F}" type="pres">
      <dgm:prSet presAssocID="{234E24E5-24B2-45E7-AF87-07E81DD5170D}" presName="parTx" presStyleLbl="revTx" presStyleIdx="3" presStyleCnt="4">
        <dgm:presLayoutVars>
          <dgm:chMax val="0"/>
          <dgm:chPref val="0"/>
        </dgm:presLayoutVars>
      </dgm:prSet>
      <dgm:spPr/>
    </dgm:pt>
  </dgm:ptLst>
  <dgm:cxnLst>
    <dgm:cxn modelId="{10B7930E-CAC4-472E-AF95-F089C89C4B26}" type="presOf" srcId="{42B5DFE7-4673-4324-96B8-F8C2E11ECA07}" destId="{78EDD08E-B59A-4F51-9E39-7D8FBD45FC24}" srcOrd="0" destOrd="0" presId="urn:microsoft.com/office/officeart/2018/2/layout/IconVerticalSolidList"/>
    <dgm:cxn modelId="{F414BE53-A792-47F0-83CA-57FEF27FF923}" srcId="{384213A3-2AD0-4504-8589-50B3FCF4F587}" destId="{234E24E5-24B2-45E7-AF87-07E81DD5170D}" srcOrd="3" destOrd="0" parTransId="{426C5BC0-327A-4ABB-89CA-877FE0FB1FA4}" sibTransId="{4CA9FFB9-B626-4D45-968A-0E596B8E8501}"/>
    <dgm:cxn modelId="{363AB578-D8BF-46A7-9E67-6C8CA1D2DC61}" type="presOf" srcId="{79854F34-22EE-47B6-BA80-479ED83E00D6}" destId="{C6EE6F50-AE14-4851-8D9E-8270FD2924DA}" srcOrd="0" destOrd="0" presId="urn:microsoft.com/office/officeart/2018/2/layout/IconVerticalSolidList"/>
    <dgm:cxn modelId="{6EDA228B-3649-41E4-A42E-7465E95AD6F9}" srcId="{384213A3-2AD0-4504-8589-50B3FCF4F587}" destId="{79854F34-22EE-47B6-BA80-479ED83E00D6}" srcOrd="0" destOrd="0" parTransId="{DCFFF9F0-05DF-42AB-A475-E14EEF8ECB7B}" sibTransId="{1A00E575-7ADD-4752-8326-5DCB113B4C65}"/>
    <dgm:cxn modelId="{B76984B2-8DA6-40B7-BAF7-F4364D3C4C51}" type="presOf" srcId="{384213A3-2AD0-4504-8589-50B3FCF4F587}" destId="{2CA1C9D4-00E2-41CB-87A3-78FB666B2EEF}" srcOrd="0" destOrd="0" presId="urn:microsoft.com/office/officeart/2018/2/layout/IconVerticalSolidList"/>
    <dgm:cxn modelId="{A527B4C8-8A8A-4D3E-87D3-96A8CCD3504A}" srcId="{384213A3-2AD0-4504-8589-50B3FCF4F587}" destId="{42B5DFE7-4673-4324-96B8-F8C2E11ECA07}" srcOrd="2" destOrd="0" parTransId="{B609C573-69AC-4D5E-A5B2-061B2C1D1F99}" sibTransId="{DC265388-8189-41D3-B47A-554367D78559}"/>
    <dgm:cxn modelId="{A295ABD7-482C-43EC-B56C-D417826C8335}" type="presOf" srcId="{EFE5CD15-404F-42C6-99AE-8A7E8BB538A4}" destId="{4C7F106C-C22E-4B26-A821-F39E184F8DC2}" srcOrd="0" destOrd="0" presId="urn:microsoft.com/office/officeart/2018/2/layout/IconVerticalSolidList"/>
    <dgm:cxn modelId="{D98670DF-C0BB-46C5-B285-8AA44F729C09}" type="presOf" srcId="{234E24E5-24B2-45E7-AF87-07E81DD5170D}" destId="{8ED58F76-CE6C-4E21-B783-CA2CDAD1C48F}" srcOrd="0" destOrd="0" presId="urn:microsoft.com/office/officeart/2018/2/layout/IconVerticalSolidList"/>
    <dgm:cxn modelId="{46605EFC-827C-4639-825B-5132C720C416}" srcId="{384213A3-2AD0-4504-8589-50B3FCF4F587}" destId="{EFE5CD15-404F-42C6-99AE-8A7E8BB538A4}" srcOrd="1" destOrd="0" parTransId="{CD7AC87B-19C1-4E1F-98A2-D963788DA789}" sibTransId="{306BFF29-4187-46A1-9F46-72CA452991EE}"/>
    <dgm:cxn modelId="{AC0A88B3-1422-4462-A666-9844558749BE}" type="presParOf" srcId="{2CA1C9D4-00E2-41CB-87A3-78FB666B2EEF}" destId="{071D469D-9012-4FB2-B779-9AE2FCC18B59}" srcOrd="0" destOrd="0" presId="urn:microsoft.com/office/officeart/2018/2/layout/IconVerticalSolidList"/>
    <dgm:cxn modelId="{DF53E50F-08C8-4392-A932-84A7E1336071}" type="presParOf" srcId="{071D469D-9012-4FB2-B779-9AE2FCC18B59}" destId="{06DF681C-0BED-4739-A80C-23104859F0D7}" srcOrd="0" destOrd="0" presId="urn:microsoft.com/office/officeart/2018/2/layout/IconVerticalSolidList"/>
    <dgm:cxn modelId="{073252D0-CF6E-47A3-BC9B-89B9DA53937C}" type="presParOf" srcId="{071D469D-9012-4FB2-B779-9AE2FCC18B59}" destId="{1968BE8F-D42C-4667-A9BA-F70F5EBCEBE2}" srcOrd="1" destOrd="0" presId="urn:microsoft.com/office/officeart/2018/2/layout/IconVerticalSolidList"/>
    <dgm:cxn modelId="{7C05AE5F-A742-4D4C-ADB3-1F4EAB897E8A}" type="presParOf" srcId="{071D469D-9012-4FB2-B779-9AE2FCC18B59}" destId="{7FDF3B4A-B9A8-4B45-83FD-9F129254ED1E}" srcOrd="2" destOrd="0" presId="urn:microsoft.com/office/officeart/2018/2/layout/IconVerticalSolidList"/>
    <dgm:cxn modelId="{C1343A4C-7F5E-4D6E-9911-9CADFC06DE09}" type="presParOf" srcId="{071D469D-9012-4FB2-B779-9AE2FCC18B59}" destId="{C6EE6F50-AE14-4851-8D9E-8270FD2924DA}" srcOrd="3" destOrd="0" presId="urn:microsoft.com/office/officeart/2018/2/layout/IconVerticalSolidList"/>
    <dgm:cxn modelId="{EF246576-858B-41EA-9D3B-F06E9820E4E2}" type="presParOf" srcId="{2CA1C9D4-00E2-41CB-87A3-78FB666B2EEF}" destId="{3D1B95E6-C1F1-4246-B242-773FD92B09B6}" srcOrd="1" destOrd="0" presId="urn:microsoft.com/office/officeart/2018/2/layout/IconVerticalSolidList"/>
    <dgm:cxn modelId="{6365963F-5EEA-4CA9-AB38-6FD8536D68AB}" type="presParOf" srcId="{2CA1C9D4-00E2-41CB-87A3-78FB666B2EEF}" destId="{D6668840-BCB1-4BCF-BC9F-9AE0E8D49FE8}" srcOrd="2" destOrd="0" presId="urn:microsoft.com/office/officeart/2018/2/layout/IconVerticalSolidList"/>
    <dgm:cxn modelId="{6FB961B8-5945-4284-9395-78C2E29B4B96}" type="presParOf" srcId="{D6668840-BCB1-4BCF-BC9F-9AE0E8D49FE8}" destId="{D02703A4-EDD4-45B7-8660-B5E7DD8C3429}" srcOrd="0" destOrd="0" presId="urn:microsoft.com/office/officeart/2018/2/layout/IconVerticalSolidList"/>
    <dgm:cxn modelId="{2CBEFABE-098A-4C89-B80E-21DB4E4914E5}" type="presParOf" srcId="{D6668840-BCB1-4BCF-BC9F-9AE0E8D49FE8}" destId="{249C052D-48A3-4354-AB80-1AEA686D6A10}" srcOrd="1" destOrd="0" presId="urn:microsoft.com/office/officeart/2018/2/layout/IconVerticalSolidList"/>
    <dgm:cxn modelId="{E13BDEE4-5D9F-4F58-9968-2C549C0DF952}" type="presParOf" srcId="{D6668840-BCB1-4BCF-BC9F-9AE0E8D49FE8}" destId="{9B2B9CFE-61D3-4E3F-B865-5AB863F66323}" srcOrd="2" destOrd="0" presId="urn:microsoft.com/office/officeart/2018/2/layout/IconVerticalSolidList"/>
    <dgm:cxn modelId="{344C35ED-B24B-4623-8E0E-CB4DDC55D34B}" type="presParOf" srcId="{D6668840-BCB1-4BCF-BC9F-9AE0E8D49FE8}" destId="{4C7F106C-C22E-4B26-A821-F39E184F8DC2}" srcOrd="3" destOrd="0" presId="urn:microsoft.com/office/officeart/2018/2/layout/IconVerticalSolidList"/>
    <dgm:cxn modelId="{83AF6979-399E-482B-B4ED-BBA8EEBF95D2}" type="presParOf" srcId="{2CA1C9D4-00E2-41CB-87A3-78FB666B2EEF}" destId="{5B4DBCDF-C6C6-4C41-A713-92D4FB483648}" srcOrd="3" destOrd="0" presId="urn:microsoft.com/office/officeart/2018/2/layout/IconVerticalSolidList"/>
    <dgm:cxn modelId="{ACE3436B-C085-46B1-9F03-55F1FB44B34C}" type="presParOf" srcId="{2CA1C9D4-00E2-41CB-87A3-78FB666B2EEF}" destId="{C89C657E-6753-4C32-A475-59D733462B9B}" srcOrd="4" destOrd="0" presId="urn:microsoft.com/office/officeart/2018/2/layout/IconVerticalSolidList"/>
    <dgm:cxn modelId="{5D3554DE-2CE5-4AB7-B47B-29C1228728F0}" type="presParOf" srcId="{C89C657E-6753-4C32-A475-59D733462B9B}" destId="{8334B2CD-9B83-4CB8-8134-18514A703D7E}" srcOrd="0" destOrd="0" presId="urn:microsoft.com/office/officeart/2018/2/layout/IconVerticalSolidList"/>
    <dgm:cxn modelId="{674896EF-AC07-4A9D-BDE1-D28298D35678}" type="presParOf" srcId="{C89C657E-6753-4C32-A475-59D733462B9B}" destId="{88556F23-28EC-4EFE-92C1-353026C136DA}" srcOrd="1" destOrd="0" presId="urn:microsoft.com/office/officeart/2018/2/layout/IconVerticalSolidList"/>
    <dgm:cxn modelId="{66E46557-BE50-487A-BEAF-A0EE858DCC39}" type="presParOf" srcId="{C89C657E-6753-4C32-A475-59D733462B9B}" destId="{2E7F4E3E-4232-4DDC-9C1A-163F9EBE804E}" srcOrd="2" destOrd="0" presId="urn:microsoft.com/office/officeart/2018/2/layout/IconVerticalSolidList"/>
    <dgm:cxn modelId="{7E5B9D9A-31D0-4B71-B9D1-8DE5A37DEF43}" type="presParOf" srcId="{C89C657E-6753-4C32-A475-59D733462B9B}" destId="{78EDD08E-B59A-4F51-9E39-7D8FBD45FC24}" srcOrd="3" destOrd="0" presId="urn:microsoft.com/office/officeart/2018/2/layout/IconVerticalSolidList"/>
    <dgm:cxn modelId="{C0B7626F-F4E1-4633-8AB2-E29541E17567}" type="presParOf" srcId="{2CA1C9D4-00E2-41CB-87A3-78FB666B2EEF}" destId="{A8284FC2-A251-4F4A-A2E1-6F427ACDCD4D}" srcOrd="5" destOrd="0" presId="urn:microsoft.com/office/officeart/2018/2/layout/IconVerticalSolidList"/>
    <dgm:cxn modelId="{D6823FF6-183B-4708-A50E-DE650C4E0619}" type="presParOf" srcId="{2CA1C9D4-00E2-41CB-87A3-78FB666B2EEF}" destId="{55393FA4-0C01-456F-988D-801BF8AD7404}" srcOrd="6" destOrd="0" presId="urn:microsoft.com/office/officeart/2018/2/layout/IconVerticalSolidList"/>
    <dgm:cxn modelId="{BA8492F4-50FC-424E-A6FA-0E5841A9FC79}" type="presParOf" srcId="{55393FA4-0C01-456F-988D-801BF8AD7404}" destId="{F97BDA42-4AC1-4B98-956B-4BACEE95205B}" srcOrd="0" destOrd="0" presId="urn:microsoft.com/office/officeart/2018/2/layout/IconVerticalSolidList"/>
    <dgm:cxn modelId="{65123E07-4E4B-4C54-9E7F-281EDA4BB542}" type="presParOf" srcId="{55393FA4-0C01-456F-988D-801BF8AD7404}" destId="{ACFF34B9-2C0B-4D1B-86E1-A2294362387C}" srcOrd="1" destOrd="0" presId="urn:microsoft.com/office/officeart/2018/2/layout/IconVerticalSolidList"/>
    <dgm:cxn modelId="{146D2EF6-6F92-4820-A339-4627EA765BC3}" type="presParOf" srcId="{55393FA4-0C01-456F-988D-801BF8AD7404}" destId="{C9B9D06D-DC94-4E8E-B462-8112419FB480}" srcOrd="2" destOrd="0" presId="urn:microsoft.com/office/officeart/2018/2/layout/IconVerticalSolidList"/>
    <dgm:cxn modelId="{FFB667B5-5D2C-4751-9739-A04C9418A068}" type="presParOf" srcId="{55393FA4-0C01-456F-988D-801BF8AD7404}" destId="{8ED58F76-CE6C-4E21-B783-CA2CDAD1C4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A3516D-026A-4237-8843-A553C544068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C53C926-388E-43FA-8310-A2F4D27D237D}">
      <dgm:prSet/>
      <dgm:spPr/>
      <dgm:t>
        <a:bodyPr/>
        <a:lstStyle/>
        <a:p>
          <a:r>
            <a:rPr lang="en-US"/>
            <a:t>Självledarskap</a:t>
          </a:r>
        </a:p>
      </dgm:t>
    </dgm:pt>
    <dgm:pt modelId="{9238A117-4007-44CB-853E-6727B965ADEA}" type="parTrans" cxnId="{5100C567-C9E0-4210-9BB9-87BCF5AFA6D9}">
      <dgm:prSet/>
      <dgm:spPr/>
      <dgm:t>
        <a:bodyPr/>
        <a:lstStyle/>
        <a:p>
          <a:endParaRPr lang="en-US"/>
        </a:p>
      </dgm:t>
    </dgm:pt>
    <dgm:pt modelId="{0EF55B1B-476A-4ED3-8A5B-D8C39883DDAE}" type="sibTrans" cxnId="{5100C567-C9E0-4210-9BB9-87BCF5AFA6D9}">
      <dgm:prSet/>
      <dgm:spPr/>
      <dgm:t>
        <a:bodyPr/>
        <a:lstStyle/>
        <a:p>
          <a:endParaRPr lang="en-US"/>
        </a:p>
      </dgm:t>
    </dgm:pt>
    <dgm:pt modelId="{A9AE7A63-D2D0-4565-A1E4-630FF43D3481}">
      <dgm:prSet/>
      <dgm:spPr/>
      <dgm:t>
        <a:bodyPr/>
        <a:lstStyle/>
        <a:p>
          <a:r>
            <a:rPr lang="en-US"/>
            <a:t>Medledarskap</a:t>
          </a:r>
        </a:p>
      </dgm:t>
    </dgm:pt>
    <dgm:pt modelId="{486E1309-A775-480E-AAFA-227E2F55B6E6}" type="parTrans" cxnId="{6C5BBA4B-CAF7-4824-828D-F7BC26F1BFE2}">
      <dgm:prSet/>
      <dgm:spPr/>
      <dgm:t>
        <a:bodyPr/>
        <a:lstStyle/>
        <a:p>
          <a:endParaRPr lang="en-US"/>
        </a:p>
      </dgm:t>
    </dgm:pt>
    <dgm:pt modelId="{06823649-1CE9-499D-994D-31ABB7920FFA}" type="sibTrans" cxnId="{6C5BBA4B-CAF7-4824-828D-F7BC26F1BFE2}">
      <dgm:prSet/>
      <dgm:spPr/>
      <dgm:t>
        <a:bodyPr/>
        <a:lstStyle/>
        <a:p>
          <a:endParaRPr lang="en-US"/>
        </a:p>
      </dgm:t>
    </dgm:pt>
    <dgm:pt modelId="{81A54D22-9AEB-4080-B912-256A4494C9AF}">
      <dgm:prSet/>
      <dgm:spPr/>
      <dgm:t>
        <a:bodyPr/>
        <a:lstStyle/>
        <a:p>
          <a:r>
            <a:rPr lang="en-US" dirty="0"/>
            <a:t>Chef</a:t>
          </a:r>
        </a:p>
      </dgm:t>
    </dgm:pt>
    <dgm:pt modelId="{E9FA1390-0D8F-496B-A17D-6104ED177968}" type="parTrans" cxnId="{CD619D32-3064-4B75-8D56-44418F122FFF}">
      <dgm:prSet/>
      <dgm:spPr/>
      <dgm:t>
        <a:bodyPr/>
        <a:lstStyle/>
        <a:p>
          <a:endParaRPr lang="en-US"/>
        </a:p>
      </dgm:t>
    </dgm:pt>
    <dgm:pt modelId="{21C702B2-FC75-4903-A8B3-9F9B6EFCD8B6}" type="sibTrans" cxnId="{CD619D32-3064-4B75-8D56-44418F122FFF}">
      <dgm:prSet/>
      <dgm:spPr/>
      <dgm:t>
        <a:bodyPr/>
        <a:lstStyle/>
        <a:p>
          <a:endParaRPr lang="en-US"/>
        </a:p>
      </dgm:t>
    </dgm:pt>
    <dgm:pt modelId="{3EC387EF-98DC-4181-9016-E1028CBDF0FC}">
      <dgm:prSet/>
      <dgm:spPr/>
      <dgm:t>
        <a:bodyPr/>
        <a:lstStyle/>
        <a:p>
          <a:r>
            <a:rPr lang="en-US" dirty="0" err="1"/>
            <a:t>Ledare</a:t>
          </a:r>
          <a:endParaRPr lang="en-US" dirty="0"/>
        </a:p>
      </dgm:t>
    </dgm:pt>
    <dgm:pt modelId="{A7E275A1-FAD0-4A97-A7A2-EA84C8E5B12A}" type="parTrans" cxnId="{A8774125-A0B7-483C-BDB3-2646CE0F3318}">
      <dgm:prSet/>
      <dgm:spPr/>
      <dgm:t>
        <a:bodyPr/>
        <a:lstStyle/>
        <a:p>
          <a:endParaRPr lang="en-US"/>
        </a:p>
      </dgm:t>
    </dgm:pt>
    <dgm:pt modelId="{D3DB6282-21CB-4313-9C93-8B0B2BC98A54}" type="sibTrans" cxnId="{A8774125-A0B7-483C-BDB3-2646CE0F3318}">
      <dgm:prSet/>
      <dgm:spPr/>
      <dgm:t>
        <a:bodyPr/>
        <a:lstStyle/>
        <a:p>
          <a:endParaRPr lang="en-US"/>
        </a:p>
      </dgm:t>
    </dgm:pt>
    <dgm:pt modelId="{008A663C-9145-435D-851A-26DAD775A0BE}">
      <dgm:prSet/>
      <dgm:spPr/>
      <dgm:t>
        <a:bodyPr/>
        <a:lstStyle/>
        <a:p>
          <a:r>
            <a:rPr lang="en-US"/>
            <a:t>Coach</a:t>
          </a:r>
        </a:p>
      </dgm:t>
    </dgm:pt>
    <dgm:pt modelId="{2C170BA8-2A24-4486-8168-2F6634EA1A65}" type="parTrans" cxnId="{1A94D04D-FA2C-492A-931F-656C678560D2}">
      <dgm:prSet/>
      <dgm:spPr/>
      <dgm:t>
        <a:bodyPr/>
        <a:lstStyle/>
        <a:p>
          <a:endParaRPr lang="en-US"/>
        </a:p>
      </dgm:t>
    </dgm:pt>
    <dgm:pt modelId="{ED1D79B5-9392-456A-AFB6-3863C11C6018}" type="sibTrans" cxnId="{1A94D04D-FA2C-492A-931F-656C678560D2}">
      <dgm:prSet/>
      <dgm:spPr/>
      <dgm:t>
        <a:bodyPr/>
        <a:lstStyle/>
        <a:p>
          <a:endParaRPr lang="en-US"/>
        </a:p>
      </dgm:t>
    </dgm:pt>
    <dgm:pt modelId="{C97CF9D1-599B-EF4A-97E0-1922F2E00A57}" type="pres">
      <dgm:prSet presAssocID="{6BA3516D-026A-4237-8843-A553C5440689}" presName="linear" presStyleCnt="0">
        <dgm:presLayoutVars>
          <dgm:animLvl val="lvl"/>
          <dgm:resizeHandles val="exact"/>
        </dgm:presLayoutVars>
      </dgm:prSet>
      <dgm:spPr/>
    </dgm:pt>
    <dgm:pt modelId="{A20BFD50-7681-CA44-865D-F65CC5B15881}" type="pres">
      <dgm:prSet presAssocID="{0C53C926-388E-43FA-8310-A2F4D27D237D}" presName="parentText" presStyleLbl="node1" presStyleIdx="0" presStyleCnt="5">
        <dgm:presLayoutVars>
          <dgm:chMax val="0"/>
          <dgm:bulletEnabled val="1"/>
        </dgm:presLayoutVars>
      </dgm:prSet>
      <dgm:spPr/>
    </dgm:pt>
    <dgm:pt modelId="{11C3D700-E9A1-3F4B-820E-4BC83AB84372}" type="pres">
      <dgm:prSet presAssocID="{0EF55B1B-476A-4ED3-8A5B-D8C39883DDAE}" presName="spacer" presStyleCnt="0"/>
      <dgm:spPr/>
    </dgm:pt>
    <dgm:pt modelId="{DDAAF066-8B4F-7844-B418-42444ED75CF4}" type="pres">
      <dgm:prSet presAssocID="{A9AE7A63-D2D0-4565-A1E4-630FF43D3481}" presName="parentText" presStyleLbl="node1" presStyleIdx="1" presStyleCnt="5">
        <dgm:presLayoutVars>
          <dgm:chMax val="0"/>
          <dgm:bulletEnabled val="1"/>
        </dgm:presLayoutVars>
      </dgm:prSet>
      <dgm:spPr/>
    </dgm:pt>
    <dgm:pt modelId="{A5CE73F3-11EF-A742-BCE8-C4E532FD1970}" type="pres">
      <dgm:prSet presAssocID="{06823649-1CE9-499D-994D-31ABB7920FFA}" presName="spacer" presStyleCnt="0"/>
      <dgm:spPr/>
    </dgm:pt>
    <dgm:pt modelId="{9566C52F-65DB-394A-82B4-C1475ACED05F}" type="pres">
      <dgm:prSet presAssocID="{81A54D22-9AEB-4080-B912-256A4494C9AF}" presName="parentText" presStyleLbl="node1" presStyleIdx="2" presStyleCnt="5">
        <dgm:presLayoutVars>
          <dgm:chMax val="0"/>
          <dgm:bulletEnabled val="1"/>
        </dgm:presLayoutVars>
      </dgm:prSet>
      <dgm:spPr/>
    </dgm:pt>
    <dgm:pt modelId="{D02DE5E4-6D74-FB47-B89C-6BFB8A2C439E}" type="pres">
      <dgm:prSet presAssocID="{21C702B2-FC75-4903-A8B3-9F9B6EFCD8B6}" presName="spacer" presStyleCnt="0"/>
      <dgm:spPr/>
    </dgm:pt>
    <dgm:pt modelId="{054AA6D9-E22D-F944-B4E1-A780AD10926E}" type="pres">
      <dgm:prSet presAssocID="{3EC387EF-98DC-4181-9016-E1028CBDF0FC}" presName="parentText" presStyleLbl="node1" presStyleIdx="3" presStyleCnt="5">
        <dgm:presLayoutVars>
          <dgm:chMax val="0"/>
          <dgm:bulletEnabled val="1"/>
        </dgm:presLayoutVars>
      </dgm:prSet>
      <dgm:spPr/>
    </dgm:pt>
    <dgm:pt modelId="{CF4905CC-4C57-5D4B-9FBD-E25D09049032}" type="pres">
      <dgm:prSet presAssocID="{D3DB6282-21CB-4313-9C93-8B0B2BC98A54}" presName="spacer" presStyleCnt="0"/>
      <dgm:spPr/>
    </dgm:pt>
    <dgm:pt modelId="{29F8470B-231F-884B-A68A-89FA5680DE3C}" type="pres">
      <dgm:prSet presAssocID="{008A663C-9145-435D-851A-26DAD775A0BE}" presName="parentText" presStyleLbl="node1" presStyleIdx="4" presStyleCnt="5">
        <dgm:presLayoutVars>
          <dgm:chMax val="0"/>
          <dgm:bulletEnabled val="1"/>
        </dgm:presLayoutVars>
      </dgm:prSet>
      <dgm:spPr/>
    </dgm:pt>
  </dgm:ptLst>
  <dgm:cxnLst>
    <dgm:cxn modelId="{50C1E71D-EDE7-964F-B181-FAF22E8CB315}" type="presOf" srcId="{6BA3516D-026A-4237-8843-A553C5440689}" destId="{C97CF9D1-599B-EF4A-97E0-1922F2E00A57}" srcOrd="0" destOrd="0" presId="urn:microsoft.com/office/officeart/2005/8/layout/vList2"/>
    <dgm:cxn modelId="{A8774125-A0B7-483C-BDB3-2646CE0F3318}" srcId="{6BA3516D-026A-4237-8843-A553C5440689}" destId="{3EC387EF-98DC-4181-9016-E1028CBDF0FC}" srcOrd="3" destOrd="0" parTransId="{A7E275A1-FAD0-4A97-A7A2-EA84C8E5B12A}" sibTransId="{D3DB6282-21CB-4313-9C93-8B0B2BC98A54}"/>
    <dgm:cxn modelId="{CD619D32-3064-4B75-8D56-44418F122FFF}" srcId="{6BA3516D-026A-4237-8843-A553C5440689}" destId="{81A54D22-9AEB-4080-B912-256A4494C9AF}" srcOrd="2" destOrd="0" parTransId="{E9FA1390-0D8F-496B-A17D-6104ED177968}" sibTransId="{21C702B2-FC75-4903-A8B3-9F9B6EFCD8B6}"/>
    <dgm:cxn modelId="{97A02144-F473-EF47-8C5F-392971A3554C}" type="presOf" srcId="{81A54D22-9AEB-4080-B912-256A4494C9AF}" destId="{9566C52F-65DB-394A-82B4-C1475ACED05F}" srcOrd="0" destOrd="0" presId="urn:microsoft.com/office/officeart/2005/8/layout/vList2"/>
    <dgm:cxn modelId="{6C5BBA4B-CAF7-4824-828D-F7BC26F1BFE2}" srcId="{6BA3516D-026A-4237-8843-A553C5440689}" destId="{A9AE7A63-D2D0-4565-A1E4-630FF43D3481}" srcOrd="1" destOrd="0" parTransId="{486E1309-A775-480E-AAFA-227E2F55B6E6}" sibTransId="{06823649-1CE9-499D-994D-31ABB7920FFA}"/>
    <dgm:cxn modelId="{1A94D04D-FA2C-492A-931F-656C678560D2}" srcId="{6BA3516D-026A-4237-8843-A553C5440689}" destId="{008A663C-9145-435D-851A-26DAD775A0BE}" srcOrd="4" destOrd="0" parTransId="{2C170BA8-2A24-4486-8168-2F6634EA1A65}" sibTransId="{ED1D79B5-9392-456A-AFB6-3863C11C6018}"/>
    <dgm:cxn modelId="{5100C567-C9E0-4210-9BB9-87BCF5AFA6D9}" srcId="{6BA3516D-026A-4237-8843-A553C5440689}" destId="{0C53C926-388E-43FA-8310-A2F4D27D237D}" srcOrd="0" destOrd="0" parTransId="{9238A117-4007-44CB-853E-6727B965ADEA}" sibTransId="{0EF55B1B-476A-4ED3-8A5B-D8C39883DDAE}"/>
    <dgm:cxn modelId="{F7D0FE85-1EF7-FA44-9D33-F96DBEF760E5}" type="presOf" srcId="{3EC387EF-98DC-4181-9016-E1028CBDF0FC}" destId="{054AA6D9-E22D-F944-B4E1-A780AD10926E}" srcOrd="0" destOrd="0" presId="urn:microsoft.com/office/officeart/2005/8/layout/vList2"/>
    <dgm:cxn modelId="{C12606BF-1548-D642-A1D5-A1DFB809297D}" type="presOf" srcId="{008A663C-9145-435D-851A-26DAD775A0BE}" destId="{29F8470B-231F-884B-A68A-89FA5680DE3C}" srcOrd="0" destOrd="0" presId="urn:microsoft.com/office/officeart/2005/8/layout/vList2"/>
    <dgm:cxn modelId="{CB5DA1C1-9847-3740-801E-D6D90AD0F3BE}" type="presOf" srcId="{A9AE7A63-D2D0-4565-A1E4-630FF43D3481}" destId="{DDAAF066-8B4F-7844-B418-42444ED75CF4}" srcOrd="0" destOrd="0" presId="urn:microsoft.com/office/officeart/2005/8/layout/vList2"/>
    <dgm:cxn modelId="{DF24D1EA-87B3-A44A-87AC-79739D68271A}" type="presOf" srcId="{0C53C926-388E-43FA-8310-A2F4D27D237D}" destId="{A20BFD50-7681-CA44-865D-F65CC5B15881}" srcOrd="0" destOrd="0" presId="urn:microsoft.com/office/officeart/2005/8/layout/vList2"/>
    <dgm:cxn modelId="{CA0B0A76-156A-DB43-AF0C-000A850B60BD}" type="presParOf" srcId="{C97CF9D1-599B-EF4A-97E0-1922F2E00A57}" destId="{A20BFD50-7681-CA44-865D-F65CC5B15881}" srcOrd="0" destOrd="0" presId="urn:microsoft.com/office/officeart/2005/8/layout/vList2"/>
    <dgm:cxn modelId="{6BD180D3-B16C-D54D-BB96-4195907883F3}" type="presParOf" srcId="{C97CF9D1-599B-EF4A-97E0-1922F2E00A57}" destId="{11C3D700-E9A1-3F4B-820E-4BC83AB84372}" srcOrd="1" destOrd="0" presId="urn:microsoft.com/office/officeart/2005/8/layout/vList2"/>
    <dgm:cxn modelId="{7B9F8791-4C88-1C40-B754-90F9DA8FF431}" type="presParOf" srcId="{C97CF9D1-599B-EF4A-97E0-1922F2E00A57}" destId="{DDAAF066-8B4F-7844-B418-42444ED75CF4}" srcOrd="2" destOrd="0" presId="urn:microsoft.com/office/officeart/2005/8/layout/vList2"/>
    <dgm:cxn modelId="{713C29A6-09B6-9240-AC4E-1F33335B48C4}" type="presParOf" srcId="{C97CF9D1-599B-EF4A-97E0-1922F2E00A57}" destId="{A5CE73F3-11EF-A742-BCE8-C4E532FD1970}" srcOrd="3" destOrd="0" presId="urn:microsoft.com/office/officeart/2005/8/layout/vList2"/>
    <dgm:cxn modelId="{8E0B75E1-2AF6-D447-8BD0-04546ED6809B}" type="presParOf" srcId="{C97CF9D1-599B-EF4A-97E0-1922F2E00A57}" destId="{9566C52F-65DB-394A-82B4-C1475ACED05F}" srcOrd="4" destOrd="0" presId="urn:microsoft.com/office/officeart/2005/8/layout/vList2"/>
    <dgm:cxn modelId="{EEE2567F-3FDA-F84E-B748-5E10DBE97736}" type="presParOf" srcId="{C97CF9D1-599B-EF4A-97E0-1922F2E00A57}" destId="{D02DE5E4-6D74-FB47-B89C-6BFB8A2C439E}" srcOrd="5" destOrd="0" presId="urn:microsoft.com/office/officeart/2005/8/layout/vList2"/>
    <dgm:cxn modelId="{3D1A39E8-31BD-5548-B167-EECF945A0D6A}" type="presParOf" srcId="{C97CF9D1-599B-EF4A-97E0-1922F2E00A57}" destId="{054AA6D9-E22D-F944-B4E1-A780AD10926E}" srcOrd="6" destOrd="0" presId="urn:microsoft.com/office/officeart/2005/8/layout/vList2"/>
    <dgm:cxn modelId="{6B65228E-002C-164C-8AF9-85D6A5625394}" type="presParOf" srcId="{C97CF9D1-599B-EF4A-97E0-1922F2E00A57}" destId="{CF4905CC-4C57-5D4B-9FBD-E25D09049032}" srcOrd="7" destOrd="0" presId="urn:microsoft.com/office/officeart/2005/8/layout/vList2"/>
    <dgm:cxn modelId="{24E90FD3-72D6-4E41-BCFD-C030A771B545}" type="presParOf" srcId="{C97CF9D1-599B-EF4A-97E0-1922F2E00A57}" destId="{29F8470B-231F-884B-A68A-89FA5680DE3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36F075B-A695-402A-8668-AD6D60046EA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8AC83C4-3FA4-415B-B987-4BF0B3054781}">
      <dgm:prSet/>
      <dgm:spPr/>
      <dgm:t>
        <a:bodyPr/>
        <a:lstStyle/>
        <a:p>
          <a:r>
            <a:rPr lang="en-US"/>
            <a:t>Goda relationer på arbetsplatsen triggar belöningssystemet. </a:t>
          </a:r>
        </a:p>
      </dgm:t>
    </dgm:pt>
    <dgm:pt modelId="{21ECAD52-1CFB-47EA-8311-918D4456AFDF}" type="parTrans" cxnId="{196E95A7-52FB-4559-920E-4E1509EA1EDB}">
      <dgm:prSet/>
      <dgm:spPr/>
      <dgm:t>
        <a:bodyPr/>
        <a:lstStyle/>
        <a:p>
          <a:endParaRPr lang="en-US"/>
        </a:p>
      </dgm:t>
    </dgm:pt>
    <dgm:pt modelId="{272AC7CB-98A2-40FE-B5EE-6050DA1D053E}" type="sibTrans" cxnId="{196E95A7-52FB-4559-920E-4E1509EA1EDB}">
      <dgm:prSet/>
      <dgm:spPr/>
      <dgm:t>
        <a:bodyPr/>
        <a:lstStyle/>
        <a:p>
          <a:endParaRPr lang="en-US"/>
        </a:p>
      </dgm:t>
    </dgm:pt>
    <dgm:pt modelId="{43908220-6E3B-4645-B5BC-B826D67A5479}">
      <dgm:prSet/>
      <dgm:spPr/>
      <dgm:t>
        <a:bodyPr/>
        <a:lstStyle/>
        <a:p>
          <a:r>
            <a:rPr lang="en-US"/>
            <a:t>Trygga kontakter inom gruppen skapar en vi-känsla, tillhörighet, samhörighet och vi litar på varandra och kan skratta tillsammans. </a:t>
          </a:r>
        </a:p>
      </dgm:t>
    </dgm:pt>
    <dgm:pt modelId="{A965EDE6-8913-4B8C-8118-FC3DEF8B081C}" type="parTrans" cxnId="{BEA4994C-0D93-43BB-B33F-3845C0C3949E}">
      <dgm:prSet/>
      <dgm:spPr/>
      <dgm:t>
        <a:bodyPr/>
        <a:lstStyle/>
        <a:p>
          <a:endParaRPr lang="en-US"/>
        </a:p>
      </dgm:t>
    </dgm:pt>
    <dgm:pt modelId="{22F9B6F4-3815-4B48-AB5B-48619458F221}" type="sibTrans" cxnId="{BEA4994C-0D93-43BB-B33F-3845C0C3949E}">
      <dgm:prSet/>
      <dgm:spPr/>
      <dgm:t>
        <a:bodyPr/>
        <a:lstStyle/>
        <a:p>
          <a:endParaRPr lang="en-US"/>
        </a:p>
      </dgm:t>
    </dgm:pt>
    <dgm:pt modelId="{FA74A325-767E-4D81-A171-A06F436C6212}">
      <dgm:prSet/>
      <dgm:spPr/>
      <dgm:t>
        <a:bodyPr/>
        <a:lstStyle/>
        <a:p>
          <a:r>
            <a:rPr lang="en-US"/>
            <a:t>Vi samarbetar bättre och våra prestationer blir automatiskt bättre.</a:t>
          </a:r>
        </a:p>
      </dgm:t>
    </dgm:pt>
    <dgm:pt modelId="{2EFC3D23-AC58-4E32-97E8-5AA2651C3A5C}" type="parTrans" cxnId="{149F6494-2F26-4A54-81D2-999FA3E47CA8}">
      <dgm:prSet/>
      <dgm:spPr/>
      <dgm:t>
        <a:bodyPr/>
        <a:lstStyle/>
        <a:p>
          <a:endParaRPr lang="en-US"/>
        </a:p>
      </dgm:t>
    </dgm:pt>
    <dgm:pt modelId="{943C2A2E-3233-4FC6-A06F-391857AE11FC}" type="sibTrans" cxnId="{149F6494-2F26-4A54-81D2-999FA3E47CA8}">
      <dgm:prSet/>
      <dgm:spPr/>
      <dgm:t>
        <a:bodyPr/>
        <a:lstStyle/>
        <a:p>
          <a:endParaRPr lang="en-US"/>
        </a:p>
      </dgm:t>
    </dgm:pt>
    <dgm:pt modelId="{0DC4D56F-2495-4E24-9234-75508BB799B6}">
      <dgm:prSet/>
      <dgm:spPr/>
      <dgm:t>
        <a:bodyPr/>
        <a:lstStyle/>
        <a:p>
          <a:r>
            <a:rPr lang="en-US" dirty="0" err="1"/>
            <a:t>När</a:t>
          </a:r>
          <a:r>
            <a:rPr lang="en-US" dirty="0"/>
            <a:t> du </a:t>
          </a:r>
          <a:r>
            <a:rPr lang="en-US" dirty="0" err="1"/>
            <a:t>saknar</a:t>
          </a:r>
          <a:r>
            <a:rPr lang="en-US" dirty="0"/>
            <a:t> </a:t>
          </a:r>
          <a:r>
            <a:rPr lang="en-US" dirty="0" err="1"/>
            <a:t>sociala</a:t>
          </a:r>
          <a:r>
            <a:rPr lang="en-US" dirty="0"/>
            <a:t> </a:t>
          </a:r>
          <a:r>
            <a:rPr lang="en-US" dirty="0" err="1"/>
            <a:t>kontakter</a:t>
          </a:r>
          <a:r>
            <a:rPr lang="en-US" dirty="0"/>
            <a:t> </a:t>
          </a:r>
          <a:r>
            <a:rPr lang="en-US" dirty="0" err="1"/>
            <a:t>inom</a:t>
          </a:r>
          <a:r>
            <a:rPr lang="en-US" dirty="0"/>
            <a:t> </a:t>
          </a:r>
          <a:r>
            <a:rPr lang="en-US" dirty="0" err="1"/>
            <a:t>gruppen</a:t>
          </a:r>
          <a:r>
            <a:rPr lang="en-US" dirty="0"/>
            <a:t> </a:t>
          </a:r>
          <a:r>
            <a:rPr lang="en-US" dirty="0" err="1"/>
            <a:t>uppstår</a:t>
          </a:r>
          <a:r>
            <a:rPr lang="en-US" dirty="0"/>
            <a:t> </a:t>
          </a:r>
          <a:r>
            <a:rPr lang="en-US" dirty="0" err="1"/>
            <a:t>en</a:t>
          </a:r>
          <a:r>
            <a:rPr lang="en-US" dirty="0"/>
            <a:t> </a:t>
          </a:r>
          <a:r>
            <a:rPr lang="en-US" dirty="0" err="1"/>
            <a:t>känsla</a:t>
          </a:r>
          <a:r>
            <a:rPr lang="en-US" dirty="0"/>
            <a:t> av </a:t>
          </a:r>
          <a:r>
            <a:rPr lang="en-US" dirty="0" err="1"/>
            <a:t>ensamhet</a:t>
          </a:r>
          <a:r>
            <a:rPr lang="en-US" dirty="0"/>
            <a:t> </a:t>
          </a:r>
          <a:r>
            <a:rPr lang="en-US" dirty="0" err="1"/>
            <a:t>vilket</a:t>
          </a:r>
          <a:r>
            <a:rPr lang="en-US" dirty="0"/>
            <a:t> </a:t>
          </a:r>
          <a:r>
            <a:rPr lang="en-US" dirty="0" err="1"/>
            <a:t>hjärnan</a:t>
          </a:r>
          <a:r>
            <a:rPr lang="en-US" dirty="0"/>
            <a:t> </a:t>
          </a:r>
          <a:r>
            <a:rPr lang="en-US" dirty="0" err="1"/>
            <a:t>snabbt</a:t>
          </a:r>
          <a:r>
            <a:rPr lang="en-US" dirty="0"/>
            <a:t> </a:t>
          </a:r>
          <a:r>
            <a:rPr lang="en-US" dirty="0" err="1"/>
            <a:t>tolkar</a:t>
          </a:r>
          <a:r>
            <a:rPr lang="en-US" dirty="0"/>
            <a:t> </a:t>
          </a:r>
          <a:r>
            <a:rPr lang="en-US" dirty="0" err="1"/>
            <a:t>som</a:t>
          </a:r>
          <a:r>
            <a:rPr lang="en-US" dirty="0"/>
            <a:t> hot.</a:t>
          </a:r>
        </a:p>
      </dgm:t>
    </dgm:pt>
    <dgm:pt modelId="{83B124DA-3CBC-42B7-A5F2-ACCDAAAC3932}" type="parTrans" cxnId="{96E9CBED-B3B0-4C16-9939-6EDC418F1B89}">
      <dgm:prSet/>
      <dgm:spPr/>
      <dgm:t>
        <a:bodyPr/>
        <a:lstStyle/>
        <a:p>
          <a:endParaRPr lang="en-US"/>
        </a:p>
      </dgm:t>
    </dgm:pt>
    <dgm:pt modelId="{CB9FC485-B034-4BD2-9158-965741EC8B31}" type="sibTrans" cxnId="{96E9CBED-B3B0-4C16-9939-6EDC418F1B89}">
      <dgm:prSet/>
      <dgm:spPr/>
      <dgm:t>
        <a:bodyPr/>
        <a:lstStyle/>
        <a:p>
          <a:endParaRPr lang="en-US"/>
        </a:p>
      </dgm:t>
    </dgm:pt>
    <dgm:pt modelId="{D90B1921-529D-7345-850E-20511AEC520A}" type="pres">
      <dgm:prSet presAssocID="{B36F075B-A695-402A-8668-AD6D60046EA8}" presName="vert0" presStyleCnt="0">
        <dgm:presLayoutVars>
          <dgm:dir/>
          <dgm:animOne val="branch"/>
          <dgm:animLvl val="lvl"/>
        </dgm:presLayoutVars>
      </dgm:prSet>
      <dgm:spPr/>
    </dgm:pt>
    <dgm:pt modelId="{5867EC61-76A3-0B4C-8670-1ED327CA74FA}" type="pres">
      <dgm:prSet presAssocID="{48AC83C4-3FA4-415B-B987-4BF0B3054781}" presName="thickLine" presStyleLbl="alignNode1" presStyleIdx="0" presStyleCnt="4"/>
      <dgm:spPr/>
    </dgm:pt>
    <dgm:pt modelId="{4ABBD04F-642B-7E42-BD85-B69C0065C245}" type="pres">
      <dgm:prSet presAssocID="{48AC83C4-3FA4-415B-B987-4BF0B3054781}" presName="horz1" presStyleCnt="0"/>
      <dgm:spPr/>
    </dgm:pt>
    <dgm:pt modelId="{09800179-14EB-744F-BDD2-7C6130E7C77C}" type="pres">
      <dgm:prSet presAssocID="{48AC83C4-3FA4-415B-B987-4BF0B3054781}" presName="tx1" presStyleLbl="revTx" presStyleIdx="0" presStyleCnt="4"/>
      <dgm:spPr/>
    </dgm:pt>
    <dgm:pt modelId="{E41BBA18-CA40-8C4D-A51B-81FF45905DE7}" type="pres">
      <dgm:prSet presAssocID="{48AC83C4-3FA4-415B-B987-4BF0B3054781}" presName="vert1" presStyleCnt="0"/>
      <dgm:spPr/>
    </dgm:pt>
    <dgm:pt modelId="{DED2ED6E-C23B-2D4C-B4A8-E339166BFA49}" type="pres">
      <dgm:prSet presAssocID="{43908220-6E3B-4645-B5BC-B826D67A5479}" presName="thickLine" presStyleLbl="alignNode1" presStyleIdx="1" presStyleCnt="4"/>
      <dgm:spPr/>
    </dgm:pt>
    <dgm:pt modelId="{B68B3004-E7E8-4248-9C76-5239E9D66815}" type="pres">
      <dgm:prSet presAssocID="{43908220-6E3B-4645-B5BC-B826D67A5479}" presName="horz1" presStyleCnt="0"/>
      <dgm:spPr/>
    </dgm:pt>
    <dgm:pt modelId="{95BBFEBB-B4F2-664C-B182-336861909DC9}" type="pres">
      <dgm:prSet presAssocID="{43908220-6E3B-4645-B5BC-B826D67A5479}" presName="tx1" presStyleLbl="revTx" presStyleIdx="1" presStyleCnt="4"/>
      <dgm:spPr/>
    </dgm:pt>
    <dgm:pt modelId="{86B743F6-D281-2A4D-9F6E-23AA856A2E04}" type="pres">
      <dgm:prSet presAssocID="{43908220-6E3B-4645-B5BC-B826D67A5479}" presName="vert1" presStyleCnt="0"/>
      <dgm:spPr/>
    </dgm:pt>
    <dgm:pt modelId="{27BC871E-F96F-5E48-8B53-AC5DDF2EE202}" type="pres">
      <dgm:prSet presAssocID="{FA74A325-767E-4D81-A171-A06F436C6212}" presName="thickLine" presStyleLbl="alignNode1" presStyleIdx="2" presStyleCnt="4"/>
      <dgm:spPr/>
    </dgm:pt>
    <dgm:pt modelId="{40A81055-2E89-7C47-9D3F-5D203953FFAD}" type="pres">
      <dgm:prSet presAssocID="{FA74A325-767E-4D81-A171-A06F436C6212}" presName="horz1" presStyleCnt="0"/>
      <dgm:spPr/>
    </dgm:pt>
    <dgm:pt modelId="{52F56F8B-F02C-E749-A53A-671760A21F33}" type="pres">
      <dgm:prSet presAssocID="{FA74A325-767E-4D81-A171-A06F436C6212}" presName="tx1" presStyleLbl="revTx" presStyleIdx="2" presStyleCnt="4"/>
      <dgm:spPr/>
    </dgm:pt>
    <dgm:pt modelId="{5119137D-D91D-AC4A-B9CB-2E1DCF823FCE}" type="pres">
      <dgm:prSet presAssocID="{FA74A325-767E-4D81-A171-A06F436C6212}" presName="vert1" presStyleCnt="0"/>
      <dgm:spPr/>
    </dgm:pt>
    <dgm:pt modelId="{AB5EEF79-DC89-F947-8254-DC67D91D9522}" type="pres">
      <dgm:prSet presAssocID="{0DC4D56F-2495-4E24-9234-75508BB799B6}" presName="thickLine" presStyleLbl="alignNode1" presStyleIdx="3" presStyleCnt="4"/>
      <dgm:spPr/>
    </dgm:pt>
    <dgm:pt modelId="{3A6CAEA6-5396-F243-90B6-043AEED1FC3A}" type="pres">
      <dgm:prSet presAssocID="{0DC4D56F-2495-4E24-9234-75508BB799B6}" presName="horz1" presStyleCnt="0"/>
      <dgm:spPr/>
    </dgm:pt>
    <dgm:pt modelId="{BE4B6C0E-7A33-214D-B40F-B15CCD47DF44}" type="pres">
      <dgm:prSet presAssocID="{0DC4D56F-2495-4E24-9234-75508BB799B6}" presName="tx1" presStyleLbl="revTx" presStyleIdx="3" presStyleCnt="4"/>
      <dgm:spPr/>
    </dgm:pt>
    <dgm:pt modelId="{F225ECC5-FD62-C34A-B32A-A02EBDFAA6BE}" type="pres">
      <dgm:prSet presAssocID="{0DC4D56F-2495-4E24-9234-75508BB799B6}" presName="vert1" presStyleCnt="0"/>
      <dgm:spPr/>
    </dgm:pt>
  </dgm:ptLst>
  <dgm:cxnLst>
    <dgm:cxn modelId="{BEA4994C-0D93-43BB-B33F-3845C0C3949E}" srcId="{B36F075B-A695-402A-8668-AD6D60046EA8}" destId="{43908220-6E3B-4645-B5BC-B826D67A5479}" srcOrd="1" destOrd="0" parTransId="{A965EDE6-8913-4B8C-8118-FC3DEF8B081C}" sibTransId="{22F9B6F4-3815-4B48-AB5B-48619458F221}"/>
    <dgm:cxn modelId="{F1D65E87-D2E0-8C4E-95C0-B3C5E11F9F41}" type="presOf" srcId="{0DC4D56F-2495-4E24-9234-75508BB799B6}" destId="{BE4B6C0E-7A33-214D-B40F-B15CCD47DF44}" srcOrd="0" destOrd="0" presId="urn:microsoft.com/office/officeart/2008/layout/LinedList"/>
    <dgm:cxn modelId="{149F6494-2F26-4A54-81D2-999FA3E47CA8}" srcId="{B36F075B-A695-402A-8668-AD6D60046EA8}" destId="{FA74A325-767E-4D81-A171-A06F436C6212}" srcOrd="2" destOrd="0" parTransId="{2EFC3D23-AC58-4E32-97E8-5AA2651C3A5C}" sibTransId="{943C2A2E-3233-4FC6-A06F-391857AE11FC}"/>
    <dgm:cxn modelId="{196E95A7-52FB-4559-920E-4E1509EA1EDB}" srcId="{B36F075B-A695-402A-8668-AD6D60046EA8}" destId="{48AC83C4-3FA4-415B-B987-4BF0B3054781}" srcOrd="0" destOrd="0" parTransId="{21ECAD52-1CFB-47EA-8311-918D4456AFDF}" sibTransId="{272AC7CB-98A2-40FE-B5EE-6050DA1D053E}"/>
    <dgm:cxn modelId="{18575AAC-CA97-D640-921C-CBBA598AD15C}" type="presOf" srcId="{FA74A325-767E-4D81-A171-A06F436C6212}" destId="{52F56F8B-F02C-E749-A53A-671760A21F33}" srcOrd="0" destOrd="0" presId="urn:microsoft.com/office/officeart/2008/layout/LinedList"/>
    <dgm:cxn modelId="{7FCA22AD-ABB1-624B-B50F-956E77868961}" type="presOf" srcId="{43908220-6E3B-4645-B5BC-B826D67A5479}" destId="{95BBFEBB-B4F2-664C-B182-336861909DC9}" srcOrd="0" destOrd="0" presId="urn:microsoft.com/office/officeart/2008/layout/LinedList"/>
    <dgm:cxn modelId="{DE1EA2D5-3EC8-9F47-B650-2A765B6E248D}" type="presOf" srcId="{B36F075B-A695-402A-8668-AD6D60046EA8}" destId="{D90B1921-529D-7345-850E-20511AEC520A}" srcOrd="0" destOrd="0" presId="urn:microsoft.com/office/officeart/2008/layout/LinedList"/>
    <dgm:cxn modelId="{0D8059D8-1DFF-1242-A07B-39066A4DC9C6}" type="presOf" srcId="{48AC83C4-3FA4-415B-B987-4BF0B3054781}" destId="{09800179-14EB-744F-BDD2-7C6130E7C77C}" srcOrd="0" destOrd="0" presId="urn:microsoft.com/office/officeart/2008/layout/LinedList"/>
    <dgm:cxn modelId="{96E9CBED-B3B0-4C16-9939-6EDC418F1B89}" srcId="{B36F075B-A695-402A-8668-AD6D60046EA8}" destId="{0DC4D56F-2495-4E24-9234-75508BB799B6}" srcOrd="3" destOrd="0" parTransId="{83B124DA-3CBC-42B7-A5F2-ACCDAAAC3932}" sibTransId="{CB9FC485-B034-4BD2-9158-965741EC8B31}"/>
    <dgm:cxn modelId="{7D8B2F83-D978-C849-A802-FAE57E32F0DB}" type="presParOf" srcId="{D90B1921-529D-7345-850E-20511AEC520A}" destId="{5867EC61-76A3-0B4C-8670-1ED327CA74FA}" srcOrd="0" destOrd="0" presId="urn:microsoft.com/office/officeart/2008/layout/LinedList"/>
    <dgm:cxn modelId="{5774D05F-991A-0B44-B998-38AAE5E41365}" type="presParOf" srcId="{D90B1921-529D-7345-850E-20511AEC520A}" destId="{4ABBD04F-642B-7E42-BD85-B69C0065C245}" srcOrd="1" destOrd="0" presId="urn:microsoft.com/office/officeart/2008/layout/LinedList"/>
    <dgm:cxn modelId="{56037C9A-A6A4-7B45-B509-99F6EFC86D93}" type="presParOf" srcId="{4ABBD04F-642B-7E42-BD85-B69C0065C245}" destId="{09800179-14EB-744F-BDD2-7C6130E7C77C}" srcOrd="0" destOrd="0" presId="urn:microsoft.com/office/officeart/2008/layout/LinedList"/>
    <dgm:cxn modelId="{EE8F49FD-D3B8-3B4D-88B2-E395EB2B6875}" type="presParOf" srcId="{4ABBD04F-642B-7E42-BD85-B69C0065C245}" destId="{E41BBA18-CA40-8C4D-A51B-81FF45905DE7}" srcOrd="1" destOrd="0" presId="urn:microsoft.com/office/officeart/2008/layout/LinedList"/>
    <dgm:cxn modelId="{F0BD881E-457D-F845-91D4-9025008281FB}" type="presParOf" srcId="{D90B1921-529D-7345-850E-20511AEC520A}" destId="{DED2ED6E-C23B-2D4C-B4A8-E339166BFA49}" srcOrd="2" destOrd="0" presId="urn:microsoft.com/office/officeart/2008/layout/LinedList"/>
    <dgm:cxn modelId="{AAA44581-CA38-2A4D-ACA1-76D2CF3C0666}" type="presParOf" srcId="{D90B1921-529D-7345-850E-20511AEC520A}" destId="{B68B3004-E7E8-4248-9C76-5239E9D66815}" srcOrd="3" destOrd="0" presId="urn:microsoft.com/office/officeart/2008/layout/LinedList"/>
    <dgm:cxn modelId="{4414D52E-6F71-4541-AE9D-FB9A04340C98}" type="presParOf" srcId="{B68B3004-E7E8-4248-9C76-5239E9D66815}" destId="{95BBFEBB-B4F2-664C-B182-336861909DC9}" srcOrd="0" destOrd="0" presId="urn:microsoft.com/office/officeart/2008/layout/LinedList"/>
    <dgm:cxn modelId="{94D8D3C0-E0CE-0E45-8385-0738F48F60C6}" type="presParOf" srcId="{B68B3004-E7E8-4248-9C76-5239E9D66815}" destId="{86B743F6-D281-2A4D-9F6E-23AA856A2E04}" srcOrd="1" destOrd="0" presId="urn:microsoft.com/office/officeart/2008/layout/LinedList"/>
    <dgm:cxn modelId="{DA0CCF8D-6259-6042-8BEF-EC206C2BA5F5}" type="presParOf" srcId="{D90B1921-529D-7345-850E-20511AEC520A}" destId="{27BC871E-F96F-5E48-8B53-AC5DDF2EE202}" srcOrd="4" destOrd="0" presId="urn:microsoft.com/office/officeart/2008/layout/LinedList"/>
    <dgm:cxn modelId="{25F64AD8-F6A8-6942-806D-1EA85DD72AAB}" type="presParOf" srcId="{D90B1921-529D-7345-850E-20511AEC520A}" destId="{40A81055-2E89-7C47-9D3F-5D203953FFAD}" srcOrd="5" destOrd="0" presId="urn:microsoft.com/office/officeart/2008/layout/LinedList"/>
    <dgm:cxn modelId="{0929B422-6B1A-A84D-BD46-AD41B25F1449}" type="presParOf" srcId="{40A81055-2E89-7C47-9D3F-5D203953FFAD}" destId="{52F56F8B-F02C-E749-A53A-671760A21F33}" srcOrd="0" destOrd="0" presId="urn:microsoft.com/office/officeart/2008/layout/LinedList"/>
    <dgm:cxn modelId="{DBC9ACC2-2276-E84C-812E-D7B7C3525F93}" type="presParOf" srcId="{40A81055-2E89-7C47-9D3F-5D203953FFAD}" destId="{5119137D-D91D-AC4A-B9CB-2E1DCF823FCE}" srcOrd="1" destOrd="0" presId="urn:microsoft.com/office/officeart/2008/layout/LinedList"/>
    <dgm:cxn modelId="{05F12BDB-5FCB-7041-A84D-F7CA312D1762}" type="presParOf" srcId="{D90B1921-529D-7345-850E-20511AEC520A}" destId="{AB5EEF79-DC89-F947-8254-DC67D91D9522}" srcOrd="6" destOrd="0" presId="urn:microsoft.com/office/officeart/2008/layout/LinedList"/>
    <dgm:cxn modelId="{5964DA91-912F-0647-AA20-2174CA95BE9E}" type="presParOf" srcId="{D90B1921-529D-7345-850E-20511AEC520A}" destId="{3A6CAEA6-5396-F243-90B6-043AEED1FC3A}" srcOrd="7" destOrd="0" presId="urn:microsoft.com/office/officeart/2008/layout/LinedList"/>
    <dgm:cxn modelId="{5B42453A-5241-5A45-AD8C-BF003D5C06A7}" type="presParOf" srcId="{3A6CAEA6-5396-F243-90B6-043AEED1FC3A}" destId="{BE4B6C0E-7A33-214D-B40F-B15CCD47DF44}" srcOrd="0" destOrd="0" presId="urn:microsoft.com/office/officeart/2008/layout/LinedList"/>
    <dgm:cxn modelId="{E6626DDF-B220-0C42-A2C6-CB78201BE85A}" type="presParOf" srcId="{3A6CAEA6-5396-F243-90B6-043AEED1FC3A}" destId="{F225ECC5-FD62-C34A-B32A-A02EBDFAA6B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5261754-E62F-4D0A-8226-41A89BB80DC4}" type="doc">
      <dgm:prSet loTypeId="urn:microsoft.com/office/officeart/2005/8/layout/cycle5" loCatId="cycle" qsTypeId="urn:microsoft.com/office/officeart/2005/8/quickstyle/simple1" qsCatId="simple" csTypeId="urn:microsoft.com/office/officeart/2005/8/colors/colorful5" csCatId="colorful" phldr="1"/>
      <dgm:spPr/>
      <dgm:t>
        <a:bodyPr/>
        <a:lstStyle/>
        <a:p>
          <a:endParaRPr lang="en-US"/>
        </a:p>
      </dgm:t>
    </dgm:pt>
    <dgm:pt modelId="{AB64DD85-EF83-43FC-BDED-66F96D5B046B}">
      <dgm:prSet/>
      <dgm:spPr/>
      <dgm:t>
        <a:bodyPr/>
        <a:lstStyle/>
        <a:p>
          <a:r>
            <a:rPr lang="en-US" dirty="0" err="1"/>
            <a:t>När</a:t>
          </a:r>
          <a:r>
            <a:rPr lang="en-US" dirty="0"/>
            <a:t> vi </a:t>
          </a:r>
          <a:r>
            <a:rPr lang="en-US" dirty="0" err="1"/>
            <a:t>behandlar</a:t>
          </a:r>
          <a:r>
            <a:rPr lang="en-US" dirty="0"/>
            <a:t> </a:t>
          </a:r>
          <a:r>
            <a:rPr lang="en-US" dirty="0" err="1"/>
            <a:t>varandra</a:t>
          </a:r>
          <a:r>
            <a:rPr lang="en-US" dirty="0"/>
            <a:t> </a:t>
          </a:r>
          <a:r>
            <a:rPr lang="en-US" dirty="0" err="1"/>
            <a:t>respektfullt</a:t>
          </a:r>
          <a:r>
            <a:rPr lang="en-US" dirty="0"/>
            <a:t> </a:t>
          </a:r>
          <a:r>
            <a:rPr lang="en-US" dirty="0" err="1"/>
            <a:t>och</a:t>
          </a:r>
          <a:r>
            <a:rPr lang="en-US" dirty="0"/>
            <a:t> </a:t>
          </a:r>
          <a:r>
            <a:rPr lang="en-US" dirty="0" err="1"/>
            <a:t>rättvist</a:t>
          </a:r>
          <a:r>
            <a:rPr lang="en-US" dirty="0"/>
            <a:t> </a:t>
          </a:r>
          <a:r>
            <a:rPr lang="en-US" dirty="0" err="1"/>
            <a:t>och</a:t>
          </a:r>
          <a:r>
            <a:rPr lang="en-US" dirty="0"/>
            <a:t> </a:t>
          </a:r>
          <a:r>
            <a:rPr lang="en-US" dirty="0" err="1"/>
            <a:t>får</a:t>
          </a:r>
          <a:r>
            <a:rPr lang="en-US" dirty="0"/>
            <a:t> </a:t>
          </a:r>
          <a:r>
            <a:rPr lang="en-US" dirty="0" err="1"/>
            <a:t>tydlig</a:t>
          </a:r>
          <a:r>
            <a:rPr lang="en-US" dirty="0"/>
            <a:t> </a:t>
          </a:r>
          <a:r>
            <a:rPr lang="en-US" dirty="0" err="1"/>
            <a:t>och</a:t>
          </a:r>
          <a:r>
            <a:rPr lang="en-US" dirty="0"/>
            <a:t> </a:t>
          </a:r>
          <a:r>
            <a:rPr lang="en-US" dirty="0" err="1"/>
            <a:t>lika</a:t>
          </a:r>
          <a:r>
            <a:rPr lang="en-US" dirty="0"/>
            <a:t> information </a:t>
          </a:r>
          <a:r>
            <a:rPr lang="en-US" dirty="0" err="1"/>
            <a:t>från</a:t>
          </a:r>
          <a:r>
            <a:rPr lang="en-US" dirty="0"/>
            <a:t> </a:t>
          </a:r>
          <a:r>
            <a:rPr lang="en-US" dirty="0" err="1"/>
            <a:t>ledningen</a:t>
          </a:r>
          <a:r>
            <a:rPr lang="en-US" dirty="0"/>
            <a:t> </a:t>
          </a:r>
          <a:r>
            <a:rPr lang="en-US" dirty="0" err="1"/>
            <a:t>upplever</a:t>
          </a:r>
          <a:r>
            <a:rPr lang="en-US" dirty="0"/>
            <a:t> vi </a:t>
          </a:r>
          <a:r>
            <a:rPr lang="en-US" dirty="0" err="1"/>
            <a:t>rättvisa</a:t>
          </a:r>
          <a:r>
            <a:rPr lang="en-US" dirty="0"/>
            <a:t>. </a:t>
          </a:r>
        </a:p>
      </dgm:t>
    </dgm:pt>
    <dgm:pt modelId="{93BD837B-5BBA-4EE8-89C8-C337D22561F5}" type="parTrans" cxnId="{58F24713-1FB9-447D-AC1E-EAB44E9666BB}">
      <dgm:prSet/>
      <dgm:spPr/>
      <dgm:t>
        <a:bodyPr/>
        <a:lstStyle/>
        <a:p>
          <a:endParaRPr lang="en-US"/>
        </a:p>
      </dgm:t>
    </dgm:pt>
    <dgm:pt modelId="{D5EFF9B7-C325-4BAC-B92E-53AC8BA643A4}" type="sibTrans" cxnId="{58F24713-1FB9-447D-AC1E-EAB44E9666BB}">
      <dgm:prSet/>
      <dgm:spPr/>
      <dgm:t>
        <a:bodyPr/>
        <a:lstStyle/>
        <a:p>
          <a:endParaRPr lang="en-US"/>
        </a:p>
      </dgm:t>
    </dgm:pt>
    <dgm:pt modelId="{E4DF5612-6B86-4D8B-8F5E-5FA7D1834A87}">
      <dgm:prSet/>
      <dgm:spPr/>
      <dgm:t>
        <a:bodyPr/>
        <a:lstStyle/>
        <a:p>
          <a:r>
            <a:rPr lang="en-US"/>
            <a:t>Olika regler för olika personer och/eller om någon eller vissa personer favoriseras skapas en känsla av orättvisa. </a:t>
          </a:r>
        </a:p>
      </dgm:t>
    </dgm:pt>
    <dgm:pt modelId="{1C46076E-C37B-47BB-9248-17E1B772618B}" type="parTrans" cxnId="{603872BD-5276-4EF0-8032-F087D6EE7A9E}">
      <dgm:prSet/>
      <dgm:spPr/>
      <dgm:t>
        <a:bodyPr/>
        <a:lstStyle/>
        <a:p>
          <a:endParaRPr lang="en-US"/>
        </a:p>
      </dgm:t>
    </dgm:pt>
    <dgm:pt modelId="{43152516-9B8B-4A3A-8A35-991595605C14}" type="sibTrans" cxnId="{603872BD-5276-4EF0-8032-F087D6EE7A9E}">
      <dgm:prSet/>
      <dgm:spPr/>
      <dgm:t>
        <a:bodyPr/>
        <a:lstStyle/>
        <a:p>
          <a:endParaRPr lang="en-US"/>
        </a:p>
      </dgm:t>
    </dgm:pt>
    <dgm:pt modelId="{7E346F09-C14D-4D6B-B1A4-E3E843204136}">
      <dgm:prSet/>
      <dgm:spPr/>
      <dgm:t>
        <a:bodyPr/>
        <a:lstStyle/>
        <a:p>
          <a:r>
            <a:rPr lang="en-US"/>
            <a:t>När du känner dig orättvist behandlad, hamnar hjärnan i hotläge och det kreativa och analytiska systemen släcks ner.</a:t>
          </a:r>
        </a:p>
      </dgm:t>
    </dgm:pt>
    <dgm:pt modelId="{729BD065-88F7-4841-B9A0-CBA27CAC1467}" type="parTrans" cxnId="{0BFADBF3-A6DF-4FDE-96B7-5EB54AB920E0}">
      <dgm:prSet/>
      <dgm:spPr/>
      <dgm:t>
        <a:bodyPr/>
        <a:lstStyle/>
        <a:p>
          <a:endParaRPr lang="en-US"/>
        </a:p>
      </dgm:t>
    </dgm:pt>
    <dgm:pt modelId="{94AF1C2C-419F-4F89-8531-62AC0FD235F8}" type="sibTrans" cxnId="{0BFADBF3-A6DF-4FDE-96B7-5EB54AB920E0}">
      <dgm:prSet/>
      <dgm:spPr/>
      <dgm:t>
        <a:bodyPr/>
        <a:lstStyle/>
        <a:p>
          <a:endParaRPr lang="en-US"/>
        </a:p>
      </dgm:t>
    </dgm:pt>
    <dgm:pt modelId="{2290FD2D-94BA-4732-BE51-E05009F6B375}">
      <dgm:prSet/>
      <dgm:spPr/>
      <dgm:t>
        <a:bodyPr/>
        <a:lstStyle/>
        <a:p>
          <a:r>
            <a:rPr lang="en-US"/>
            <a:t>Här måste man skapa hög transparens, tydligt regelverk, kommunikation och öppenhet för att minimera den upplevda orättvisan.</a:t>
          </a:r>
        </a:p>
      </dgm:t>
    </dgm:pt>
    <dgm:pt modelId="{5F4D41D2-CB9F-460F-B27D-F8FBAEBEE465}" type="parTrans" cxnId="{F49646E4-3474-4997-9539-D9FCC496C171}">
      <dgm:prSet/>
      <dgm:spPr/>
      <dgm:t>
        <a:bodyPr/>
        <a:lstStyle/>
        <a:p>
          <a:endParaRPr lang="en-US"/>
        </a:p>
      </dgm:t>
    </dgm:pt>
    <dgm:pt modelId="{C948E7A7-76B4-4621-A785-93F0C698BCC1}" type="sibTrans" cxnId="{F49646E4-3474-4997-9539-D9FCC496C171}">
      <dgm:prSet/>
      <dgm:spPr/>
      <dgm:t>
        <a:bodyPr/>
        <a:lstStyle/>
        <a:p>
          <a:endParaRPr lang="en-US"/>
        </a:p>
      </dgm:t>
    </dgm:pt>
    <dgm:pt modelId="{5BF227A5-2623-FE43-B2F3-47881F6E9FC1}" type="pres">
      <dgm:prSet presAssocID="{25261754-E62F-4D0A-8226-41A89BB80DC4}" presName="cycle" presStyleCnt="0">
        <dgm:presLayoutVars>
          <dgm:dir/>
          <dgm:resizeHandles val="exact"/>
        </dgm:presLayoutVars>
      </dgm:prSet>
      <dgm:spPr/>
    </dgm:pt>
    <dgm:pt modelId="{428DED0D-EBD2-9949-AA68-B928B376AB88}" type="pres">
      <dgm:prSet presAssocID="{AB64DD85-EF83-43FC-BDED-66F96D5B046B}" presName="node" presStyleLbl="node1" presStyleIdx="0" presStyleCnt="4">
        <dgm:presLayoutVars>
          <dgm:bulletEnabled val="1"/>
        </dgm:presLayoutVars>
      </dgm:prSet>
      <dgm:spPr/>
    </dgm:pt>
    <dgm:pt modelId="{5F9897DA-D182-E742-9183-1DC15C85DD32}" type="pres">
      <dgm:prSet presAssocID="{AB64DD85-EF83-43FC-BDED-66F96D5B046B}" presName="spNode" presStyleCnt="0"/>
      <dgm:spPr/>
    </dgm:pt>
    <dgm:pt modelId="{59CA8DF1-1E1C-1640-A3AC-50E6B0FDB694}" type="pres">
      <dgm:prSet presAssocID="{D5EFF9B7-C325-4BAC-B92E-53AC8BA643A4}" presName="sibTrans" presStyleLbl="sibTrans1D1" presStyleIdx="0" presStyleCnt="4"/>
      <dgm:spPr/>
    </dgm:pt>
    <dgm:pt modelId="{167B83B8-BF86-184D-B9C0-6E45B1343B63}" type="pres">
      <dgm:prSet presAssocID="{E4DF5612-6B86-4D8B-8F5E-5FA7D1834A87}" presName="node" presStyleLbl="node1" presStyleIdx="1" presStyleCnt="4">
        <dgm:presLayoutVars>
          <dgm:bulletEnabled val="1"/>
        </dgm:presLayoutVars>
      </dgm:prSet>
      <dgm:spPr/>
    </dgm:pt>
    <dgm:pt modelId="{ED6A03A6-E7E2-904F-A923-D92A1BE22CF6}" type="pres">
      <dgm:prSet presAssocID="{E4DF5612-6B86-4D8B-8F5E-5FA7D1834A87}" presName="spNode" presStyleCnt="0"/>
      <dgm:spPr/>
    </dgm:pt>
    <dgm:pt modelId="{720B4107-BE4B-9841-81DB-54019817BEC1}" type="pres">
      <dgm:prSet presAssocID="{43152516-9B8B-4A3A-8A35-991595605C14}" presName="sibTrans" presStyleLbl="sibTrans1D1" presStyleIdx="1" presStyleCnt="4"/>
      <dgm:spPr/>
    </dgm:pt>
    <dgm:pt modelId="{12769584-C0CF-A140-975B-E29219878604}" type="pres">
      <dgm:prSet presAssocID="{7E346F09-C14D-4D6B-B1A4-E3E843204136}" presName="node" presStyleLbl="node1" presStyleIdx="2" presStyleCnt="4">
        <dgm:presLayoutVars>
          <dgm:bulletEnabled val="1"/>
        </dgm:presLayoutVars>
      </dgm:prSet>
      <dgm:spPr/>
    </dgm:pt>
    <dgm:pt modelId="{35DAAD42-9D13-174B-89D6-4565F81D7716}" type="pres">
      <dgm:prSet presAssocID="{7E346F09-C14D-4D6B-B1A4-E3E843204136}" presName="spNode" presStyleCnt="0"/>
      <dgm:spPr/>
    </dgm:pt>
    <dgm:pt modelId="{E51C982A-7118-C64B-8913-C162DBFB4562}" type="pres">
      <dgm:prSet presAssocID="{94AF1C2C-419F-4F89-8531-62AC0FD235F8}" presName="sibTrans" presStyleLbl="sibTrans1D1" presStyleIdx="2" presStyleCnt="4"/>
      <dgm:spPr/>
    </dgm:pt>
    <dgm:pt modelId="{13884798-08B7-0E4A-A047-EB9175FD9900}" type="pres">
      <dgm:prSet presAssocID="{2290FD2D-94BA-4732-BE51-E05009F6B375}" presName="node" presStyleLbl="node1" presStyleIdx="3" presStyleCnt="4">
        <dgm:presLayoutVars>
          <dgm:bulletEnabled val="1"/>
        </dgm:presLayoutVars>
      </dgm:prSet>
      <dgm:spPr/>
    </dgm:pt>
    <dgm:pt modelId="{06F62F22-2552-664F-A5AE-A2ACD5B19DB8}" type="pres">
      <dgm:prSet presAssocID="{2290FD2D-94BA-4732-BE51-E05009F6B375}" presName="spNode" presStyleCnt="0"/>
      <dgm:spPr/>
    </dgm:pt>
    <dgm:pt modelId="{574E6C4E-749B-8A44-8901-E5354A4D9BF0}" type="pres">
      <dgm:prSet presAssocID="{C948E7A7-76B4-4621-A785-93F0C698BCC1}" presName="sibTrans" presStyleLbl="sibTrans1D1" presStyleIdx="3" presStyleCnt="4"/>
      <dgm:spPr/>
    </dgm:pt>
  </dgm:ptLst>
  <dgm:cxnLst>
    <dgm:cxn modelId="{4FA9660D-6B3A-654B-B96F-B83E9718EB67}" type="presOf" srcId="{7E346F09-C14D-4D6B-B1A4-E3E843204136}" destId="{12769584-C0CF-A140-975B-E29219878604}" srcOrd="0" destOrd="0" presId="urn:microsoft.com/office/officeart/2005/8/layout/cycle5"/>
    <dgm:cxn modelId="{6C549A0D-8F58-6C4A-B601-F65BD8AB8B37}" type="presOf" srcId="{C948E7A7-76B4-4621-A785-93F0C698BCC1}" destId="{574E6C4E-749B-8A44-8901-E5354A4D9BF0}" srcOrd="0" destOrd="0" presId="urn:microsoft.com/office/officeart/2005/8/layout/cycle5"/>
    <dgm:cxn modelId="{2DE4950F-A700-1D41-BB64-85DD8B82FFB0}" type="presOf" srcId="{43152516-9B8B-4A3A-8A35-991595605C14}" destId="{720B4107-BE4B-9841-81DB-54019817BEC1}" srcOrd="0" destOrd="0" presId="urn:microsoft.com/office/officeart/2005/8/layout/cycle5"/>
    <dgm:cxn modelId="{58F24713-1FB9-447D-AC1E-EAB44E9666BB}" srcId="{25261754-E62F-4D0A-8226-41A89BB80DC4}" destId="{AB64DD85-EF83-43FC-BDED-66F96D5B046B}" srcOrd="0" destOrd="0" parTransId="{93BD837B-5BBA-4EE8-89C8-C337D22561F5}" sibTransId="{D5EFF9B7-C325-4BAC-B92E-53AC8BA643A4}"/>
    <dgm:cxn modelId="{EE6EC03D-D49D-0C4C-AEA7-B0AE85160937}" type="presOf" srcId="{D5EFF9B7-C325-4BAC-B92E-53AC8BA643A4}" destId="{59CA8DF1-1E1C-1640-A3AC-50E6B0FDB694}" srcOrd="0" destOrd="0" presId="urn:microsoft.com/office/officeart/2005/8/layout/cycle5"/>
    <dgm:cxn modelId="{1C7DDB4D-901F-604B-B21B-793DEC7C35A8}" type="presOf" srcId="{2290FD2D-94BA-4732-BE51-E05009F6B375}" destId="{13884798-08B7-0E4A-A047-EB9175FD9900}" srcOrd="0" destOrd="0" presId="urn:microsoft.com/office/officeart/2005/8/layout/cycle5"/>
    <dgm:cxn modelId="{686EC088-8925-6D47-9D8C-613246C3E9BB}" type="presOf" srcId="{E4DF5612-6B86-4D8B-8F5E-5FA7D1834A87}" destId="{167B83B8-BF86-184D-B9C0-6E45B1343B63}" srcOrd="0" destOrd="0" presId="urn:microsoft.com/office/officeart/2005/8/layout/cycle5"/>
    <dgm:cxn modelId="{603872BD-5276-4EF0-8032-F087D6EE7A9E}" srcId="{25261754-E62F-4D0A-8226-41A89BB80DC4}" destId="{E4DF5612-6B86-4D8B-8F5E-5FA7D1834A87}" srcOrd="1" destOrd="0" parTransId="{1C46076E-C37B-47BB-9248-17E1B772618B}" sibTransId="{43152516-9B8B-4A3A-8A35-991595605C14}"/>
    <dgm:cxn modelId="{AA18F5C1-3C8A-1942-9ACC-DE69932A4A5F}" type="presOf" srcId="{94AF1C2C-419F-4F89-8531-62AC0FD235F8}" destId="{E51C982A-7118-C64B-8913-C162DBFB4562}" srcOrd="0" destOrd="0" presId="urn:microsoft.com/office/officeart/2005/8/layout/cycle5"/>
    <dgm:cxn modelId="{302A2DCC-DF99-0D42-BED5-4FFDAB20882D}" type="presOf" srcId="{AB64DD85-EF83-43FC-BDED-66F96D5B046B}" destId="{428DED0D-EBD2-9949-AA68-B928B376AB88}" srcOrd="0" destOrd="0" presId="urn:microsoft.com/office/officeart/2005/8/layout/cycle5"/>
    <dgm:cxn modelId="{45EF2BD5-9CF0-7F4F-8200-A6041089B427}" type="presOf" srcId="{25261754-E62F-4D0A-8226-41A89BB80DC4}" destId="{5BF227A5-2623-FE43-B2F3-47881F6E9FC1}" srcOrd="0" destOrd="0" presId="urn:microsoft.com/office/officeart/2005/8/layout/cycle5"/>
    <dgm:cxn modelId="{F49646E4-3474-4997-9539-D9FCC496C171}" srcId="{25261754-E62F-4D0A-8226-41A89BB80DC4}" destId="{2290FD2D-94BA-4732-BE51-E05009F6B375}" srcOrd="3" destOrd="0" parTransId="{5F4D41D2-CB9F-460F-B27D-F8FBAEBEE465}" sibTransId="{C948E7A7-76B4-4621-A785-93F0C698BCC1}"/>
    <dgm:cxn modelId="{0BFADBF3-A6DF-4FDE-96B7-5EB54AB920E0}" srcId="{25261754-E62F-4D0A-8226-41A89BB80DC4}" destId="{7E346F09-C14D-4D6B-B1A4-E3E843204136}" srcOrd="2" destOrd="0" parTransId="{729BD065-88F7-4841-B9A0-CBA27CAC1467}" sibTransId="{94AF1C2C-419F-4F89-8531-62AC0FD235F8}"/>
    <dgm:cxn modelId="{DD401A8D-16EB-5C41-BDB3-A7F8DF305A4D}" type="presParOf" srcId="{5BF227A5-2623-FE43-B2F3-47881F6E9FC1}" destId="{428DED0D-EBD2-9949-AA68-B928B376AB88}" srcOrd="0" destOrd="0" presId="urn:microsoft.com/office/officeart/2005/8/layout/cycle5"/>
    <dgm:cxn modelId="{E8AEC981-F04C-1A4B-A6FA-DFE65A07F66C}" type="presParOf" srcId="{5BF227A5-2623-FE43-B2F3-47881F6E9FC1}" destId="{5F9897DA-D182-E742-9183-1DC15C85DD32}" srcOrd="1" destOrd="0" presId="urn:microsoft.com/office/officeart/2005/8/layout/cycle5"/>
    <dgm:cxn modelId="{3C069306-C6EC-2448-9028-8D2FF90E3F06}" type="presParOf" srcId="{5BF227A5-2623-FE43-B2F3-47881F6E9FC1}" destId="{59CA8DF1-1E1C-1640-A3AC-50E6B0FDB694}" srcOrd="2" destOrd="0" presId="urn:microsoft.com/office/officeart/2005/8/layout/cycle5"/>
    <dgm:cxn modelId="{6BC84535-70D5-BB48-A689-DF7CBCA31EAE}" type="presParOf" srcId="{5BF227A5-2623-FE43-B2F3-47881F6E9FC1}" destId="{167B83B8-BF86-184D-B9C0-6E45B1343B63}" srcOrd="3" destOrd="0" presId="urn:microsoft.com/office/officeart/2005/8/layout/cycle5"/>
    <dgm:cxn modelId="{7D387B0F-0361-3A43-B762-3F271FF66F9C}" type="presParOf" srcId="{5BF227A5-2623-FE43-B2F3-47881F6E9FC1}" destId="{ED6A03A6-E7E2-904F-A923-D92A1BE22CF6}" srcOrd="4" destOrd="0" presId="urn:microsoft.com/office/officeart/2005/8/layout/cycle5"/>
    <dgm:cxn modelId="{D21DDCBD-B71F-4B49-BDFF-9EC43528245B}" type="presParOf" srcId="{5BF227A5-2623-FE43-B2F3-47881F6E9FC1}" destId="{720B4107-BE4B-9841-81DB-54019817BEC1}" srcOrd="5" destOrd="0" presId="urn:microsoft.com/office/officeart/2005/8/layout/cycle5"/>
    <dgm:cxn modelId="{E3DCADE3-F180-2248-B2A3-24E11B71554C}" type="presParOf" srcId="{5BF227A5-2623-FE43-B2F3-47881F6E9FC1}" destId="{12769584-C0CF-A140-975B-E29219878604}" srcOrd="6" destOrd="0" presId="urn:microsoft.com/office/officeart/2005/8/layout/cycle5"/>
    <dgm:cxn modelId="{AB011768-DCF4-004D-92C8-9F1A1CA987BA}" type="presParOf" srcId="{5BF227A5-2623-FE43-B2F3-47881F6E9FC1}" destId="{35DAAD42-9D13-174B-89D6-4565F81D7716}" srcOrd="7" destOrd="0" presId="urn:microsoft.com/office/officeart/2005/8/layout/cycle5"/>
    <dgm:cxn modelId="{77088B4A-8683-A64D-9C83-ABC45D00BE72}" type="presParOf" srcId="{5BF227A5-2623-FE43-B2F3-47881F6E9FC1}" destId="{E51C982A-7118-C64B-8913-C162DBFB4562}" srcOrd="8" destOrd="0" presId="urn:microsoft.com/office/officeart/2005/8/layout/cycle5"/>
    <dgm:cxn modelId="{E4E95C40-A794-2543-973C-83B99FB46659}" type="presParOf" srcId="{5BF227A5-2623-FE43-B2F3-47881F6E9FC1}" destId="{13884798-08B7-0E4A-A047-EB9175FD9900}" srcOrd="9" destOrd="0" presId="urn:microsoft.com/office/officeart/2005/8/layout/cycle5"/>
    <dgm:cxn modelId="{89EC2EE5-0E0F-0148-895C-F24162E0F912}" type="presParOf" srcId="{5BF227A5-2623-FE43-B2F3-47881F6E9FC1}" destId="{06F62F22-2552-664F-A5AE-A2ACD5B19DB8}" srcOrd="10" destOrd="0" presId="urn:microsoft.com/office/officeart/2005/8/layout/cycle5"/>
    <dgm:cxn modelId="{48725EF1-D485-554D-8A1A-BBB4DC991A76}" type="presParOf" srcId="{5BF227A5-2623-FE43-B2F3-47881F6E9FC1}" destId="{574E6C4E-749B-8A44-8901-E5354A4D9BF0}"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BA4C1D5-9048-453D-BDBD-6A3E258373FF}" type="doc">
      <dgm:prSet loTypeId="urn:microsoft.com/office/officeart/2005/8/layout/chart3" loCatId="cycle" qsTypeId="urn:microsoft.com/office/officeart/2005/8/quickstyle/simple1" qsCatId="simple" csTypeId="urn:microsoft.com/office/officeart/2005/8/colors/accent4_2" csCatId="accent4" phldr="1"/>
      <dgm:spPr/>
      <dgm:t>
        <a:bodyPr/>
        <a:lstStyle/>
        <a:p>
          <a:endParaRPr lang="en-US"/>
        </a:p>
      </dgm:t>
    </dgm:pt>
    <dgm:pt modelId="{E298CE84-7CCF-43A4-97DF-F98B13F4D88A}">
      <dgm:prSet custT="1"/>
      <dgm:spPr/>
      <dgm:t>
        <a:bodyPr/>
        <a:lstStyle/>
        <a:p>
          <a:r>
            <a:rPr lang="en-US" sz="1400" b="1" dirty="0" err="1">
              <a:solidFill>
                <a:srgbClr val="FFFF00"/>
              </a:solidFill>
            </a:rPr>
            <a:t>Fokus</a:t>
          </a:r>
          <a:r>
            <a:rPr lang="en-US" sz="1400" b="1" dirty="0"/>
            <a:t>:  </a:t>
          </a:r>
          <a:r>
            <a:rPr lang="en-US" sz="1400" dirty="0" err="1"/>
            <a:t>Gå</a:t>
          </a:r>
          <a:r>
            <a:rPr lang="en-US" sz="1400" dirty="0"/>
            <a:t>  </a:t>
          </a:r>
          <a:r>
            <a:rPr lang="en-US" sz="1400" dirty="0" err="1"/>
            <a:t>från</a:t>
          </a:r>
          <a:r>
            <a:rPr lang="en-US" sz="1400" dirty="0"/>
            <a:t> </a:t>
          </a:r>
          <a:r>
            <a:rPr lang="en-US" sz="1400" dirty="0" err="1"/>
            <a:t>reaktivt</a:t>
          </a:r>
          <a:r>
            <a:rPr lang="en-US" sz="1400" dirty="0"/>
            <a:t> </a:t>
          </a:r>
          <a:r>
            <a:rPr lang="en-US" sz="1400" dirty="0" err="1"/>
            <a:t>lyssnande</a:t>
          </a:r>
          <a:r>
            <a:rPr lang="en-US" sz="1400" dirty="0"/>
            <a:t> – </a:t>
          </a:r>
          <a:r>
            <a:rPr lang="en-US" sz="1400" dirty="0" err="1"/>
            <a:t>släpp</a:t>
          </a:r>
          <a:r>
            <a:rPr lang="en-US" sz="1400" dirty="0"/>
            <a:t> din </a:t>
          </a:r>
          <a:r>
            <a:rPr lang="en-US" sz="1400" dirty="0" err="1"/>
            <a:t>egna</a:t>
          </a:r>
          <a:r>
            <a:rPr lang="en-US" sz="1400" dirty="0"/>
            <a:t> agenda </a:t>
          </a:r>
          <a:r>
            <a:rPr lang="en-US" sz="1400" dirty="0" err="1"/>
            <a:t>och</a:t>
          </a:r>
          <a:r>
            <a:rPr lang="en-US" sz="1400" dirty="0"/>
            <a:t> </a:t>
          </a:r>
          <a:r>
            <a:rPr lang="en-US" sz="1400" dirty="0" err="1"/>
            <a:t>fokusera</a:t>
          </a:r>
          <a:r>
            <a:rPr lang="en-US" sz="1400" dirty="0"/>
            <a:t> hos </a:t>
          </a:r>
          <a:r>
            <a:rPr lang="en-US" sz="1400" dirty="0" err="1"/>
            <a:t>motparten</a:t>
          </a:r>
          <a:r>
            <a:rPr lang="en-US" sz="1400" dirty="0"/>
            <a:t>. </a:t>
          </a:r>
          <a:r>
            <a:rPr lang="en-US" sz="1400" dirty="0" err="1"/>
            <a:t>Stilla</a:t>
          </a:r>
          <a:r>
            <a:rPr lang="en-US" sz="1400" dirty="0"/>
            <a:t> din ”</a:t>
          </a:r>
          <a:r>
            <a:rPr lang="en-US" sz="1400" dirty="0" err="1"/>
            <a:t>inre</a:t>
          </a:r>
          <a:r>
            <a:rPr lang="en-US" sz="1400" dirty="0"/>
            <a:t> monolog”. </a:t>
          </a:r>
          <a:r>
            <a:rPr lang="en-US" sz="1400" dirty="0" err="1"/>
            <a:t>Våga</a:t>
          </a:r>
          <a:r>
            <a:rPr lang="en-US" sz="1400" dirty="0"/>
            <a:t> </a:t>
          </a:r>
          <a:r>
            <a:rPr lang="en-US" sz="1400" dirty="0" err="1"/>
            <a:t>vara</a:t>
          </a:r>
          <a:r>
            <a:rPr lang="en-US" sz="1400" dirty="0"/>
            <a:t> </a:t>
          </a:r>
          <a:r>
            <a:rPr lang="en-US" sz="1400" dirty="0" err="1"/>
            <a:t>i</a:t>
          </a:r>
          <a:r>
            <a:rPr lang="en-US" sz="1400" dirty="0"/>
            <a:t> </a:t>
          </a:r>
          <a:r>
            <a:rPr lang="en-US" sz="1400" dirty="0" err="1"/>
            <a:t>tystnad</a:t>
          </a:r>
          <a:r>
            <a:rPr lang="en-US" sz="1400" dirty="0"/>
            <a:t> om den </a:t>
          </a:r>
          <a:r>
            <a:rPr lang="en-US" sz="1400" dirty="0" err="1"/>
            <a:t>uppstår</a:t>
          </a:r>
          <a:r>
            <a:rPr lang="en-US" sz="1400" dirty="0"/>
            <a:t>.</a:t>
          </a:r>
        </a:p>
      </dgm:t>
    </dgm:pt>
    <dgm:pt modelId="{87011601-6D4E-4B95-A908-5343C43B4879}" type="parTrans" cxnId="{BD100BAA-EC4A-4A2A-9A02-00FEB35F5C54}">
      <dgm:prSet/>
      <dgm:spPr/>
      <dgm:t>
        <a:bodyPr/>
        <a:lstStyle/>
        <a:p>
          <a:endParaRPr lang="en-US"/>
        </a:p>
      </dgm:t>
    </dgm:pt>
    <dgm:pt modelId="{B5ECDFE3-E1F0-4B81-8297-D539A0B8E9A4}" type="sibTrans" cxnId="{BD100BAA-EC4A-4A2A-9A02-00FEB35F5C54}">
      <dgm:prSet/>
      <dgm:spPr/>
      <dgm:t>
        <a:bodyPr/>
        <a:lstStyle/>
        <a:p>
          <a:endParaRPr lang="en-US"/>
        </a:p>
      </dgm:t>
    </dgm:pt>
    <dgm:pt modelId="{B9F882D7-88E8-471E-AEE9-52AAB891CDAC}">
      <dgm:prSet custT="1"/>
      <dgm:spPr/>
      <dgm:t>
        <a:bodyPr/>
        <a:lstStyle/>
        <a:p>
          <a:endParaRPr lang="en-US" sz="1200" b="1" dirty="0">
            <a:solidFill>
              <a:srgbClr val="FFFF00"/>
            </a:solidFill>
          </a:endParaRPr>
        </a:p>
        <a:p>
          <a:r>
            <a:rPr lang="en-US" sz="1400" b="1" dirty="0" err="1">
              <a:solidFill>
                <a:srgbClr val="FFFF00"/>
              </a:solidFill>
            </a:rPr>
            <a:t>Sammanfatta</a:t>
          </a:r>
          <a:r>
            <a:rPr lang="en-US" sz="1400" b="1" dirty="0"/>
            <a:t>: </a:t>
          </a:r>
          <a:r>
            <a:rPr lang="en-US" sz="1400" dirty="0" err="1"/>
            <a:t>Emellanåt</a:t>
          </a:r>
          <a:r>
            <a:rPr lang="en-US" sz="1400" dirty="0"/>
            <a:t> ta ”</a:t>
          </a:r>
          <a:r>
            <a:rPr lang="en-US" sz="1400" dirty="0" err="1"/>
            <a:t>kommunikationskvitto</a:t>
          </a:r>
          <a:r>
            <a:rPr lang="en-US" sz="1400" dirty="0"/>
            <a:t>” </a:t>
          </a:r>
          <a:r>
            <a:rPr lang="en-US" sz="1400" dirty="0" err="1"/>
            <a:t>på</a:t>
          </a:r>
          <a:r>
            <a:rPr lang="en-US" sz="1400" dirty="0"/>
            <a:t> det du </a:t>
          </a:r>
          <a:r>
            <a:rPr lang="en-US" sz="1400" dirty="0" err="1"/>
            <a:t>har</a:t>
          </a:r>
          <a:r>
            <a:rPr lang="en-US" sz="1400" dirty="0"/>
            <a:t> </a:t>
          </a:r>
          <a:r>
            <a:rPr lang="en-US" sz="1400" dirty="0" err="1"/>
            <a:t>hört</a:t>
          </a:r>
          <a:r>
            <a:rPr lang="en-US" sz="1400" dirty="0"/>
            <a:t> </a:t>
          </a:r>
          <a:r>
            <a:rPr lang="en-US" sz="1400" dirty="0" err="1"/>
            <a:t>personen</a:t>
          </a:r>
          <a:r>
            <a:rPr lang="en-US" sz="1400" dirty="0"/>
            <a:t> </a:t>
          </a:r>
          <a:r>
            <a:rPr lang="en-US" sz="1400" dirty="0" err="1"/>
            <a:t>säga</a:t>
          </a:r>
          <a:r>
            <a:rPr lang="en-US" sz="1400" dirty="0"/>
            <a:t>  </a:t>
          </a:r>
          <a:r>
            <a:rPr lang="en-US" sz="1400" dirty="0" err="1"/>
            <a:t>genom</a:t>
          </a:r>
          <a:r>
            <a:rPr lang="en-US" sz="1400" dirty="0"/>
            <a:t> </a:t>
          </a:r>
          <a:r>
            <a:rPr lang="en-US" sz="1400" dirty="0" err="1"/>
            <a:t>att</a:t>
          </a:r>
          <a:r>
            <a:rPr lang="en-US" sz="1400" dirty="0"/>
            <a:t> </a:t>
          </a:r>
          <a:r>
            <a:rPr lang="en-US" sz="1400" dirty="0" err="1"/>
            <a:t>sammanfatta</a:t>
          </a:r>
          <a:r>
            <a:rPr lang="en-US" sz="1400" dirty="0"/>
            <a:t> det </a:t>
          </a:r>
          <a:r>
            <a:rPr lang="en-US" sz="1400" dirty="0" err="1"/>
            <a:t>personen</a:t>
          </a:r>
          <a:r>
            <a:rPr lang="en-US" sz="1400" dirty="0"/>
            <a:t> </a:t>
          </a:r>
          <a:r>
            <a:rPr lang="en-US" sz="1400" dirty="0" err="1"/>
            <a:t>har</a:t>
          </a:r>
          <a:r>
            <a:rPr lang="en-US" sz="1400" dirty="0"/>
            <a:t> </a:t>
          </a:r>
          <a:r>
            <a:rPr lang="en-US" sz="1400" dirty="0" err="1"/>
            <a:t>berättat</a:t>
          </a:r>
          <a:r>
            <a:rPr lang="en-US" sz="1400" dirty="0"/>
            <a:t> </a:t>
          </a:r>
          <a:r>
            <a:rPr lang="en-US" sz="1400" dirty="0" err="1"/>
            <a:t>på</a:t>
          </a:r>
          <a:r>
            <a:rPr lang="en-US" sz="1400" dirty="0"/>
            <a:t> </a:t>
          </a:r>
          <a:r>
            <a:rPr lang="en-US" sz="1400" dirty="0" err="1"/>
            <a:t>ett</a:t>
          </a:r>
          <a:r>
            <a:rPr lang="en-US" sz="1400" dirty="0"/>
            <a:t> </a:t>
          </a:r>
          <a:r>
            <a:rPr lang="en-US" sz="1400" dirty="0" err="1"/>
            <a:t>mer</a:t>
          </a:r>
          <a:r>
            <a:rPr lang="en-US" sz="1400" dirty="0"/>
            <a:t> </a:t>
          </a:r>
          <a:r>
            <a:rPr lang="en-US" sz="1400" dirty="0" err="1"/>
            <a:t>koncist</a:t>
          </a:r>
          <a:r>
            <a:rPr lang="en-US" sz="1400" dirty="0"/>
            <a:t> </a:t>
          </a:r>
          <a:r>
            <a:rPr lang="en-US" sz="1400" dirty="0" err="1"/>
            <a:t>sätt</a:t>
          </a:r>
          <a:r>
            <a:rPr lang="en-US" sz="1400" dirty="0"/>
            <a:t>. </a:t>
          </a:r>
        </a:p>
        <a:p>
          <a:r>
            <a:rPr lang="en-US" sz="1400" dirty="0"/>
            <a:t>Du ska </a:t>
          </a:r>
          <a:r>
            <a:rPr lang="en-US" sz="1400" dirty="0" err="1"/>
            <a:t>inte</a:t>
          </a:r>
          <a:r>
            <a:rPr lang="en-US" sz="1400" dirty="0"/>
            <a:t> </a:t>
          </a:r>
          <a:r>
            <a:rPr lang="en-US" sz="1400" dirty="0" err="1"/>
            <a:t>addera</a:t>
          </a:r>
          <a:r>
            <a:rPr lang="en-US" sz="1400" dirty="0"/>
            <a:t>  </a:t>
          </a:r>
          <a:r>
            <a:rPr lang="en-US" sz="1400" dirty="0" err="1"/>
            <a:t>egna</a:t>
          </a:r>
          <a:r>
            <a:rPr lang="en-US" sz="1400" dirty="0"/>
            <a:t> </a:t>
          </a:r>
          <a:r>
            <a:rPr lang="en-US" sz="1400" dirty="0" err="1"/>
            <a:t>tankar</a:t>
          </a:r>
          <a:r>
            <a:rPr lang="en-US" sz="1400" dirty="0"/>
            <a:t> &amp; </a:t>
          </a:r>
          <a:r>
            <a:rPr lang="en-US" sz="1400" dirty="0" err="1"/>
            <a:t>tyckande</a:t>
          </a:r>
          <a:r>
            <a:rPr lang="en-US" sz="1400" dirty="0"/>
            <a:t> </a:t>
          </a:r>
          <a:r>
            <a:rPr lang="en-US" sz="1400" dirty="0" err="1"/>
            <a:t>utan</a:t>
          </a:r>
          <a:r>
            <a:rPr lang="en-US" sz="1400" dirty="0"/>
            <a:t> </a:t>
          </a:r>
          <a:r>
            <a:rPr lang="en-US" sz="1400" dirty="0" err="1"/>
            <a:t>sammanfatta</a:t>
          </a:r>
          <a:r>
            <a:rPr lang="en-US" sz="1400" dirty="0"/>
            <a:t> det </a:t>
          </a:r>
          <a:r>
            <a:rPr lang="en-US" sz="1400" dirty="0" err="1"/>
            <a:t>personen</a:t>
          </a:r>
          <a:r>
            <a:rPr lang="en-US" sz="1400" dirty="0"/>
            <a:t> </a:t>
          </a:r>
          <a:r>
            <a:rPr lang="en-US" sz="1400" dirty="0" err="1"/>
            <a:t>säger</a:t>
          </a:r>
          <a:r>
            <a:rPr lang="en-US" sz="1400" dirty="0"/>
            <a:t>. </a:t>
          </a:r>
          <a:r>
            <a:rPr lang="en-US" sz="1400" dirty="0" err="1"/>
            <a:t>Hjälper</a:t>
          </a:r>
          <a:r>
            <a:rPr lang="en-US" sz="1400" dirty="0"/>
            <a:t> </a:t>
          </a:r>
          <a:r>
            <a:rPr lang="en-US" sz="1400" dirty="0" err="1"/>
            <a:t>personen</a:t>
          </a:r>
          <a:r>
            <a:rPr lang="en-US" sz="1400" dirty="0"/>
            <a:t> </a:t>
          </a:r>
          <a:r>
            <a:rPr lang="en-US" sz="1400" dirty="0" err="1"/>
            <a:t>att</a:t>
          </a:r>
          <a:r>
            <a:rPr lang="en-US" sz="1400" dirty="0"/>
            <a:t> </a:t>
          </a:r>
          <a:r>
            <a:rPr lang="en-US" sz="1400" dirty="0" err="1"/>
            <a:t>reflektera</a:t>
          </a:r>
          <a:r>
            <a:rPr lang="en-US" sz="1400" dirty="0"/>
            <a:t>  </a:t>
          </a:r>
          <a:r>
            <a:rPr lang="en-US" sz="1400" dirty="0" err="1"/>
            <a:t>djupare</a:t>
          </a:r>
          <a:r>
            <a:rPr lang="en-US" sz="1400" dirty="0"/>
            <a:t>.</a:t>
          </a:r>
        </a:p>
      </dgm:t>
    </dgm:pt>
    <dgm:pt modelId="{535E6E98-C609-4D1F-AB3C-5F5A891A6AC1}" type="parTrans" cxnId="{BC1FFB36-3C30-4C60-AF92-180E5F521AA3}">
      <dgm:prSet/>
      <dgm:spPr/>
      <dgm:t>
        <a:bodyPr/>
        <a:lstStyle/>
        <a:p>
          <a:endParaRPr lang="en-US"/>
        </a:p>
      </dgm:t>
    </dgm:pt>
    <dgm:pt modelId="{12BED1CE-9D6C-4FE6-BF38-7AA361373B3F}" type="sibTrans" cxnId="{BC1FFB36-3C30-4C60-AF92-180E5F521AA3}">
      <dgm:prSet/>
      <dgm:spPr/>
      <dgm:t>
        <a:bodyPr/>
        <a:lstStyle/>
        <a:p>
          <a:endParaRPr lang="en-US"/>
        </a:p>
      </dgm:t>
    </dgm:pt>
    <dgm:pt modelId="{2E129D45-415A-4B34-B430-9AB8BC6247D2}">
      <dgm:prSet custT="1"/>
      <dgm:spPr/>
      <dgm:t>
        <a:bodyPr/>
        <a:lstStyle/>
        <a:p>
          <a:r>
            <a:rPr lang="en-US" sz="1400" b="1" dirty="0" err="1">
              <a:solidFill>
                <a:srgbClr val="FFFF00"/>
              </a:solidFill>
            </a:rPr>
            <a:t>Bekräfta</a:t>
          </a:r>
          <a:r>
            <a:rPr lang="en-US" sz="1400" b="1" dirty="0"/>
            <a:t>: </a:t>
          </a:r>
          <a:r>
            <a:rPr lang="en-US" sz="1400" dirty="0" err="1"/>
            <a:t>Bekräfta</a:t>
          </a:r>
          <a:r>
            <a:rPr lang="en-US" sz="1400" dirty="0"/>
            <a:t> </a:t>
          </a:r>
          <a:r>
            <a:rPr lang="en-US" sz="1400" dirty="0" err="1"/>
            <a:t>genom</a:t>
          </a:r>
          <a:r>
            <a:rPr lang="en-US" sz="1400" dirty="0"/>
            <a:t> </a:t>
          </a:r>
          <a:r>
            <a:rPr lang="en-US" sz="1400" dirty="0" err="1"/>
            <a:t>ögonkontakt</a:t>
          </a:r>
          <a:r>
            <a:rPr lang="en-US" sz="1400" dirty="0"/>
            <a:t>, </a:t>
          </a:r>
          <a:r>
            <a:rPr lang="en-US" sz="1400" dirty="0" err="1"/>
            <a:t>hummande</a:t>
          </a:r>
          <a:r>
            <a:rPr lang="en-US" sz="1400" dirty="0"/>
            <a:t> </a:t>
          </a:r>
          <a:r>
            <a:rPr lang="en-US" sz="1400" dirty="0" err="1"/>
            <a:t>ljud</a:t>
          </a:r>
          <a:r>
            <a:rPr lang="en-US" sz="1400" dirty="0"/>
            <a:t>, </a:t>
          </a:r>
          <a:r>
            <a:rPr lang="en-US" sz="1400" dirty="0" err="1"/>
            <a:t>nickningar</a:t>
          </a:r>
          <a:r>
            <a:rPr lang="en-US" sz="1400" dirty="0"/>
            <a:t> mm. </a:t>
          </a:r>
          <a:r>
            <a:rPr lang="en-US" sz="1400" dirty="0" err="1"/>
            <a:t>Fokus</a:t>
          </a:r>
          <a:r>
            <a:rPr lang="en-US" sz="1400" dirty="0"/>
            <a:t> </a:t>
          </a:r>
          <a:r>
            <a:rPr lang="en-US" sz="1400" dirty="0" err="1"/>
            <a:t>på</a:t>
          </a:r>
          <a:r>
            <a:rPr lang="en-US" sz="1400" dirty="0"/>
            <a:t> </a:t>
          </a:r>
          <a:r>
            <a:rPr lang="en-US" sz="1400" dirty="0" err="1"/>
            <a:t>kroppsspråk</a:t>
          </a:r>
          <a:r>
            <a:rPr lang="en-US" sz="1400" dirty="0"/>
            <a:t> </a:t>
          </a:r>
          <a:r>
            <a:rPr lang="en-US" sz="1400" dirty="0" err="1"/>
            <a:t>mer</a:t>
          </a:r>
          <a:r>
            <a:rPr lang="en-US" sz="1400" dirty="0"/>
            <a:t> </a:t>
          </a:r>
          <a:r>
            <a:rPr lang="en-US" sz="1400" dirty="0" err="1"/>
            <a:t>än</a:t>
          </a:r>
          <a:r>
            <a:rPr lang="en-US" sz="1400" dirty="0"/>
            <a:t> </a:t>
          </a:r>
          <a:r>
            <a:rPr lang="en-US" sz="1400" dirty="0" err="1"/>
            <a:t>verbalt</a:t>
          </a:r>
          <a:r>
            <a:rPr lang="en-US" sz="1400" dirty="0"/>
            <a:t>.</a:t>
          </a:r>
        </a:p>
      </dgm:t>
    </dgm:pt>
    <dgm:pt modelId="{F01946D5-620B-42B5-BCA9-451A9D4FEAD0}" type="parTrans" cxnId="{88E3E6EA-CDB4-47C2-A013-0EDA615A84EC}">
      <dgm:prSet/>
      <dgm:spPr/>
      <dgm:t>
        <a:bodyPr/>
        <a:lstStyle/>
        <a:p>
          <a:endParaRPr lang="en-US"/>
        </a:p>
      </dgm:t>
    </dgm:pt>
    <dgm:pt modelId="{B465F98B-5425-4549-AB6E-F42F8688CC30}" type="sibTrans" cxnId="{88E3E6EA-CDB4-47C2-A013-0EDA615A84EC}">
      <dgm:prSet/>
      <dgm:spPr/>
      <dgm:t>
        <a:bodyPr/>
        <a:lstStyle/>
        <a:p>
          <a:endParaRPr lang="en-US"/>
        </a:p>
      </dgm:t>
    </dgm:pt>
    <dgm:pt modelId="{48C16069-A4C9-994C-B002-BB16616DCE79}" type="pres">
      <dgm:prSet presAssocID="{8BA4C1D5-9048-453D-BDBD-6A3E258373FF}" presName="compositeShape" presStyleCnt="0">
        <dgm:presLayoutVars>
          <dgm:chMax val="7"/>
          <dgm:dir/>
          <dgm:resizeHandles val="exact"/>
        </dgm:presLayoutVars>
      </dgm:prSet>
      <dgm:spPr/>
    </dgm:pt>
    <dgm:pt modelId="{4A8DACB6-AB1F-F442-B54C-34F32E26863E}" type="pres">
      <dgm:prSet presAssocID="{8BA4C1D5-9048-453D-BDBD-6A3E258373FF}" presName="wedge1" presStyleLbl="node1" presStyleIdx="0" presStyleCnt="3"/>
      <dgm:spPr/>
    </dgm:pt>
    <dgm:pt modelId="{35FB5EAD-1CF8-724D-8F1B-94F5DCDDDDDF}" type="pres">
      <dgm:prSet presAssocID="{8BA4C1D5-9048-453D-BDBD-6A3E258373FF}" presName="wedge1Tx" presStyleLbl="node1" presStyleIdx="0" presStyleCnt="3">
        <dgm:presLayoutVars>
          <dgm:chMax val="0"/>
          <dgm:chPref val="0"/>
          <dgm:bulletEnabled val="1"/>
        </dgm:presLayoutVars>
      </dgm:prSet>
      <dgm:spPr/>
    </dgm:pt>
    <dgm:pt modelId="{BC4A3455-212E-8044-825C-69ED15824C70}" type="pres">
      <dgm:prSet presAssocID="{8BA4C1D5-9048-453D-BDBD-6A3E258373FF}" presName="wedge2" presStyleLbl="node1" presStyleIdx="1" presStyleCnt="3"/>
      <dgm:spPr/>
    </dgm:pt>
    <dgm:pt modelId="{486D1F2D-B674-5D40-86AD-07F6C1520A29}" type="pres">
      <dgm:prSet presAssocID="{8BA4C1D5-9048-453D-BDBD-6A3E258373FF}" presName="wedge2Tx" presStyleLbl="node1" presStyleIdx="1" presStyleCnt="3">
        <dgm:presLayoutVars>
          <dgm:chMax val="0"/>
          <dgm:chPref val="0"/>
          <dgm:bulletEnabled val="1"/>
        </dgm:presLayoutVars>
      </dgm:prSet>
      <dgm:spPr/>
    </dgm:pt>
    <dgm:pt modelId="{C9BBC812-F2A7-7A47-B8C6-AE2108871F6F}" type="pres">
      <dgm:prSet presAssocID="{8BA4C1D5-9048-453D-BDBD-6A3E258373FF}" presName="wedge3" presStyleLbl="node1" presStyleIdx="2" presStyleCnt="3"/>
      <dgm:spPr/>
    </dgm:pt>
    <dgm:pt modelId="{76CB9DFD-AE42-5A46-8C67-24D83F866F9A}" type="pres">
      <dgm:prSet presAssocID="{8BA4C1D5-9048-453D-BDBD-6A3E258373FF}" presName="wedge3Tx" presStyleLbl="node1" presStyleIdx="2" presStyleCnt="3">
        <dgm:presLayoutVars>
          <dgm:chMax val="0"/>
          <dgm:chPref val="0"/>
          <dgm:bulletEnabled val="1"/>
        </dgm:presLayoutVars>
      </dgm:prSet>
      <dgm:spPr/>
    </dgm:pt>
  </dgm:ptLst>
  <dgm:cxnLst>
    <dgm:cxn modelId="{70B03C04-1F27-BB4F-90D3-C88E80071F38}" type="presOf" srcId="{8BA4C1D5-9048-453D-BDBD-6A3E258373FF}" destId="{48C16069-A4C9-994C-B002-BB16616DCE79}" srcOrd="0" destOrd="0" presId="urn:microsoft.com/office/officeart/2005/8/layout/chart3"/>
    <dgm:cxn modelId="{FF7D6107-D98E-6E44-84DF-6ADC51FC97E7}" type="presOf" srcId="{E298CE84-7CCF-43A4-97DF-F98B13F4D88A}" destId="{4A8DACB6-AB1F-F442-B54C-34F32E26863E}" srcOrd="0" destOrd="0" presId="urn:microsoft.com/office/officeart/2005/8/layout/chart3"/>
    <dgm:cxn modelId="{53A5BD0A-D76A-7247-A9A1-0D8B82BD109E}" type="presOf" srcId="{B9F882D7-88E8-471E-AEE9-52AAB891CDAC}" destId="{BC4A3455-212E-8044-825C-69ED15824C70}" srcOrd="0" destOrd="0" presId="urn:microsoft.com/office/officeart/2005/8/layout/chart3"/>
    <dgm:cxn modelId="{EA689C34-6C50-694D-9CB2-7AF06FF660B6}" type="presOf" srcId="{B9F882D7-88E8-471E-AEE9-52AAB891CDAC}" destId="{486D1F2D-B674-5D40-86AD-07F6C1520A29}" srcOrd="1" destOrd="0" presId="urn:microsoft.com/office/officeart/2005/8/layout/chart3"/>
    <dgm:cxn modelId="{BC1FFB36-3C30-4C60-AF92-180E5F521AA3}" srcId="{8BA4C1D5-9048-453D-BDBD-6A3E258373FF}" destId="{B9F882D7-88E8-471E-AEE9-52AAB891CDAC}" srcOrd="1" destOrd="0" parTransId="{535E6E98-C609-4D1F-AB3C-5F5A891A6AC1}" sibTransId="{12BED1CE-9D6C-4FE6-BF38-7AA361373B3F}"/>
    <dgm:cxn modelId="{B24A976C-A419-4145-9838-03AE3D35197B}" type="presOf" srcId="{E298CE84-7CCF-43A4-97DF-F98B13F4D88A}" destId="{35FB5EAD-1CF8-724D-8F1B-94F5DCDDDDDF}" srcOrd="1" destOrd="0" presId="urn:microsoft.com/office/officeart/2005/8/layout/chart3"/>
    <dgm:cxn modelId="{00430992-4C79-3A41-894A-002CB62EAA9D}" type="presOf" srcId="{2E129D45-415A-4B34-B430-9AB8BC6247D2}" destId="{76CB9DFD-AE42-5A46-8C67-24D83F866F9A}" srcOrd="1" destOrd="0" presId="urn:microsoft.com/office/officeart/2005/8/layout/chart3"/>
    <dgm:cxn modelId="{BD100BAA-EC4A-4A2A-9A02-00FEB35F5C54}" srcId="{8BA4C1D5-9048-453D-BDBD-6A3E258373FF}" destId="{E298CE84-7CCF-43A4-97DF-F98B13F4D88A}" srcOrd="0" destOrd="0" parTransId="{87011601-6D4E-4B95-A908-5343C43B4879}" sibTransId="{B5ECDFE3-E1F0-4B81-8297-D539A0B8E9A4}"/>
    <dgm:cxn modelId="{0616FDE7-0D7D-B143-95B5-BF981E7E65B9}" type="presOf" srcId="{2E129D45-415A-4B34-B430-9AB8BC6247D2}" destId="{C9BBC812-F2A7-7A47-B8C6-AE2108871F6F}" srcOrd="0" destOrd="0" presId="urn:microsoft.com/office/officeart/2005/8/layout/chart3"/>
    <dgm:cxn modelId="{88E3E6EA-CDB4-47C2-A013-0EDA615A84EC}" srcId="{8BA4C1D5-9048-453D-BDBD-6A3E258373FF}" destId="{2E129D45-415A-4B34-B430-9AB8BC6247D2}" srcOrd="2" destOrd="0" parTransId="{F01946D5-620B-42B5-BCA9-451A9D4FEAD0}" sibTransId="{B465F98B-5425-4549-AB6E-F42F8688CC30}"/>
    <dgm:cxn modelId="{98AE6618-7A4A-7843-A1C3-E2EB36C560DE}" type="presParOf" srcId="{48C16069-A4C9-994C-B002-BB16616DCE79}" destId="{4A8DACB6-AB1F-F442-B54C-34F32E26863E}" srcOrd="0" destOrd="0" presId="urn:microsoft.com/office/officeart/2005/8/layout/chart3"/>
    <dgm:cxn modelId="{298C4F65-B91D-DF47-B38C-278DCC42EA1B}" type="presParOf" srcId="{48C16069-A4C9-994C-B002-BB16616DCE79}" destId="{35FB5EAD-1CF8-724D-8F1B-94F5DCDDDDDF}" srcOrd="1" destOrd="0" presId="urn:microsoft.com/office/officeart/2005/8/layout/chart3"/>
    <dgm:cxn modelId="{50A1BBFD-9986-4146-AD2E-A7E652241C12}" type="presParOf" srcId="{48C16069-A4C9-994C-B002-BB16616DCE79}" destId="{BC4A3455-212E-8044-825C-69ED15824C70}" srcOrd="2" destOrd="0" presId="urn:microsoft.com/office/officeart/2005/8/layout/chart3"/>
    <dgm:cxn modelId="{AE720A3F-324A-8348-AF67-996FC26ADD88}" type="presParOf" srcId="{48C16069-A4C9-994C-B002-BB16616DCE79}" destId="{486D1F2D-B674-5D40-86AD-07F6C1520A29}" srcOrd="3" destOrd="0" presId="urn:microsoft.com/office/officeart/2005/8/layout/chart3"/>
    <dgm:cxn modelId="{25727153-87C9-7C42-9449-CE907A1B6DF7}" type="presParOf" srcId="{48C16069-A4C9-994C-B002-BB16616DCE79}" destId="{C9BBC812-F2A7-7A47-B8C6-AE2108871F6F}" srcOrd="4" destOrd="0" presId="urn:microsoft.com/office/officeart/2005/8/layout/chart3"/>
    <dgm:cxn modelId="{8E69DCB1-4C54-AA46-B4F6-B81E3F1F0D85}" type="presParOf" srcId="{48C16069-A4C9-994C-B002-BB16616DCE79}" destId="{76CB9DFD-AE42-5A46-8C67-24D83F866F9A}"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B01A5A5-B23C-4619-A4ED-26573EDCCAA9}"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US"/>
        </a:p>
      </dgm:t>
    </dgm:pt>
    <dgm:pt modelId="{AA52E819-5722-401A-8FB2-91082F7A4782}">
      <dgm:prSet/>
      <dgm:spPr/>
      <dgm:t>
        <a:bodyPr/>
        <a:lstStyle/>
        <a:p>
          <a:r>
            <a:rPr lang="en-US"/>
            <a:t>Vad är det viktigaste jag uträttat idag?</a:t>
          </a:r>
        </a:p>
      </dgm:t>
    </dgm:pt>
    <dgm:pt modelId="{6B76EFD9-3D58-48B6-9AE3-8F56DE739E92}" type="parTrans" cxnId="{A3BB1D93-B4F7-4388-8335-1A08128A2675}">
      <dgm:prSet/>
      <dgm:spPr/>
      <dgm:t>
        <a:bodyPr/>
        <a:lstStyle/>
        <a:p>
          <a:endParaRPr lang="en-US"/>
        </a:p>
      </dgm:t>
    </dgm:pt>
    <dgm:pt modelId="{753CB798-9087-4DDF-9C05-65D111CCA653}" type="sibTrans" cxnId="{A3BB1D93-B4F7-4388-8335-1A08128A2675}">
      <dgm:prSet/>
      <dgm:spPr/>
      <dgm:t>
        <a:bodyPr/>
        <a:lstStyle/>
        <a:p>
          <a:endParaRPr lang="en-US"/>
        </a:p>
      </dgm:t>
    </dgm:pt>
    <dgm:pt modelId="{C7C7C8CB-F223-475C-B7F0-CE5A31C85D5B}">
      <dgm:prSet/>
      <dgm:spPr/>
      <dgm:t>
        <a:bodyPr/>
        <a:lstStyle/>
        <a:p>
          <a:r>
            <a:rPr lang="en-US"/>
            <a:t>På vilket sätt har jag bidragit?</a:t>
          </a:r>
        </a:p>
      </dgm:t>
    </dgm:pt>
    <dgm:pt modelId="{0F37FD29-F9E1-4A03-8BCC-B12B316AEC2D}" type="parTrans" cxnId="{29B077D7-0889-47CE-B594-ABA5A03528C3}">
      <dgm:prSet/>
      <dgm:spPr/>
      <dgm:t>
        <a:bodyPr/>
        <a:lstStyle/>
        <a:p>
          <a:endParaRPr lang="en-US"/>
        </a:p>
      </dgm:t>
    </dgm:pt>
    <dgm:pt modelId="{21288FDE-E393-46CF-B081-2AE05B3AEC41}" type="sibTrans" cxnId="{29B077D7-0889-47CE-B594-ABA5A03528C3}">
      <dgm:prSet/>
      <dgm:spPr/>
      <dgm:t>
        <a:bodyPr/>
        <a:lstStyle/>
        <a:p>
          <a:endParaRPr lang="en-US"/>
        </a:p>
      </dgm:t>
    </dgm:pt>
    <dgm:pt modelId="{58DD63FB-8D51-45B5-82A7-46CCF5649CC4}">
      <dgm:prSet/>
      <dgm:spPr/>
      <dgm:t>
        <a:bodyPr/>
        <a:lstStyle/>
        <a:p>
          <a:r>
            <a:rPr lang="en-US"/>
            <a:t>Vad har jag lärt mig idag?</a:t>
          </a:r>
        </a:p>
      </dgm:t>
    </dgm:pt>
    <dgm:pt modelId="{61D89682-DA08-4D82-AADA-45BFE1AA4DD4}" type="parTrans" cxnId="{E2F8D22B-8F1C-45E6-AC7D-4FCCA00DBB66}">
      <dgm:prSet/>
      <dgm:spPr/>
      <dgm:t>
        <a:bodyPr/>
        <a:lstStyle/>
        <a:p>
          <a:endParaRPr lang="en-US"/>
        </a:p>
      </dgm:t>
    </dgm:pt>
    <dgm:pt modelId="{B512C049-93E1-4EA6-8ED2-2C669823DB4E}" type="sibTrans" cxnId="{E2F8D22B-8F1C-45E6-AC7D-4FCCA00DBB66}">
      <dgm:prSet/>
      <dgm:spPr/>
      <dgm:t>
        <a:bodyPr/>
        <a:lstStyle/>
        <a:p>
          <a:endParaRPr lang="en-US"/>
        </a:p>
      </dgm:t>
    </dgm:pt>
    <dgm:pt modelId="{548443D9-8DF8-47B6-8A9F-B08416282B76}">
      <dgm:prSet/>
      <dgm:spPr/>
      <dgm:t>
        <a:bodyPr/>
        <a:lstStyle/>
        <a:p>
          <a:r>
            <a:rPr lang="en-US"/>
            <a:t>På vilket sätt </a:t>
          </a:r>
        </a:p>
        <a:p>
          <a:r>
            <a:rPr lang="en-US"/>
            <a:t>har den här dagen bidragit till kvaliteten </a:t>
          </a:r>
        </a:p>
        <a:p>
          <a:r>
            <a:rPr lang="en-US"/>
            <a:t>i mitt liv?</a:t>
          </a:r>
        </a:p>
      </dgm:t>
    </dgm:pt>
    <dgm:pt modelId="{FB664BD3-5620-415D-AD54-12F1494BADC7}" type="parTrans" cxnId="{E0FC8B34-213F-4392-9318-3E22F578D777}">
      <dgm:prSet/>
      <dgm:spPr/>
      <dgm:t>
        <a:bodyPr/>
        <a:lstStyle/>
        <a:p>
          <a:endParaRPr lang="en-US"/>
        </a:p>
      </dgm:t>
    </dgm:pt>
    <dgm:pt modelId="{3B6DA7BD-65FF-4078-98DC-FDF2B27492DF}" type="sibTrans" cxnId="{E0FC8B34-213F-4392-9318-3E22F578D777}">
      <dgm:prSet/>
      <dgm:spPr/>
      <dgm:t>
        <a:bodyPr/>
        <a:lstStyle/>
        <a:p>
          <a:endParaRPr lang="en-US"/>
        </a:p>
      </dgm:t>
    </dgm:pt>
    <dgm:pt modelId="{9096665D-7FA1-403D-9FFC-471BC8296EF2}">
      <dgm:prSet/>
      <dgm:spPr/>
      <dgm:t>
        <a:bodyPr/>
        <a:lstStyle/>
        <a:p>
          <a:r>
            <a:rPr lang="en-US"/>
            <a:t>Hur kan jag använda dagens erfarenheter till att ytterligare  förbättra mitt liv?</a:t>
          </a:r>
        </a:p>
      </dgm:t>
    </dgm:pt>
    <dgm:pt modelId="{FF3AECDC-1F36-42FD-AAE6-E2B56D3FCA11}" type="parTrans" cxnId="{B5788AE6-A4D4-4CA0-97E8-88ED6CFDF592}">
      <dgm:prSet/>
      <dgm:spPr/>
      <dgm:t>
        <a:bodyPr/>
        <a:lstStyle/>
        <a:p>
          <a:endParaRPr lang="en-US"/>
        </a:p>
      </dgm:t>
    </dgm:pt>
    <dgm:pt modelId="{26BB6035-953A-4B6A-971D-92593D627593}" type="sibTrans" cxnId="{B5788AE6-A4D4-4CA0-97E8-88ED6CFDF592}">
      <dgm:prSet/>
      <dgm:spPr/>
      <dgm:t>
        <a:bodyPr/>
        <a:lstStyle/>
        <a:p>
          <a:endParaRPr lang="en-US"/>
        </a:p>
      </dgm:t>
    </dgm:pt>
    <dgm:pt modelId="{BDD6DA57-6C52-6147-ABDE-40069BCC6A10}" type="pres">
      <dgm:prSet presAssocID="{CB01A5A5-B23C-4619-A4ED-26573EDCCAA9}" presName="CompostProcess" presStyleCnt="0">
        <dgm:presLayoutVars>
          <dgm:dir/>
          <dgm:resizeHandles val="exact"/>
        </dgm:presLayoutVars>
      </dgm:prSet>
      <dgm:spPr/>
    </dgm:pt>
    <dgm:pt modelId="{C7B0E42A-6173-9149-827E-98CA54549FFA}" type="pres">
      <dgm:prSet presAssocID="{CB01A5A5-B23C-4619-A4ED-26573EDCCAA9}" presName="arrow" presStyleLbl="bgShp" presStyleIdx="0" presStyleCnt="1"/>
      <dgm:spPr/>
    </dgm:pt>
    <dgm:pt modelId="{BE912EF2-880F-494E-A330-79F40EF405EB}" type="pres">
      <dgm:prSet presAssocID="{CB01A5A5-B23C-4619-A4ED-26573EDCCAA9}" presName="linearProcess" presStyleCnt="0"/>
      <dgm:spPr/>
    </dgm:pt>
    <dgm:pt modelId="{7FE6812D-2DBB-2D44-B099-1FC36E03915A}" type="pres">
      <dgm:prSet presAssocID="{AA52E819-5722-401A-8FB2-91082F7A4782}" presName="textNode" presStyleLbl="node1" presStyleIdx="0" presStyleCnt="5">
        <dgm:presLayoutVars>
          <dgm:bulletEnabled val="1"/>
        </dgm:presLayoutVars>
      </dgm:prSet>
      <dgm:spPr/>
    </dgm:pt>
    <dgm:pt modelId="{38E5A398-DCFF-054D-8C09-7DEF3605789E}" type="pres">
      <dgm:prSet presAssocID="{753CB798-9087-4DDF-9C05-65D111CCA653}" presName="sibTrans" presStyleCnt="0"/>
      <dgm:spPr/>
    </dgm:pt>
    <dgm:pt modelId="{65C91844-1FF6-014E-98D2-31C1FEBB59D7}" type="pres">
      <dgm:prSet presAssocID="{C7C7C8CB-F223-475C-B7F0-CE5A31C85D5B}" presName="textNode" presStyleLbl="node1" presStyleIdx="1" presStyleCnt="5">
        <dgm:presLayoutVars>
          <dgm:bulletEnabled val="1"/>
        </dgm:presLayoutVars>
      </dgm:prSet>
      <dgm:spPr/>
    </dgm:pt>
    <dgm:pt modelId="{05202007-DDB8-524E-B13B-079FA81C5984}" type="pres">
      <dgm:prSet presAssocID="{21288FDE-E393-46CF-B081-2AE05B3AEC41}" presName="sibTrans" presStyleCnt="0"/>
      <dgm:spPr/>
    </dgm:pt>
    <dgm:pt modelId="{E768CD3E-7509-0349-9CDF-636C4AB626A8}" type="pres">
      <dgm:prSet presAssocID="{58DD63FB-8D51-45B5-82A7-46CCF5649CC4}" presName="textNode" presStyleLbl="node1" presStyleIdx="2" presStyleCnt="5">
        <dgm:presLayoutVars>
          <dgm:bulletEnabled val="1"/>
        </dgm:presLayoutVars>
      </dgm:prSet>
      <dgm:spPr/>
    </dgm:pt>
    <dgm:pt modelId="{8749A3C0-EBE1-C249-9A3B-50985D24DACD}" type="pres">
      <dgm:prSet presAssocID="{B512C049-93E1-4EA6-8ED2-2C669823DB4E}" presName="sibTrans" presStyleCnt="0"/>
      <dgm:spPr/>
    </dgm:pt>
    <dgm:pt modelId="{5C19DE5A-67C2-6A43-853E-E441A7765917}" type="pres">
      <dgm:prSet presAssocID="{548443D9-8DF8-47B6-8A9F-B08416282B76}" presName="textNode" presStyleLbl="node1" presStyleIdx="3" presStyleCnt="5">
        <dgm:presLayoutVars>
          <dgm:bulletEnabled val="1"/>
        </dgm:presLayoutVars>
      </dgm:prSet>
      <dgm:spPr/>
    </dgm:pt>
    <dgm:pt modelId="{D92F4A56-5083-EC46-A0B1-13EA21B489F3}" type="pres">
      <dgm:prSet presAssocID="{3B6DA7BD-65FF-4078-98DC-FDF2B27492DF}" presName="sibTrans" presStyleCnt="0"/>
      <dgm:spPr/>
    </dgm:pt>
    <dgm:pt modelId="{E45608E9-7CE8-6C4D-8980-0F640EAA4D33}" type="pres">
      <dgm:prSet presAssocID="{9096665D-7FA1-403D-9FFC-471BC8296EF2}" presName="textNode" presStyleLbl="node1" presStyleIdx="4" presStyleCnt="5">
        <dgm:presLayoutVars>
          <dgm:bulletEnabled val="1"/>
        </dgm:presLayoutVars>
      </dgm:prSet>
      <dgm:spPr/>
    </dgm:pt>
  </dgm:ptLst>
  <dgm:cxnLst>
    <dgm:cxn modelId="{385F6624-9F7C-C349-BB84-1CC3CC366604}" type="presOf" srcId="{548443D9-8DF8-47B6-8A9F-B08416282B76}" destId="{5C19DE5A-67C2-6A43-853E-E441A7765917}" srcOrd="0" destOrd="0" presId="urn:microsoft.com/office/officeart/2005/8/layout/hProcess9"/>
    <dgm:cxn modelId="{E2F8D22B-8F1C-45E6-AC7D-4FCCA00DBB66}" srcId="{CB01A5A5-B23C-4619-A4ED-26573EDCCAA9}" destId="{58DD63FB-8D51-45B5-82A7-46CCF5649CC4}" srcOrd="2" destOrd="0" parTransId="{61D89682-DA08-4D82-AADA-45BFE1AA4DD4}" sibTransId="{B512C049-93E1-4EA6-8ED2-2C669823DB4E}"/>
    <dgm:cxn modelId="{E0FC8B34-213F-4392-9318-3E22F578D777}" srcId="{CB01A5A5-B23C-4619-A4ED-26573EDCCAA9}" destId="{548443D9-8DF8-47B6-8A9F-B08416282B76}" srcOrd="3" destOrd="0" parTransId="{FB664BD3-5620-415D-AD54-12F1494BADC7}" sibTransId="{3B6DA7BD-65FF-4078-98DC-FDF2B27492DF}"/>
    <dgm:cxn modelId="{1CCB6A7C-02D7-4741-B213-5AFFDAF40CC5}" type="presOf" srcId="{58DD63FB-8D51-45B5-82A7-46CCF5649CC4}" destId="{E768CD3E-7509-0349-9CDF-636C4AB626A8}" srcOrd="0" destOrd="0" presId="urn:microsoft.com/office/officeart/2005/8/layout/hProcess9"/>
    <dgm:cxn modelId="{A3BB1D93-B4F7-4388-8335-1A08128A2675}" srcId="{CB01A5A5-B23C-4619-A4ED-26573EDCCAA9}" destId="{AA52E819-5722-401A-8FB2-91082F7A4782}" srcOrd="0" destOrd="0" parTransId="{6B76EFD9-3D58-48B6-9AE3-8F56DE739E92}" sibTransId="{753CB798-9087-4DDF-9C05-65D111CCA653}"/>
    <dgm:cxn modelId="{B05A82A5-D5E4-DE4C-826D-4770E2E1F74A}" type="presOf" srcId="{C7C7C8CB-F223-475C-B7F0-CE5A31C85D5B}" destId="{65C91844-1FF6-014E-98D2-31C1FEBB59D7}" srcOrd="0" destOrd="0" presId="urn:microsoft.com/office/officeart/2005/8/layout/hProcess9"/>
    <dgm:cxn modelId="{A09D86B9-C916-934F-955D-400657787F25}" type="presOf" srcId="{CB01A5A5-B23C-4619-A4ED-26573EDCCAA9}" destId="{BDD6DA57-6C52-6147-ABDE-40069BCC6A10}" srcOrd="0" destOrd="0" presId="urn:microsoft.com/office/officeart/2005/8/layout/hProcess9"/>
    <dgm:cxn modelId="{D914D5C1-B2ED-B94A-B337-FF5765263BA9}" type="presOf" srcId="{9096665D-7FA1-403D-9FFC-471BC8296EF2}" destId="{E45608E9-7CE8-6C4D-8980-0F640EAA4D33}" srcOrd="0" destOrd="0" presId="urn:microsoft.com/office/officeart/2005/8/layout/hProcess9"/>
    <dgm:cxn modelId="{D10B4BCA-CD86-BE4C-BD64-1D2704876BDD}" type="presOf" srcId="{AA52E819-5722-401A-8FB2-91082F7A4782}" destId="{7FE6812D-2DBB-2D44-B099-1FC36E03915A}" srcOrd="0" destOrd="0" presId="urn:microsoft.com/office/officeart/2005/8/layout/hProcess9"/>
    <dgm:cxn modelId="{29B077D7-0889-47CE-B594-ABA5A03528C3}" srcId="{CB01A5A5-B23C-4619-A4ED-26573EDCCAA9}" destId="{C7C7C8CB-F223-475C-B7F0-CE5A31C85D5B}" srcOrd="1" destOrd="0" parTransId="{0F37FD29-F9E1-4A03-8BCC-B12B316AEC2D}" sibTransId="{21288FDE-E393-46CF-B081-2AE05B3AEC41}"/>
    <dgm:cxn modelId="{B5788AE6-A4D4-4CA0-97E8-88ED6CFDF592}" srcId="{CB01A5A5-B23C-4619-A4ED-26573EDCCAA9}" destId="{9096665D-7FA1-403D-9FFC-471BC8296EF2}" srcOrd="4" destOrd="0" parTransId="{FF3AECDC-1F36-42FD-AAE6-E2B56D3FCA11}" sibTransId="{26BB6035-953A-4B6A-971D-92593D627593}"/>
    <dgm:cxn modelId="{1E968DCD-3C27-E943-81C0-CBD3C442F775}" type="presParOf" srcId="{BDD6DA57-6C52-6147-ABDE-40069BCC6A10}" destId="{C7B0E42A-6173-9149-827E-98CA54549FFA}" srcOrd="0" destOrd="0" presId="urn:microsoft.com/office/officeart/2005/8/layout/hProcess9"/>
    <dgm:cxn modelId="{3685CA31-0006-3941-B3C8-D3A6117950AD}" type="presParOf" srcId="{BDD6DA57-6C52-6147-ABDE-40069BCC6A10}" destId="{BE912EF2-880F-494E-A330-79F40EF405EB}" srcOrd="1" destOrd="0" presId="urn:microsoft.com/office/officeart/2005/8/layout/hProcess9"/>
    <dgm:cxn modelId="{E987EBB2-B81B-F545-B9BB-751C6CC6BA3A}" type="presParOf" srcId="{BE912EF2-880F-494E-A330-79F40EF405EB}" destId="{7FE6812D-2DBB-2D44-B099-1FC36E03915A}" srcOrd="0" destOrd="0" presId="urn:microsoft.com/office/officeart/2005/8/layout/hProcess9"/>
    <dgm:cxn modelId="{A957E6E3-B60D-FE49-9918-35F6A5B06752}" type="presParOf" srcId="{BE912EF2-880F-494E-A330-79F40EF405EB}" destId="{38E5A398-DCFF-054D-8C09-7DEF3605789E}" srcOrd="1" destOrd="0" presId="urn:microsoft.com/office/officeart/2005/8/layout/hProcess9"/>
    <dgm:cxn modelId="{BF03DDA0-813B-E045-B007-A2FF6C5D85E2}" type="presParOf" srcId="{BE912EF2-880F-494E-A330-79F40EF405EB}" destId="{65C91844-1FF6-014E-98D2-31C1FEBB59D7}" srcOrd="2" destOrd="0" presId="urn:microsoft.com/office/officeart/2005/8/layout/hProcess9"/>
    <dgm:cxn modelId="{A1BF8D08-217D-E542-8B17-19103C6F6AAF}" type="presParOf" srcId="{BE912EF2-880F-494E-A330-79F40EF405EB}" destId="{05202007-DDB8-524E-B13B-079FA81C5984}" srcOrd="3" destOrd="0" presId="urn:microsoft.com/office/officeart/2005/8/layout/hProcess9"/>
    <dgm:cxn modelId="{31DEF05D-7D5B-8B4A-B2C7-D19CA2816A4D}" type="presParOf" srcId="{BE912EF2-880F-494E-A330-79F40EF405EB}" destId="{E768CD3E-7509-0349-9CDF-636C4AB626A8}" srcOrd="4" destOrd="0" presId="urn:microsoft.com/office/officeart/2005/8/layout/hProcess9"/>
    <dgm:cxn modelId="{BD810CC5-CF7F-EB4E-A052-03F44CEF5B63}" type="presParOf" srcId="{BE912EF2-880F-494E-A330-79F40EF405EB}" destId="{8749A3C0-EBE1-C249-9A3B-50985D24DACD}" srcOrd="5" destOrd="0" presId="urn:microsoft.com/office/officeart/2005/8/layout/hProcess9"/>
    <dgm:cxn modelId="{25D1054B-AA54-B747-9B6D-A91EC13B7947}" type="presParOf" srcId="{BE912EF2-880F-494E-A330-79F40EF405EB}" destId="{5C19DE5A-67C2-6A43-853E-E441A7765917}" srcOrd="6" destOrd="0" presId="urn:microsoft.com/office/officeart/2005/8/layout/hProcess9"/>
    <dgm:cxn modelId="{8E8E66A4-F561-D246-87D8-78A89F0D06DC}" type="presParOf" srcId="{BE912EF2-880F-494E-A330-79F40EF405EB}" destId="{D92F4A56-5083-EC46-A0B1-13EA21B489F3}" srcOrd="7" destOrd="0" presId="urn:microsoft.com/office/officeart/2005/8/layout/hProcess9"/>
    <dgm:cxn modelId="{51E284FA-BA2E-F644-90E7-754AC3F58DF5}" type="presParOf" srcId="{BE912EF2-880F-494E-A330-79F40EF405EB}" destId="{E45608E9-7CE8-6C4D-8980-0F640EAA4D3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5B3DDEB-0F00-4520-9F81-C327316ECEFE}" type="doc">
      <dgm:prSet loTypeId="urn:microsoft.com/office/officeart/2005/8/layout/hProcess9" loCatId="process" qsTypeId="urn:microsoft.com/office/officeart/2005/8/quickstyle/simple1" qsCatId="simple" csTypeId="urn:microsoft.com/office/officeart/2005/8/colors/accent1_2" csCatId="accent1" phldr="1"/>
      <dgm:spPr/>
    </dgm:pt>
    <dgm:pt modelId="{23ECFF3D-ECA2-4E9B-8258-528D0D16AB05}">
      <dgm:prSet phldrT="[Text]"/>
      <dgm:spPr/>
      <dgm:t>
        <a:bodyPr/>
        <a:lstStyle/>
        <a:p>
          <a:r>
            <a:rPr lang="sv-SE" dirty="0"/>
            <a:t>Mål</a:t>
          </a:r>
        </a:p>
      </dgm:t>
    </dgm:pt>
    <dgm:pt modelId="{D5B6F5DE-9BCB-4323-9D16-2186BA5D80E9}" type="parTrans" cxnId="{1C4C6DA6-19FC-4029-80DB-BE0708D4F70E}">
      <dgm:prSet/>
      <dgm:spPr/>
      <dgm:t>
        <a:bodyPr/>
        <a:lstStyle/>
        <a:p>
          <a:endParaRPr lang="sv-SE"/>
        </a:p>
      </dgm:t>
    </dgm:pt>
    <dgm:pt modelId="{A7E63EE4-6ECF-4C58-9DD5-9FD3221DAF9C}" type="sibTrans" cxnId="{1C4C6DA6-19FC-4029-80DB-BE0708D4F70E}">
      <dgm:prSet/>
      <dgm:spPr/>
      <dgm:t>
        <a:bodyPr/>
        <a:lstStyle/>
        <a:p>
          <a:endParaRPr lang="sv-SE"/>
        </a:p>
      </dgm:t>
    </dgm:pt>
    <dgm:pt modelId="{5705B934-7BE6-475B-838B-9F592A7EDB4F}">
      <dgm:prSet phldrT="[Text]"/>
      <dgm:spPr/>
      <dgm:t>
        <a:bodyPr/>
        <a:lstStyle/>
        <a:p>
          <a:r>
            <a:rPr lang="sv-SE" dirty="0"/>
            <a:t>Motivation</a:t>
          </a:r>
        </a:p>
      </dgm:t>
    </dgm:pt>
    <dgm:pt modelId="{B2726499-82DB-4D0D-B917-7BB08106A8B2}" type="parTrans" cxnId="{63B0DB6D-C817-45FB-A719-77856C634A9A}">
      <dgm:prSet/>
      <dgm:spPr/>
      <dgm:t>
        <a:bodyPr/>
        <a:lstStyle/>
        <a:p>
          <a:endParaRPr lang="sv-SE"/>
        </a:p>
      </dgm:t>
    </dgm:pt>
    <dgm:pt modelId="{D71E62FC-2BEB-4958-A3BD-EA19DF500A6E}" type="sibTrans" cxnId="{63B0DB6D-C817-45FB-A719-77856C634A9A}">
      <dgm:prSet/>
      <dgm:spPr/>
      <dgm:t>
        <a:bodyPr/>
        <a:lstStyle/>
        <a:p>
          <a:endParaRPr lang="sv-SE"/>
        </a:p>
      </dgm:t>
    </dgm:pt>
    <dgm:pt modelId="{417BD881-106E-45A3-922D-16B738EEFEB1}">
      <dgm:prSet phldrT="[Text]"/>
      <dgm:spPr/>
      <dgm:t>
        <a:bodyPr/>
        <a:lstStyle/>
        <a:p>
          <a:r>
            <a:rPr lang="sv-SE" dirty="0"/>
            <a:t>Prestation</a:t>
          </a:r>
        </a:p>
      </dgm:t>
    </dgm:pt>
    <dgm:pt modelId="{BB11FCE9-B537-4D06-A0A2-490C07A5CDE4}" type="parTrans" cxnId="{04D4C2F1-6E10-4593-9BA3-E886B266F8FB}">
      <dgm:prSet/>
      <dgm:spPr/>
      <dgm:t>
        <a:bodyPr/>
        <a:lstStyle/>
        <a:p>
          <a:endParaRPr lang="sv-SE"/>
        </a:p>
      </dgm:t>
    </dgm:pt>
    <dgm:pt modelId="{3ADB0084-3587-4397-84EF-777E3E2E6823}" type="sibTrans" cxnId="{04D4C2F1-6E10-4593-9BA3-E886B266F8FB}">
      <dgm:prSet/>
      <dgm:spPr/>
      <dgm:t>
        <a:bodyPr/>
        <a:lstStyle/>
        <a:p>
          <a:endParaRPr lang="sv-SE"/>
        </a:p>
      </dgm:t>
    </dgm:pt>
    <dgm:pt modelId="{3244090E-B070-403C-81BC-25310543DA7C}" type="pres">
      <dgm:prSet presAssocID="{05B3DDEB-0F00-4520-9F81-C327316ECEFE}" presName="CompostProcess" presStyleCnt="0">
        <dgm:presLayoutVars>
          <dgm:dir/>
          <dgm:resizeHandles val="exact"/>
        </dgm:presLayoutVars>
      </dgm:prSet>
      <dgm:spPr/>
    </dgm:pt>
    <dgm:pt modelId="{94A0E521-BCD1-4753-80A0-16160928CAB4}" type="pres">
      <dgm:prSet presAssocID="{05B3DDEB-0F00-4520-9F81-C327316ECEFE}" presName="arrow" presStyleLbl="bgShp" presStyleIdx="0" presStyleCnt="1"/>
      <dgm:spPr/>
    </dgm:pt>
    <dgm:pt modelId="{86712959-C883-4C22-AC6A-2613E7C8F662}" type="pres">
      <dgm:prSet presAssocID="{05B3DDEB-0F00-4520-9F81-C327316ECEFE}" presName="linearProcess" presStyleCnt="0"/>
      <dgm:spPr/>
    </dgm:pt>
    <dgm:pt modelId="{94F85EBB-C5E6-4839-813A-D368D85D177D}" type="pres">
      <dgm:prSet presAssocID="{23ECFF3D-ECA2-4E9B-8258-528D0D16AB05}" presName="textNode" presStyleLbl="node1" presStyleIdx="0" presStyleCnt="3">
        <dgm:presLayoutVars>
          <dgm:bulletEnabled val="1"/>
        </dgm:presLayoutVars>
      </dgm:prSet>
      <dgm:spPr/>
    </dgm:pt>
    <dgm:pt modelId="{A7A55DA6-3E2B-423B-93BB-DB1F4935CAF0}" type="pres">
      <dgm:prSet presAssocID="{A7E63EE4-6ECF-4C58-9DD5-9FD3221DAF9C}" presName="sibTrans" presStyleCnt="0"/>
      <dgm:spPr/>
    </dgm:pt>
    <dgm:pt modelId="{0AFD548C-B10B-4B9D-90ED-144E45FCF5C7}" type="pres">
      <dgm:prSet presAssocID="{5705B934-7BE6-475B-838B-9F592A7EDB4F}" presName="textNode" presStyleLbl="node1" presStyleIdx="1" presStyleCnt="3">
        <dgm:presLayoutVars>
          <dgm:bulletEnabled val="1"/>
        </dgm:presLayoutVars>
      </dgm:prSet>
      <dgm:spPr/>
    </dgm:pt>
    <dgm:pt modelId="{4C60B0E2-5EB6-4D2F-B3CC-C09665C17C55}" type="pres">
      <dgm:prSet presAssocID="{D71E62FC-2BEB-4958-A3BD-EA19DF500A6E}" presName="sibTrans" presStyleCnt="0"/>
      <dgm:spPr/>
    </dgm:pt>
    <dgm:pt modelId="{1F6FCC29-BEDB-4EAC-BCB0-70EFEEF07AE0}" type="pres">
      <dgm:prSet presAssocID="{417BD881-106E-45A3-922D-16B738EEFEB1}" presName="textNode" presStyleLbl="node1" presStyleIdx="2" presStyleCnt="3">
        <dgm:presLayoutVars>
          <dgm:bulletEnabled val="1"/>
        </dgm:presLayoutVars>
      </dgm:prSet>
      <dgm:spPr/>
    </dgm:pt>
  </dgm:ptLst>
  <dgm:cxnLst>
    <dgm:cxn modelId="{DD36520A-7696-4237-9C88-4BE01722020F}" type="presOf" srcId="{5705B934-7BE6-475B-838B-9F592A7EDB4F}" destId="{0AFD548C-B10B-4B9D-90ED-144E45FCF5C7}" srcOrd="0" destOrd="0" presId="urn:microsoft.com/office/officeart/2005/8/layout/hProcess9"/>
    <dgm:cxn modelId="{4D60834F-6C67-45A6-81CD-03365CEDD911}" type="presOf" srcId="{23ECFF3D-ECA2-4E9B-8258-528D0D16AB05}" destId="{94F85EBB-C5E6-4839-813A-D368D85D177D}" srcOrd="0" destOrd="0" presId="urn:microsoft.com/office/officeart/2005/8/layout/hProcess9"/>
    <dgm:cxn modelId="{02B7D459-01DE-4741-9762-0E3441BA0A64}" type="presOf" srcId="{05B3DDEB-0F00-4520-9F81-C327316ECEFE}" destId="{3244090E-B070-403C-81BC-25310543DA7C}" srcOrd="0" destOrd="0" presId="urn:microsoft.com/office/officeart/2005/8/layout/hProcess9"/>
    <dgm:cxn modelId="{63B0DB6D-C817-45FB-A719-77856C634A9A}" srcId="{05B3DDEB-0F00-4520-9F81-C327316ECEFE}" destId="{5705B934-7BE6-475B-838B-9F592A7EDB4F}" srcOrd="1" destOrd="0" parTransId="{B2726499-82DB-4D0D-B917-7BB08106A8B2}" sibTransId="{D71E62FC-2BEB-4958-A3BD-EA19DF500A6E}"/>
    <dgm:cxn modelId="{022B6C9E-0F3C-45D0-B0E1-456A18AFD85C}" type="presOf" srcId="{417BD881-106E-45A3-922D-16B738EEFEB1}" destId="{1F6FCC29-BEDB-4EAC-BCB0-70EFEEF07AE0}" srcOrd="0" destOrd="0" presId="urn:microsoft.com/office/officeart/2005/8/layout/hProcess9"/>
    <dgm:cxn modelId="{1C4C6DA6-19FC-4029-80DB-BE0708D4F70E}" srcId="{05B3DDEB-0F00-4520-9F81-C327316ECEFE}" destId="{23ECFF3D-ECA2-4E9B-8258-528D0D16AB05}" srcOrd="0" destOrd="0" parTransId="{D5B6F5DE-9BCB-4323-9D16-2186BA5D80E9}" sibTransId="{A7E63EE4-6ECF-4C58-9DD5-9FD3221DAF9C}"/>
    <dgm:cxn modelId="{04D4C2F1-6E10-4593-9BA3-E886B266F8FB}" srcId="{05B3DDEB-0F00-4520-9F81-C327316ECEFE}" destId="{417BD881-106E-45A3-922D-16B738EEFEB1}" srcOrd="2" destOrd="0" parTransId="{BB11FCE9-B537-4D06-A0A2-490C07A5CDE4}" sibTransId="{3ADB0084-3587-4397-84EF-777E3E2E6823}"/>
    <dgm:cxn modelId="{E7ECD526-376D-4F64-B332-86A5FDFA9A04}" type="presParOf" srcId="{3244090E-B070-403C-81BC-25310543DA7C}" destId="{94A0E521-BCD1-4753-80A0-16160928CAB4}" srcOrd="0" destOrd="0" presId="urn:microsoft.com/office/officeart/2005/8/layout/hProcess9"/>
    <dgm:cxn modelId="{AED41D8C-DE16-4732-A52A-3BA9D582C84E}" type="presParOf" srcId="{3244090E-B070-403C-81BC-25310543DA7C}" destId="{86712959-C883-4C22-AC6A-2613E7C8F662}" srcOrd="1" destOrd="0" presId="urn:microsoft.com/office/officeart/2005/8/layout/hProcess9"/>
    <dgm:cxn modelId="{C162A159-167C-4C86-A423-8D1CBC707401}" type="presParOf" srcId="{86712959-C883-4C22-AC6A-2613E7C8F662}" destId="{94F85EBB-C5E6-4839-813A-D368D85D177D}" srcOrd="0" destOrd="0" presId="urn:microsoft.com/office/officeart/2005/8/layout/hProcess9"/>
    <dgm:cxn modelId="{3773F9F7-D685-465E-869A-C1164B63F555}" type="presParOf" srcId="{86712959-C883-4C22-AC6A-2613E7C8F662}" destId="{A7A55DA6-3E2B-423B-93BB-DB1F4935CAF0}" srcOrd="1" destOrd="0" presId="urn:microsoft.com/office/officeart/2005/8/layout/hProcess9"/>
    <dgm:cxn modelId="{57C07A45-8BA0-45AB-AE10-BAB16061CD57}" type="presParOf" srcId="{86712959-C883-4C22-AC6A-2613E7C8F662}" destId="{0AFD548C-B10B-4B9D-90ED-144E45FCF5C7}" srcOrd="2" destOrd="0" presId="urn:microsoft.com/office/officeart/2005/8/layout/hProcess9"/>
    <dgm:cxn modelId="{83A11852-8E8D-49BE-BDCA-FE2C047FAB80}" type="presParOf" srcId="{86712959-C883-4C22-AC6A-2613E7C8F662}" destId="{4C60B0E2-5EB6-4D2F-B3CC-C09665C17C55}" srcOrd="3" destOrd="0" presId="urn:microsoft.com/office/officeart/2005/8/layout/hProcess9"/>
    <dgm:cxn modelId="{EE7D04A0-A5C1-48AA-9269-C4BBF3880C25}" type="presParOf" srcId="{86712959-C883-4C22-AC6A-2613E7C8F662}" destId="{1F6FCC29-BEDB-4EAC-BCB0-70EFEEF07AE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89FB861-E281-47BB-9504-7AE76D7B9B7C}" type="doc">
      <dgm:prSet loTypeId="urn:microsoft.com/office/officeart/2005/8/layout/pyramid2" loCatId="list" qsTypeId="urn:microsoft.com/office/officeart/2005/8/quickstyle/simple1" qsCatId="simple" csTypeId="urn:microsoft.com/office/officeart/2005/8/colors/accent1_2" csCatId="accent1" phldr="1"/>
      <dgm:spPr/>
    </dgm:pt>
    <dgm:pt modelId="{2678BAF9-F944-4CA5-8F19-50F83EA065EC}">
      <dgm:prSet phldrT="[Text]" custT="1"/>
      <dgm:spPr/>
      <dgm:t>
        <a:bodyPr/>
        <a:lstStyle/>
        <a:p>
          <a:pPr algn="l"/>
          <a:r>
            <a:rPr lang="sv-SE" sz="1200" b="1" dirty="0"/>
            <a:t>Resultatmål: </a:t>
          </a:r>
          <a:r>
            <a:rPr lang="sv-SE" sz="1200" dirty="0">
              <a:solidFill>
                <a:schemeClr val="accent1"/>
              </a:solidFill>
            </a:rPr>
            <a:t>Mål som avser konsekvenserna av diverse prestationer och som oftast endast delvis står under gruppens eller individens egna direkta kontroll.  </a:t>
          </a:r>
        </a:p>
        <a:p>
          <a:pPr algn="l"/>
          <a:r>
            <a:rPr lang="sv-SE" sz="1200" i="1" dirty="0"/>
            <a:t>Exempel: Ekonomisk vinst </a:t>
          </a:r>
        </a:p>
      </dgm:t>
    </dgm:pt>
    <dgm:pt modelId="{248AFC0C-4966-4E50-911E-B2A4C4EC5578}" type="parTrans" cxnId="{439C91D4-405B-4058-9600-61577D4A0C08}">
      <dgm:prSet/>
      <dgm:spPr/>
      <dgm:t>
        <a:bodyPr/>
        <a:lstStyle/>
        <a:p>
          <a:endParaRPr lang="sv-SE"/>
        </a:p>
      </dgm:t>
    </dgm:pt>
    <dgm:pt modelId="{8A0A602F-9A57-49D9-AED4-9B0974FA6C0A}" type="sibTrans" cxnId="{439C91D4-405B-4058-9600-61577D4A0C08}">
      <dgm:prSet/>
      <dgm:spPr/>
      <dgm:t>
        <a:bodyPr/>
        <a:lstStyle/>
        <a:p>
          <a:endParaRPr lang="sv-SE"/>
        </a:p>
      </dgm:t>
    </dgm:pt>
    <dgm:pt modelId="{83001B8D-CE84-4250-90E0-2F272177795C}">
      <dgm:prSet phldrT="[Text]" custT="1"/>
      <dgm:spPr/>
      <dgm:t>
        <a:bodyPr/>
        <a:lstStyle/>
        <a:p>
          <a:pPr algn="l"/>
          <a:r>
            <a:rPr lang="sv-SE" sz="1200" b="1" dirty="0"/>
            <a:t>Prestationsmål: </a:t>
          </a:r>
          <a:r>
            <a:rPr lang="sv-SE" sz="1200" dirty="0">
              <a:solidFill>
                <a:schemeClr val="accent1"/>
              </a:solidFill>
            </a:rPr>
            <a:t>Avser kvalitet och kvantitet i utfört arbete. </a:t>
          </a:r>
        </a:p>
        <a:p>
          <a:pPr algn="l"/>
          <a:r>
            <a:rPr lang="sv-SE" sz="1200" i="1" dirty="0"/>
            <a:t>Exempel: Hur snabbt ett visst arbetsmoment utförs</a:t>
          </a:r>
        </a:p>
      </dgm:t>
    </dgm:pt>
    <dgm:pt modelId="{38E96999-866D-4EB2-AF57-417AA8D3B2E9}" type="parTrans" cxnId="{677D8556-05AC-422B-8096-13268728BA38}">
      <dgm:prSet/>
      <dgm:spPr/>
      <dgm:t>
        <a:bodyPr/>
        <a:lstStyle/>
        <a:p>
          <a:endParaRPr lang="sv-SE"/>
        </a:p>
      </dgm:t>
    </dgm:pt>
    <dgm:pt modelId="{B355656E-368F-43E8-B951-F593C06D89E5}" type="sibTrans" cxnId="{677D8556-05AC-422B-8096-13268728BA38}">
      <dgm:prSet/>
      <dgm:spPr/>
      <dgm:t>
        <a:bodyPr/>
        <a:lstStyle/>
        <a:p>
          <a:endParaRPr lang="sv-SE"/>
        </a:p>
      </dgm:t>
    </dgm:pt>
    <dgm:pt modelId="{265B9336-9766-492D-9BA3-030689E5D29B}">
      <dgm:prSet phldrT="[Text]" custT="1"/>
      <dgm:spPr/>
      <dgm:t>
        <a:bodyPr/>
        <a:lstStyle/>
        <a:p>
          <a:pPr algn="l"/>
          <a:r>
            <a:rPr lang="sv-SE" sz="1200" b="1" dirty="0"/>
            <a:t>Kunskaps/lärandemål: </a:t>
          </a:r>
          <a:r>
            <a:rPr lang="sv-SE" sz="1200" dirty="0">
              <a:solidFill>
                <a:schemeClr val="accent1"/>
              </a:solidFill>
            </a:rPr>
            <a:t>Att tillgodogöra sig de kunskaper och färdigheter som behövs för att prestera väl och göra goda resultat. </a:t>
          </a:r>
        </a:p>
        <a:p>
          <a:pPr algn="l"/>
          <a:r>
            <a:rPr lang="sv-SE" sz="1200" i="1" dirty="0"/>
            <a:t>Exempel: Lära sig ett nytt IT-system</a:t>
          </a:r>
        </a:p>
      </dgm:t>
    </dgm:pt>
    <dgm:pt modelId="{FC5D5E46-BDBE-4685-92D9-AAE916B10359}" type="parTrans" cxnId="{FD6B7205-B004-4AB9-9C8C-513215058590}">
      <dgm:prSet/>
      <dgm:spPr/>
      <dgm:t>
        <a:bodyPr/>
        <a:lstStyle/>
        <a:p>
          <a:endParaRPr lang="sv-SE"/>
        </a:p>
      </dgm:t>
    </dgm:pt>
    <dgm:pt modelId="{03BC781D-4D3F-4217-9723-63A214B7975E}" type="sibTrans" cxnId="{FD6B7205-B004-4AB9-9C8C-513215058590}">
      <dgm:prSet/>
      <dgm:spPr/>
      <dgm:t>
        <a:bodyPr/>
        <a:lstStyle/>
        <a:p>
          <a:endParaRPr lang="sv-SE"/>
        </a:p>
      </dgm:t>
    </dgm:pt>
    <dgm:pt modelId="{E21CCD85-592B-4F5E-9712-0CAD0A36C931}">
      <dgm:prSet custT="1"/>
      <dgm:spPr/>
      <dgm:t>
        <a:bodyPr/>
        <a:lstStyle/>
        <a:p>
          <a:pPr algn="l"/>
          <a:r>
            <a:rPr lang="sv-SE" sz="1200" b="1" dirty="0"/>
            <a:t>Processmål: </a:t>
          </a:r>
          <a:r>
            <a:rPr lang="sv-SE" sz="1200" dirty="0">
              <a:solidFill>
                <a:schemeClr val="accent1"/>
              </a:solidFill>
            </a:rPr>
            <a:t>Mål kring hur man önskar tänka, känna och agera för att kunna lära sig saker och prestera väl. Formuleras ofta som handlings/aktivitetsplaner med utföranden av konkreta aktiviteter och beteenden. </a:t>
          </a:r>
        </a:p>
        <a:p>
          <a:pPr algn="l"/>
          <a:r>
            <a:rPr lang="sv-SE" sz="1200" i="1" dirty="0"/>
            <a:t>Exempel: Ringa ett antal samtal, läsa böcker eller anmäla sig till en utbildning </a:t>
          </a:r>
        </a:p>
      </dgm:t>
    </dgm:pt>
    <dgm:pt modelId="{C5B44C1A-0EDE-4615-8F26-6AB3E5707AA3}" type="parTrans" cxnId="{E3C4C721-4B05-4564-A0DF-2238E70A32C2}">
      <dgm:prSet/>
      <dgm:spPr/>
      <dgm:t>
        <a:bodyPr/>
        <a:lstStyle/>
        <a:p>
          <a:endParaRPr lang="sv-SE"/>
        </a:p>
      </dgm:t>
    </dgm:pt>
    <dgm:pt modelId="{2E241BBC-268A-449E-A21F-3E1C27681BBE}" type="sibTrans" cxnId="{E3C4C721-4B05-4564-A0DF-2238E70A32C2}">
      <dgm:prSet/>
      <dgm:spPr/>
      <dgm:t>
        <a:bodyPr/>
        <a:lstStyle/>
        <a:p>
          <a:endParaRPr lang="sv-SE"/>
        </a:p>
      </dgm:t>
    </dgm:pt>
    <dgm:pt modelId="{288A1685-0E09-4E57-974B-A6C5DA43F6A9}" type="pres">
      <dgm:prSet presAssocID="{A89FB861-E281-47BB-9504-7AE76D7B9B7C}" presName="compositeShape" presStyleCnt="0">
        <dgm:presLayoutVars>
          <dgm:dir/>
          <dgm:resizeHandles/>
        </dgm:presLayoutVars>
      </dgm:prSet>
      <dgm:spPr/>
    </dgm:pt>
    <dgm:pt modelId="{F2C35856-6F97-4AB0-B908-2D8679EE186C}" type="pres">
      <dgm:prSet presAssocID="{A89FB861-E281-47BB-9504-7AE76D7B9B7C}" presName="pyramid" presStyleLbl="node1" presStyleIdx="0" presStyleCnt="1"/>
      <dgm:spPr/>
    </dgm:pt>
    <dgm:pt modelId="{2821C305-9266-4F9B-96D2-E2A319973D32}" type="pres">
      <dgm:prSet presAssocID="{A89FB861-E281-47BB-9504-7AE76D7B9B7C}" presName="theList" presStyleCnt="0"/>
      <dgm:spPr/>
    </dgm:pt>
    <dgm:pt modelId="{D16BB4A8-B37D-4877-8648-0C957BA29A78}" type="pres">
      <dgm:prSet presAssocID="{2678BAF9-F944-4CA5-8F19-50F83EA065EC}" presName="aNode" presStyleLbl="fgAcc1" presStyleIdx="0" presStyleCnt="4" custScaleX="136210" custScaleY="1047727">
        <dgm:presLayoutVars>
          <dgm:bulletEnabled val="1"/>
        </dgm:presLayoutVars>
      </dgm:prSet>
      <dgm:spPr/>
    </dgm:pt>
    <dgm:pt modelId="{3D379C43-C82C-48D2-9654-6D4B3460CD83}" type="pres">
      <dgm:prSet presAssocID="{2678BAF9-F944-4CA5-8F19-50F83EA065EC}" presName="aSpace" presStyleCnt="0"/>
      <dgm:spPr/>
    </dgm:pt>
    <dgm:pt modelId="{3D4B27CD-A1F0-49A4-9013-68A116586DBE}" type="pres">
      <dgm:prSet presAssocID="{83001B8D-CE84-4250-90E0-2F272177795C}" presName="aNode" presStyleLbl="fgAcc1" presStyleIdx="1" presStyleCnt="4" custScaleX="136210" custScaleY="1047727">
        <dgm:presLayoutVars>
          <dgm:bulletEnabled val="1"/>
        </dgm:presLayoutVars>
      </dgm:prSet>
      <dgm:spPr/>
    </dgm:pt>
    <dgm:pt modelId="{D0B89717-FD3B-4ABE-A608-8C1EEA39E661}" type="pres">
      <dgm:prSet presAssocID="{83001B8D-CE84-4250-90E0-2F272177795C}" presName="aSpace" presStyleCnt="0"/>
      <dgm:spPr/>
    </dgm:pt>
    <dgm:pt modelId="{7BACCB51-24F4-408E-8CE2-5B64752EBA52}" type="pres">
      <dgm:prSet presAssocID="{265B9336-9766-492D-9BA3-030689E5D29B}" presName="aNode" presStyleLbl="fgAcc1" presStyleIdx="2" presStyleCnt="4" custScaleX="136210" custScaleY="1047727">
        <dgm:presLayoutVars>
          <dgm:bulletEnabled val="1"/>
        </dgm:presLayoutVars>
      </dgm:prSet>
      <dgm:spPr/>
    </dgm:pt>
    <dgm:pt modelId="{064E0575-FF79-40AC-BCC8-F9282CFB65E7}" type="pres">
      <dgm:prSet presAssocID="{265B9336-9766-492D-9BA3-030689E5D29B}" presName="aSpace" presStyleCnt="0"/>
      <dgm:spPr/>
    </dgm:pt>
    <dgm:pt modelId="{CE741731-C028-4401-9395-001952A74A31}" type="pres">
      <dgm:prSet presAssocID="{E21CCD85-592B-4F5E-9712-0CAD0A36C931}" presName="aNode" presStyleLbl="fgAcc1" presStyleIdx="3" presStyleCnt="4" custScaleX="136210" custScaleY="1271373">
        <dgm:presLayoutVars>
          <dgm:bulletEnabled val="1"/>
        </dgm:presLayoutVars>
      </dgm:prSet>
      <dgm:spPr/>
    </dgm:pt>
    <dgm:pt modelId="{8655DE39-8F10-43FE-BBDB-AB20B9D0C16E}" type="pres">
      <dgm:prSet presAssocID="{E21CCD85-592B-4F5E-9712-0CAD0A36C931}" presName="aSpace" presStyleCnt="0"/>
      <dgm:spPr/>
    </dgm:pt>
  </dgm:ptLst>
  <dgm:cxnLst>
    <dgm:cxn modelId="{FD6B7205-B004-4AB9-9C8C-513215058590}" srcId="{A89FB861-E281-47BB-9504-7AE76D7B9B7C}" destId="{265B9336-9766-492D-9BA3-030689E5D29B}" srcOrd="2" destOrd="0" parTransId="{FC5D5E46-BDBE-4685-92D9-AAE916B10359}" sibTransId="{03BC781D-4D3F-4217-9723-63A214B7975E}"/>
    <dgm:cxn modelId="{11F7CB08-3DC3-4AD7-B37D-7998D26C6A01}" type="presOf" srcId="{83001B8D-CE84-4250-90E0-2F272177795C}" destId="{3D4B27CD-A1F0-49A4-9013-68A116586DBE}" srcOrd="0" destOrd="0" presId="urn:microsoft.com/office/officeart/2005/8/layout/pyramid2"/>
    <dgm:cxn modelId="{270E2F12-88D9-4F96-B9CD-768E3FD2D768}" type="presOf" srcId="{265B9336-9766-492D-9BA3-030689E5D29B}" destId="{7BACCB51-24F4-408E-8CE2-5B64752EBA52}" srcOrd="0" destOrd="0" presId="urn:microsoft.com/office/officeart/2005/8/layout/pyramid2"/>
    <dgm:cxn modelId="{1CE52516-F5C3-403F-96F6-C0946AC66804}" type="presOf" srcId="{2678BAF9-F944-4CA5-8F19-50F83EA065EC}" destId="{D16BB4A8-B37D-4877-8648-0C957BA29A78}" srcOrd="0" destOrd="0" presId="urn:microsoft.com/office/officeart/2005/8/layout/pyramid2"/>
    <dgm:cxn modelId="{E3C4C721-4B05-4564-A0DF-2238E70A32C2}" srcId="{A89FB861-E281-47BB-9504-7AE76D7B9B7C}" destId="{E21CCD85-592B-4F5E-9712-0CAD0A36C931}" srcOrd="3" destOrd="0" parTransId="{C5B44C1A-0EDE-4615-8F26-6AB3E5707AA3}" sibTransId="{2E241BBC-268A-449E-A21F-3E1C27681BBE}"/>
    <dgm:cxn modelId="{677D8556-05AC-422B-8096-13268728BA38}" srcId="{A89FB861-E281-47BB-9504-7AE76D7B9B7C}" destId="{83001B8D-CE84-4250-90E0-2F272177795C}" srcOrd="1" destOrd="0" parTransId="{38E96999-866D-4EB2-AF57-417AA8D3B2E9}" sibTransId="{B355656E-368F-43E8-B951-F593C06D89E5}"/>
    <dgm:cxn modelId="{57459E69-FC45-476C-B1C5-DA13A4BFF5EC}" type="presOf" srcId="{A89FB861-E281-47BB-9504-7AE76D7B9B7C}" destId="{288A1685-0E09-4E57-974B-A6C5DA43F6A9}" srcOrd="0" destOrd="0" presId="urn:microsoft.com/office/officeart/2005/8/layout/pyramid2"/>
    <dgm:cxn modelId="{9786B7C6-A9AE-470D-BA5E-702993CA13E8}" type="presOf" srcId="{E21CCD85-592B-4F5E-9712-0CAD0A36C931}" destId="{CE741731-C028-4401-9395-001952A74A31}" srcOrd="0" destOrd="0" presId="urn:microsoft.com/office/officeart/2005/8/layout/pyramid2"/>
    <dgm:cxn modelId="{439C91D4-405B-4058-9600-61577D4A0C08}" srcId="{A89FB861-E281-47BB-9504-7AE76D7B9B7C}" destId="{2678BAF9-F944-4CA5-8F19-50F83EA065EC}" srcOrd="0" destOrd="0" parTransId="{248AFC0C-4966-4E50-911E-B2A4C4EC5578}" sibTransId="{8A0A602F-9A57-49D9-AED4-9B0974FA6C0A}"/>
    <dgm:cxn modelId="{87A985A3-0959-4765-9450-251C47403425}" type="presParOf" srcId="{288A1685-0E09-4E57-974B-A6C5DA43F6A9}" destId="{F2C35856-6F97-4AB0-B908-2D8679EE186C}" srcOrd="0" destOrd="0" presId="urn:microsoft.com/office/officeart/2005/8/layout/pyramid2"/>
    <dgm:cxn modelId="{F6687CD7-3BA7-455A-BEF6-84B71EB532E8}" type="presParOf" srcId="{288A1685-0E09-4E57-974B-A6C5DA43F6A9}" destId="{2821C305-9266-4F9B-96D2-E2A319973D32}" srcOrd="1" destOrd="0" presId="urn:microsoft.com/office/officeart/2005/8/layout/pyramid2"/>
    <dgm:cxn modelId="{875778C2-5368-4232-BA47-C71DB9BB5F51}" type="presParOf" srcId="{2821C305-9266-4F9B-96D2-E2A319973D32}" destId="{D16BB4A8-B37D-4877-8648-0C957BA29A78}" srcOrd="0" destOrd="0" presId="urn:microsoft.com/office/officeart/2005/8/layout/pyramid2"/>
    <dgm:cxn modelId="{5BE2E390-1B40-4C81-9B78-D52D148512FF}" type="presParOf" srcId="{2821C305-9266-4F9B-96D2-E2A319973D32}" destId="{3D379C43-C82C-48D2-9654-6D4B3460CD83}" srcOrd="1" destOrd="0" presId="urn:microsoft.com/office/officeart/2005/8/layout/pyramid2"/>
    <dgm:cxn modelId="{A3B2EEEE-0B64-46BD-AC86-B4078C9AB74F}" type="presParOf" srcId="{2821C305-9266-4F9B-96D2-E2A319973D32}" destId="{3D4B27CD-A1F0-49A4-9013-68A116586DBE}" srcOrd="2" destOrd="0" presId="urn:microsoft.com/office/officeart/2005/8/layout/pyramid2"/>
    <dgm:cxn modelId="{11191ED1-00ED-4DD8-9133-0D2F1B49777B}" type="presParOf" srcId="{2821C305-9266-4F9B-96D2-E2A319973D32}" destId="{D0B89717-FD3B-4ABE-A608-8C1EEA39E661}" srcOrd="3" destOrd="0" presId="urn:microsoft.com/office/officeart/2005/8/layout/pyramid2"/>
    <dgm:cxn modelId="{ABF88D00-60E3-4814-8DFE-959C6E21AECF}" type="presParOf" srcId="{2821C305-9266-4F9B-96D2-E2A319973D32}" destId="{7BACCB51-24F4-408E-8CE2-5B64752EBA52}" srcOrd="4" destOrd="0" presId="urn:microsoft.com/office/officeart/2005/8/layout/pyramid2"/>
    <dgm:cxn modelId="{CD8320D9-6745-4011-9AD7-6E4D457C6B39}" type="presParOf" srcId="{2821C305-9266-4F9B-96D2-E2A319973D32}" destId="{064E0575-FF79-40AC-BCC8-F9282CFB65E7}" srcOrd="5" destOrd="0" presId="urn:microsoft.com/office/officeart/2005/8/layout/pyramid2"/>
    <dgm:cxn modelId="{BF49991F-CC58-4CDB-81F9-A580E24463DC}" type="presParOf" srcId="{2821C305-9266-4F9B-96D2-E2A319973D32}" destId="{CE741731-C028-4401-9395-001952A74A31}" srcOrd="6" destOrd="0" presId="urn:microsoft.com/office/officeart/2005/8/layout/pyramid2"/>
    <dgm:cxn modelId="{713FCDCD-76A0-430C-A271-B7FD1BFACCFE}" type="presParOf" srcId="{2821C305-9266-4F9B-96D2-E2A319973D32}" destId="{8655DE39-8F10-43FE-BBDB-AB20B9D0C16E}"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89FB861-E281-47BB-9504-7AE76D7B9B7C}" type="doc">
      <dgm:prSet loTypeId="urn:microsoft.com/office/officeart/2005/8/layout/pyramid2" loCatId="list" qsTypeId="urn:microsoft.com/office/officeart/2005/8/quickstyle/simple1" qsCatId="simple" csTypeId="urn:microsoft.com/office/officeart/2005/8/colors/accent1_2" csCatId="accent1" phldr="1"/>
      <dgm:spPr/>
    </dgm:pt>
    <dgm:pt modelId="{2678BAF9-F944-4CA5-8F19-50F83EA065EC}">
      <dgm:prSet phldrT="[Text]" custT="1"/>
      <dgm:spPr/>
      <dgm:t>
        <a:bodyPr/>
        <a:lstStyle/>
        <a:p>
          <a:pPr algn="l"/>
          <a:r>
            <a:rPr lang="sv-SE" sz="2000" b="0" dirty="0"/>
            <a:t>Resultatmål</a:t>
          </a:r>
          <a:endParaRPr lang="sv-SE" sz="1000" b="0" i="1" dirty="0"/>
        </a:p>
      </dgm:t>
    </dgm:pt>
    <dgm:pt modelId="{248AFC0C-4966-4E50-911E-B2A4C4EC5578}" type="parTrans" cxnId="{439C91D4-405B-4058-9600-61577D4A0C08}">
      <dgm:prSet/>
      <dgm:spPr/>
      <dgm:t>
        <a:bodyPr/>
        <a:lstStyle/>
        <a:p>
          <a:endParaRPr lang="sv-SE"/>
        </a:p>
      </dgm:t>
    </dgm:pt>
    <dgm:pt modelId="{8A0A602F-9A57-49D9-AED4-9B0974FA6C0A}" type="sibTrans" cxnId="{439C91D4-405B-4058-9600-61577D4A0C08}">
      <dgm:prSet/>
      <dgm:spPr/>
      <dgm:t>
        <a:bodyPr/>
        <a:lstStyle/>
        <a:p>
          <a:endParaRPr lang="sv-SE"/>
        </a:p>
      </dgm:t>
    </dgm:pt>
    <dgm:pt modelId="{83001B8D-CE84-4250-90E0-2F272177795C}">
      <dgm:prSet phldrT="[Text]" custT="1"/>
      <dgm:spPr/>
      <dgm:t>
        <a:bodyPr/>
        <a:lstStyle/>
        <a:p>
          <a:pPr algn="l"/>
          <a:r>
            <a:rPr lang="sv-SE" sz="2000" b="0" dirty="0"/>
            <a:t>Prestationsmål</a:t>
          </a:r>
          <a:endParaRPr lang="sv-SE" sz="1600" b="0" i="1" dirty="0"/>
        </a:p>
      </dgm:t>
    </dgm:pt>
    <dgm:pt modelId="{38E96999-866D-4EB2-AF57-417AA8D3B2E9}" type="parTrans" cxnId="{677D8556-05AC-422B-8096-13268728BA38}">
      <dgm:prSet/>
      <dgm:spPr/>
      <dgm:t>
        <a:bodyPr/>
        <a:lstStyle/>
        <a:p>
          <a:endParaRPr lang="sv-SE"/>
        </a:p>
      </dgm:t>
    </dgm:pt>
    <dgm:pt modelId="{B355656E-368F-43E8-B951-F593C06D89E5}" type="sibTrans" cxnId="{677D8556-05AC-422B-8096-13268728BA38}">
      <dgm:prSet/>
      <dgm:spPr/>
      <dgm:t>
        <a:bodyPr/>
        <a:lstStyle/>
        <a:p>
          <a:endParaRPr lang="sv-SE"/>
        </a:p>
      </dgm:t>
    </dgm:pt>
    <dgm:pt modelId="{265B9336-9766-492D-9BA3-030689E5D29B}">
      <dgm:prSet phldrT="[Text]" custT="1"/>
      <dgm:spPr/>
      <dgm:t>
        <a:bodyPr/>
        <a:lstStyle/>
        <a:p>
          <a:pPr algn="l"/>
          <a:r>
            <a:rPr lang="sv-SE" sz="2000" b="0" dirty="0"/>
            <a:t>Kunskaps/lärandemål</a:t>
          </a:r>
          <a:endParaRPr lang="sv-SE" sz="1600" b="0" i="1" dirty="0"/>
        </a:p>
      </dgm:t>
    </dgm:pt>
    <dgm:pt modelId="{FC5D5E46-BDBE-4685-92D9-AAE916B10359}" type="parTrans" cxnId="{FD6B7205-B004-4AB9-9C8C-513215058590}">
      <dgm:prSet/>
      <dgm:spPr/>
      <dgm:t>
        <a:bodyPr/>
        <a:lstStyle/>
        <a:p>
          <a:endParaRPr lang="sv-SE"/>
        </a:p>
      </dgm:t>
    </dgm:pt>
    <dgm:pt modelId="{03BC781D-4D3F-4217-9723-63A214B7975E}" type="sibTrans" cxnId="{FD6B7205-B004-4AB9-9C8C-513215058590}">
      <dgm:prSet/>
      <dgm:spPr/>
      <dgm:t>
        <a:bodyPr/>
        <a:lstStyle/>
        <a:p>
          <a:endParaRPr lang="sv-SE"/>
        </a:p>
      </dgm:t>
    </dgm:pt>
    <dgm:pt modelId="{E21CCD85-592B-4F5E-9712-0CAD0A36C931}">
      <dgm:prSet custT="1"/>
      <dgm:spPr/>
      <dgm:t>
        <a:bodyPr/>
        <a:lstStyle/>
        <a:p>
          <a:pPr algn="l"/>
          <a:r>
            <a:rPr lang="sv-SE" sz="2000" b="0" dirty="0"/>
            <a:t>Processmål </a:t>
          </a:r>
          <a:endParaRPr lang="sv-SE" sz="900" b="0" i="1" dirty="0"/>
        </a:p>
      </dgm:t>
    </dgm:pt>
    <dgm:pt modelId="{C5B44C1A-0EDE-4615-8F26-6AB3E5707AA3}" type="parTrans" cxnId="{E3C4C721-4B05-4564-A0DF-2238E70A32C2}">
      <dgm:prSet/>
      <dgm:spPr/>
      <dgm:t>
        <a:bodyPr/>
        <a:lstStyle/>
        <a:p>
          <a:endParaRPr lang="sv-SE"/>
        </a:p>
      </dgm:t>
    </dgm:pt>
    <dgm:pt modelId="{2E241BBC-268A-449E-A21F-3E1C27681BBE}" type="sibTrans" cxnId="{E3C4C721-4B05-4564-A0DF-2238E70A32C2}">
      <dgm:prSet/>
      <dgm:spPr/>
      <dgm:t>
        <a:bodyPr/>
        <a:lstStyle/>
        <a:p>
          <a:endParaRPr lang="sv-SE"/>
        </a:p>
      </dgm:t>
    </dgm:pt>
    <dgm:pt modelId="{288A1685-0E09-4E57-974B-A6C5DA43F6A9}" type="pres">
      <dgm:prSet presAssocID="{A89FB861-E281-47BB-9504-7AE76D7B9B7C}" presName="compositeShape" presStyleCnt="0">
        <dgm:presLayoutVars>
          <dgm:dir/>
          <dgm:resizeHandles/>
        </dgm:presLayoutVars>
      </dgm:prSet>
      <dgm:spPr/>
    </dgm:pt>
    <dgm:pt modelId="{F2C35856-6F97-4AB0-B908-2D8679EE186C}" type="pres">
      <dgm:prSet presAssocID="{A89FB861-E281-47BB-9504-7AE76D7B9B7C}" presName="pyramid" presStyleLbl="node1" presStyleIdx="0" presStyleCnt="1"/>
      <dgm:spPr/>
    </dgm:pt>
    <dgm:pt modelId="{2821C305-9266-4F9B-96D2-E2A319973D32}" type="pres">
      <dgm:prSet presAssocID="{A89FB861-E281-47BB-9504-7AE76D7B9B7C}" presName="theList" presStyleCnt="0"/>
      <dgm:spPr/>
    </dgm:pt>
    <dgm:pt modelId="{D16BB4A8-B37D-4877-8648-0C957BA29A78}" type="pres">
      <dgm:prSet presAssocID="{2678BAF9-F944-4CA5-8F19-50F83EA065EC}" presName="aNode" presStyleLbl="fgAcc1" presStyleIdx="0" presStyleCnt="4">
        <dgm:presLayoutVars>
          <dgm:bulletEnabled val="1"/>
        </dgm:presLayoutVars>
      </dgm:prSet>
      <dgm:spPr/>
    </dgm:pt>
    <dgm:pt modelId="{3D379C43-C82C-48D2-9654-6D4B3460CD83}" type="pres">
      <dgm:prSet presAssocID="{2678BAF9-F944-4CA5-8F19-50F83EA065EC}" presName="aSpace" presStyleCnt="0"/>
      <dgm:spPr/>
    </dgm:pt>
    <dgm:pt modelId="{3D4B27CD-A1F0-49A4-9013-68A116586DBE}" type="pres">
      <dgm:prSet presAssocID="{83001B8D-CE84-4250-90E0-2F272177795C}" presName="aNode" presStyleLbl="fgAcc1" presStyleIdx="1" presStyleCnt="4">
        <dgm:presLayoutVars>
          <dgm:bulletEnabled val="1"/>
        </dgm:presLayoutVars>
      </dgm:prSet>
      <dgm:spPr/>
    </dgm:pt>
    <dgm:pt modelId="{D0B89717-FD3B-4ABE-A608-8C1EEA39E661}" type="pres">
      <dgm:prSet presAssocID="{83001B8D-CE84-4250-90E0-2F272177795C}" presName="aSpace" presStyleCnt="0"/>
      <dgm:spPr/>
    </dgm:pt>
    <dgm:pt modelId="{7BACCB51-24F4-408E-8CE2-5B64752EBA52}" type="pres">
      <dgm:prSet presAssocID="{265B9336-9766-492D-9BA3-030689E5D29B}" presName="aNode" presStyleLbl="fgAcc1" presStyleIdx="2" presStyleCnt="4" custLinFactNeighborX="-1286" custLinFactNeighborY="-9120">
        <dgm:presLayoutVars>
          <dgm:bulletEnabled val="1"/>
        </dgm:presLayoutVars>
      </dgm:prSet>
      <dgm:spPr/>
    </dgm:pt>
    <dgm:pt modelId="{064E0575-FF79-40AC-BCC8-F9282CFB65E7}" type="pres">
      <dgm:prSet presAssocID="{265B9336-9766-492D-9BA3-030689E5D29B}" presName="aSpace" presStyleCnt="0"/>
      <dgm:spPr/>
    </dgm:pt>
    <dgm:pt modelId="{CE741731-C028-4401-9395-001952A74A31}" type="pres">
      <dgm:prSet presAssocID="{E21CCD85-592B-4F5E-9712-0CAD0A36C931}" presName="aNode" presStyleLbl="fgAcc1" presStyleIdx="3" presStyleCnt="4" custScaleY="71852">
        <dgm:presLayoutVars>
          <dgm:bulletEnabled val="1"/>
        </dgm:presLayoutVars>
      </dgm:prSet>
      <dgm:spPr/>
    </dgm:pt>
    <dgm:pt modelId="{8655DE39-8F10-43FE-BBDB-AB20B9D0C16E}" type="pres">
      <dgm:prSet presAssocID="{E21CCD85-592B-4F5E-9712-0CAD0A36C931}" presName="aSpace" presStyleCnt="0"/>
      <dgm:spPr/>
    </dgm:pt>
  </dgm:ptLst>
  <dgm:cxnLst>
    <dgm:cxn modelId="{FD6B7205-B004-4AB9-9C8C-513215058590}" srcId="{A89FB861-E281-47BB-9504-7AE76D7B9B7C}" destId="{265B9336-9766-492D-9BA3-030689E5D29B}" srcOrd="2" destOrd="0" parTransId="{FC5D5E46-BDBE-4685-92D9-AAE916B10359}" sibTransId="{03BC781D-4D3F-4217-9723-63A214B7975E}"/>
    <dgm:cxn modelId="{11F7CB08-3DC3-4AD7-B37D-7998D26C6A01}" type="presOf" srcId="{83001B8D-CE84-4250-90E0-2F272177795C}" destId="{3D4B27CD-A1F0-49A4-9013-68A116586DBE}" srcOrd="0" destOrd="0" presId="urn:microsoft.com/office/officeart/2005/8/layout/pyramid2"/>
    <dgm:cxn modelId="{270E2F12-88D9-4F96-B9CD-768E3FD2D768}" type="presOf" srcId="{265B9336-9766-492D-9BA3-030689E5D29B}" destId="{7BACCB51-24F4-408E-8CE2-5B64752EBA52}" srcOrd="0" destOrd="0" presId="urn:microsoft.com/office/officeart/2005/8/layout/pyramid2"/>
    <dgm:cxn modelId="{1CE52516-F5C3-403F-96F6-C0946AC66804}" type="presOf" srcId="{2678BAF9-F944-4CA5-8F19-50F83EA065EC}" destId="{D16BB4A8-B37D-4877-8648-0C957BA29A78}" srcOrd="0" destOrd="0" presId="urn:microsoft.com/office/officeart/2005/8/layout/pyramid2"/>
    <dgm:cxn modelId="{E3C4C721-4B05-4564-A0DF-2238E70A32C2}" srcId="{A89FB861-E281-47BB-9504-7AE76D7B9B7C}" destId="{E21CCD85-592B-4F5E-9712-0CAD0A36C931}" srcOrd="3" destOrd="0" parTransId="{C5B44C1A-0EDE-4615-8F26-6AB3E5707AA3}" sibTransId="{2E241BBC-268A-449E-A21F-3E1C27681BBE}"/>
    <dgm:cxn modelId="{677D8556-05AC-422B-8096-13268728BA38}" srcId="{A89FB861-E281-47BB-9504-7AE76D7B9B7C}" destId="{83001B8D-CE84-4250-90E0-2F272177795C}" srcOrd="1" destOrd="0" parTransId="{38E96999-866D-4EB2-AF57-417AA8D3B2E9}" sibTransId="{B355656E-368F-43E8-B951-F593C06D89E5}"/>
    <dgm:cxn modelId="{57459E69-FC45-476C-B1C5-DA13A4BFF5EC}" type="presOf" srcId="{A89FB861-E281-47BB-9504-7AE76D7B9B7C}" destId="{288A1685-0E09-4E57-974B-A6C5DA43F6A9}" srcOrd="0" destOrd="0" presId="urn:microsoft.com/office/officeart/2005/8/layout/pyramid2"/>
    <dgm:cxn modelId="{9786B7C6-A9AE-470D-BA5E-702993CA13E8}" type="presOf" srcId="{E21CCD85-592B-4F5E-9712-0CAD0A36C931}" destId="{CE741731-C028-4401-9395-001952A74A31}" srcOrd="0" destOrd="0" presId="urn:microsoft.com/office/officeart/2005/8/layout/pyramid2"/>
    <dgm:cxn modelId="{439C91D4-405B-4058-9600-61577D4A0C08}" srcId="{A89FB861-E281-47BB-9504-7AE76D7B9B7C}" destId="{2678BAF9-F944-4CA5-8F19-50F83EA065EC}" srcOrd="0" destOrd="0" parTransId="{248AFC0C-4966-4E50-911E-B2A4C4EC5578}" sibTransId="{8A0A602F-9A57-49D9-AED4-9B0974FA6C0A}"/>
    <dgm:cxn modelId="{87A985A3-0959-4765-9450-251C47403425}" type="presParOf" srcId="{288A1685-0E09-4E57-974B-A6C5DA43F6A9}" destId="{F2C35856-6F97-4AB0-B908-2D8679EE186C}" srcOrd="0" destOrd="0" presId="urn:microsoft.com/office/officeart/2005/8/layout/pyramid2"/>
    <dgm:cxn modelId="{F6687CD7-3BA7-455A-BEF6-84B71EB532E8}" type="presParOf" srcId="{288A1685-0E09-4E57-974B-A6C5DA43F6A9}" destId="{2821C305-9266-4F9B-96D2-E2A319973D32}" srcOrd="1" destOrd="0" presId="urn:microsoft.com/office/officeart/2005/8/layout/pyramid2"/>
    <dgm:cxn modelId="{875778C2-5368-4232-BA47-C71DB9BB5F51}" type="presParOf" srcId="{2821C305-9266-4F9B-96D2-E2A319973D32}" destId="{D16BB4A8-B37D-4877-8648-0C957BA29A78}" srcOrd="0" destOrd="0" presId="urn:microsoft.com/office/officeart/2005/8/layout/pyramid2"/>
    <dgm:cxn modelId="{5BE2E390-1B40-4C81-9B78-D52D148512FF}" type="presParOf" srcId="{2821C305-9266-4F9B-96D2-E2A319973D32}" destId="{3D379C43-C82C-48D2-9654-6D4B3460CD83}" srcOrd="1" destOrd="0" presId="urn:microsoft.com/office/officeart/2005/8/layout/pyramid2"/>
    <dgm:cxn modelId="{A3B2EEEE-0B64-46BD-AC86-B4078C9AB74F}" type="presParOf" srcId="{2821C305-9266-4F9B-96D2-E2A319973D32}" destId="{3D4B27CD-A1F0-49A4-9013-68A116586DBE}" srcOrd="2" destOrd="0" presId="urn:microsoft.com/office/officeart/2005/8/layout/pyramid2"/>
    <dgm:cxn modelId="{11191ED1-00ED-4DD8-9133-0D2F1B49777B}" type="presParOf" srcId="{2821C305-9266-4F9B-96D2-E2A319973D32}" destId="{D0B89717-FD3B-4ABE-A608-8C1EEA39E661}" srcOrd="3" destOrd="0" presId="urn:microsoft.com/office/officeart/2005/8/layout/pyramid2"/>
    <dgm:cxn modelId="{ABF88D00-60E3-4814-8DFE-959C6E21AECF}" type="presParOf" srcId="{2821C305-9266-4F9B-96D2-E2A319973D32}" destId="{7BACCB51-24F4-408E-8CE2-5B64752EBA52}" srcOrd="4" destOrd="0" presId="urn:microsoft.com/office/officeart/2005/8/layout/pyramid2"/>
    <dgm:cxn modelId="{CD8320D9-6745-4011-9AD7-6E4D457C6B39}" type="presParOf" srcId="{2821C305-9266-4F9B-96D2-E2A319973D32}" destId="{064E0575-FF79-40AC-BCC8-F9282CFB65E7}" srcOrd="5" destOrd="0" presId="urn:microsoft.com/office/officeart/2005/8/layout/pyramid2"/>
    <dgm:cxn modelId="{BF49991F-CC58-4CDB-81F9-A580E24463DC}" type="presParOf" srcId="{2821C305-9266-4F9B-96D2-E2A319973D32}" destId="{CE741731-C028-4401-9395-001952A74A31}" srcOrd="6" destOrd="0" presId="urn:microsoft.com/office/officeart/2005/8/layout/pyramid2"/>
    <dgm:cxn modelId="{713FCDCD-76A0-430C-A271-B7FD1BFACCFE}" type="presParOf" srcId="{2821C305-9266-4F9B-96D2-E2A319973D32}" destId="{8655DE39-8F10-43FE-BBDB-AB20B9D0C16E}"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AB0515B-5C08-4FF2-9A2E-2F334640A7A1}" type="doc">
      <dgm:prSet loTypeId="urn:microsoft.com/office/officeart/2005/8/layout/pyramid3" loCatId="pyramid" qsTypeId="urn:microsoft.com/office/officeart/2005/8/quickstyle/simple1" qsCatId="simple" csTypeId="urn:microsoft.com/office/officeart/2005/8/colors/accent1_2" csCatId="accent1" phldr="1"/>
      <dgm:spPr/>
    </dgm:pt>
    <dgm:pt modelId="{5EA5CC70-378C-47DB-8E2D-F77B0A5D0334}">
      <dgm:prSet phldrT="[Text]" custT="1"/>
      <dgm:spPr/>
      <dgm:t>
        <a:bodyPr/>
        <a:lstStyle/>
        <a:p>
          <a:r>
            <a:rPr lang="sv-SE" sz="2400" dirty="0">
              <a:solidFill>
                <a:schemeClr val="bg1"/>
              </a:solidFill>
            </a:rPr>
            <a:t>Organisationens mål</a:t>
          </a:r>
        </a:p>
      </dgm:t>
    </dgm:pt>
    <dgm:pt modelId="{231759CA-9DB8-4088-9D07-D103311741B4}" type="parTrans" cxnId="{DBA85557-1EE8-4D88-A34C-68DAD153EDDC}">
      <dgm:prSet/>
      <dgm:spPr/>
      <dgm:t>
        <a:bodyPr/>
        <a:lstStyle/>
        <a:p>
          <a:endParaRPr lang="sv-SE"/>
        </a:p>
      </dgm:t>
    </dgm:pt>
    <dgm:pt modelId="{30B267A7-C5A7-475D-91E3-09A7C3B2484C}" type="sibTrans" cxnId="{DBA85557-1EE8-4D88-A34C-68DAD153EDDC}">
      <dgm:prSet/>
      <dgm:spPr/>
      <dgm:t>
        <a:bodyPr/>
        <a:lstStyle/>
        <a:p>
          <a:endParaRPr lang="sv-SE"/>
        </a:p>
      </dgm:t>
    </dgm:pt>
    <dgm:pt modelId="{CB08DCC9-04A7-4E1A-931E-52D4A51069E0}">
      <dgm:prSet phldrT="[Text]" custT="1"/>
      <dgm:spPr/>
      <dgm:t>
        <a:bodyPr/>
        <a:lstStyle/>
        <a:p>
          <a:r>
            <a:rPr lang="sv-SE" sz="2000" dirty="0">
              <a:solidFill>
                <a:schemeClr val="bg1"/>
              </a:solidFill>
            </a:rPr>
            <a:t>Avdelningens /teamets mål</a:t>
          </a:r>
        </a:p>
      </dgm:t>
    </dgm:pt>
    <dgm:pt modelId="{75A32081-314B-4705-BF28-6B026F485454}" type="parTrans" cxnId="{FAB0790A-59B5-4C69-AF0A-A9320CCAB423}">
      <dgm:prSet/>
      <dgm:spPr/>
      <dgm:t>
        <a:bodyPr/>
        <a:lstStyle/>
        <a:p>
          <a:endParaRPr lang="sv-SE"/>
        </a:p>
      </dgm:t>
    </dgm:pt>
    <dgm:pt modelId="{4286D1CC-AC74-4B55-BCB1-706C26EAA202}" type="sibTrans" cxnId="{FAB0790A-59B5-4C69-AF0A-A9320CCAB423}">
      <dgm:prSet/>
      <dgm:spPr/>
      <dgm:t>
        <a:bodyPr/>
        <a:lstStyle/>
        <a:p>
          <a:endParaRPr lang="sv-SE"/>
        </a:p>
      </dgm:t>
    </dgm:pt>
    <dgm:pt modelId="{A933689A-9C04-4AC4-9E32-47E2C34F663E}">
      <dgm:prSet phldrT="[Text]" custT="1"/>
      <dgm:spPr/>
      <dgm:t>
        <a:bodyPr/>
        <a:lstStyle/>
        <a:p>
          <a:r>
            <a:rPr lang="sv-SE" sz="1800" dirty="0">
              <a:solidFill>
                <a:schemeClr val="tx1"/>
              </a:solidFill>
            </a:rPr>
            <a:t>Individens</a:t>
          </a:r>
        </a:p>
        <a:p>
          <a:r>
            <a:rPr lang="sv-SE" sz="1800" dirty="0">
              <a:solidFill>
                <a:schemeClr val="tx1"/>
              </a:solidFill>
            </a:rPr>
            <a:t>mål</a:t>
          </a:r>
        </a:p>
      </dgm:t>
    </dgm:pt>
    <dgm:pt modelId="{2E72A79B-4601-4E2A-AF0C-18630D280C49}" type="parTrans" cxnId="{EFA2227A-0BE7-45D4-912B-2C5618071A54}">
      <dgm:prSet/>
      <dgm:spPr/>
      <dgm:t>
        <a:bodyPr/>
        <a:lstStyle/>
        <a:p>
          <a:endParaRPr lang="sv-SE"/>
        </a:p>
      </dgm:t>
    </dgm:pt>
    <dgm:pt modelId="{F376B034-6A43-4359-A6EF-0A714E95D0D6}" type="sibTrans" cxnId="{EFA2227A-0BE7-45D4-912B-2C5618071A54}">
      <dgm:prSet/>
      <dgm:spPr/>
      <dgm:t>
        <a:bodyPr/>
        <a:lstStyle/>
        <a:p>
          <a:endParaRPr lang="sv-SE"/>
        </a:p>
      </dgm:t>
    </dgm:pt>
    <dgm:pt modelId="{433151D2-085B-4DA6-989E-C72ECC954D56}" type="pres">
      <dgm:prSet presAssocID="{4AB0515B-5C08-4FF2-9A2E-2F334640A7A1}" presName="Name0" presStyleCnt="0">
        <dgm:presLayoutVars>
          <dgm:dir/>
          <dgm:animLvl val="lvl"/>
          <dgm:resizeHandles val="exact"/>
        </dgm:presLayoutVars>
      </dgm:prSet>
      <dgm:spPr/>
    </dgm:pt>
    <dgm:pt modelId="{7A6ED6C5-EB2F-4717-8D13-62929C93F2E7}" type="pres">
      <dgm:prSet presAssocID="{5EA5CC70-378C-47DB-8E2D-F77B0A5D0334}" presName="Name8" presStyleCnt="0"/>
      <dgm:spPr/>
    </dgm:pt>
    <dgm:pt modelId="{B052FC4B-01B9-4910-B972-8BE31619895D}" type="pres">
      <dgm:prSet presAssocID="{5EA5CC70-378C-47DB-8E2D-F77B0A5D0334}" presName="level" presStyleLbl="node1" presStyleIdx="0" presStyleCnt="3">
        <dgm:presLayoutVars>
          <dgm:chMax val="1"/>
          <dgm:bulletEnabled val="1"/>
        </dgm:presLayoutVars>
      </dgm:prSet>
      <dgm:spPr/>
    </dgm:pt>
    <dgm:pt modelId="{BB9DBD47-5F9E-46ED-95A3-C54F7C2C9D6D}" type="pres">
      <dgm:prSet presAssocID="{5EA5CC70-378C-47DB-8E2D-F77B0A5D0334}" presName="levelTx" presStyleLbl="revTx" presStyleIdx="0" presStyleCnt="0">
        <dgm:presLayoutVars>
          <dgm:chMax val="1"/>
          <dgm:bulletEnabled val="1"/>
        </dgm:presLayoutVars>
      </dgm:prSet>
      <dgm:spPr/>
    </dgm:pt>
    <dgm:pt modelId="{723D26D4-ADDF-473C-BDA2-43C0BA3E16BE}" type="pres">
      <dgm:prSet presAssocID="{CB08DCC9-04A7-4E1A-931E-52D4A51069E0}" presName="Name8" presStyleCnt="0"/>
      <dgm:spPr/>
    </dgm:pt>
    <dgm:pt modelId="{05E28704-0FE6-4B0A-B3EB-ABF3F6758D3B}" type="pres">
      <dgm:prSet presAssocID="{CB08DCC9-04A7-4E1A-931E-52D4A51069E0}" presName="level" presStyleLbl="node1" presStyleIdx="1" presStyleCnt="3">
        <dgm:presLayoutVars>
          <dgm:chMax val="1"/>
          <dgm:bulletEnabled val="1"/>
        </dgm:presLayoutVars>
      </dgm:prSet>
      <dgm:spPr/>
    </dgm:pt>
    <dgm:pt modelId="{FF5F39F9-A45C-45AC-BD6A-804693E179AD}" type="pres">
      <dgm:prSet presAssocID="{CB08DCC9-04A7-4E1A-931E-52D4A51069E0}" presName="levelTx" presStyleLbl="revTx" presStyleIdx="0" presStyleCnt="0">
        <dgm:presLayoutVars>
          <dgm:chMax val="1"/>
          <dgm:bulletEnabled val="1"/>
        </dgm:presLayoutVars>
      </dgm:prSet>
      <dgm:spPr/>
    </dgm:pt>
    <dgm:pt modelId="{E5BE7757-5EBE-4032-900C-049D516E5CE9}" type="pres">
      <dgm:prSet presAssocID="{A933689A-9C04-4AC4-9E32-47E2C34F663E}" presName="Name8" presStyleCnt="0"/>
      <dgm:spPr/>
    </dgm:pt>
    <dgm:pt modelId="{563A6DE5-EEE7-487F-8CD4-228455E93C8A}" type="pres">
      <dgm:prSet presAssocID="{A933689A-9C04-4AC4-9E32-47E2C34F663E}" presName="level" presStyleLbl="node1" presStyleIdx="2" presStyleCnt="3">
        <dgm:presLayoutVars>
          <dgm:chMax val="1"/>
          <dgm:bulletEnabled val="1"/>
        </dgm:presLayoutVars>
      </dgm:prSet>
      <dgm:spPr/>
    </dgm:pt>
    <dgm:pt modelId="{0615DBD3-D4DD-4638-9F08-64539D93C51A}" type="pres">
      <dgm:prSet presAssocID="{A933689A-9C04-4AC4-9E32-47E2C34F663E}" presName="levelTx" presStyleLbl="revTx" presStyleIdx="0" presStyleCnt="0">
        <dgm:presLayoutVars>
          <dgm:chMax val="1"/>
          <dgm:bulletEnabled val="1"/>
        </dgm:presLayoutVars>
      </dgm:prSet>
      <dgm:spPr/>
    </dgm:pt>
  </dgm:ptLst>
  <dgm:cxnLst>
    <dgm:cxn modelId="{FAB0790A-59B5-4C69-AF0A-A9320CCAB423}" srcId="{4AB0515B-5C08-4FF2-9A2E-2F334640A7A1}" destId="{CB08DCC9-04A7-4E1A-931E-52D4A51069E0}" srcOrd="1" destOrd="0" parTransId="{75A32081-314B-4705-BF28-6B026F485454}" sibTransId="{4286D1CC-AC74-4B55-BCB1-706C26EAA202}"/>
    <dgm:cxn modelId="{1FA50F13-E45F-4334-A789-230C94837821}" type="presOf" srcId="{A933689A-9C04-4AC4-9E32-47E2C34F663E}" destId="{563A6DE5-EEE7-487F-8CD4-228455E93C8A}" srcOrd="0" destOrd="0" presId="urn:microsoft.com/office/officeart/2005/8/layout/pyramid3"/>
    <dgm:cxn modelId="{1EC0A323-0823-4F57-B1D1-D0BC0D05EEE7}" type="presOf" srcId="{A933689A-9C04-4AC4-9E32-47E2C34F663E}" destId="{0615DBD3-D4DD-4638-9F08-64539D93C51A}" srcOrd="1" destOrd="0" presId="urn:microsoft.com/office/officeart/2005/8/layout/pyramid3"/>
    <dgm:cxn modelId="{8360E332-EE03-46F9-B1DF-A72809D8CE63}" type="presOf" srcId="{CB08DCC9-04A7-4E1A-931E-52D4A51069E0}" destId="{05E28704-0FE6-4B0A-B3EB-ABF3F6758D3B}" srcOrd="0" destOrd="0" presId="urn:microsoft.com/office/officeart/2005/8/layout/pyramid3"/>
    <dgm:cxn modelId="{DBA85557-1EE8-4D88-A34C-68DAD153EDDC}" srcId="{4AB0515B-5C08-4FF2-9A2E-2F334640A7A1}" destId="{5EA5CC70-378C-47DB-8E2D-F77B0A5D0334}" srcOrd="0" destOrd="0" parTransId="{231759CA-9DB8-4088-9D07-D103311741B4}" sibTransId="{30B267A7-C5A7-475D-91E3-09A7C3B2484C}"/>
    <dgm:cxn modelId="{EFA2227A-0BE7-45D4-912B-2C5618071A54}" srcId="{4AB0515B-5C08-4FF2-9A2E-2F334640A7A1}" destId="{A933689A-9C04-4AC4-9E32-47E2C34F663E}" srcOrd="2" destOrd="0" parTransId="{2E72A79B-4601-4E2A-AF0C-18630D280C49}" sibTransId="{F376B034-6A43-4359-A6EF-0A714E95D0D6}"/>
    <dgm:cxn modelId="{84862A82-9697-4777-A80D-60C368EF7028}" type="presOf" srcId="{CB08DCC9-04A7-4E1A-931E-52D4A51069E0}" destId="{FF5F39F9-A45C-45AC-BD6A-804693E179AD}" srcOrd="1" destOrd="0" presId="urn:microsoft.com/office/officeart/2005/8/layout/pyramid3"/>
    <dgm:cxn modelId="{49C8AABD-630F-41D3-AB23-64510922740E}" type="presOf" srcId="{4AB0515B-5C08-4FF2-9A2E-2F334640A7A1}" destId="{433151D2-085B-4DA6-989E-C72ECC954D56}" srcOrd="0" destOrd="0" presId="urn:microsoft.com/office/officeart/2005/8/layout/pyramid3"/>
    <dgm:cxn modelId="{075A53C4-9644-4FBF-AD1A-6E5E2C80124C}" type="presOf" srcId="{5EA5CC70-378C-47DB-8E2D-F77B0A5D0334}" destId="{BB9DBD47-5F9E-46ED-95A3-C54F7C2C9D6D}" srcOrd="1" destOrd="0" presId="urn:microsoft.com/office/officeart/2005/8/layout/pyramid3"/>
    <dgm:cxn modelId="{ADDC03EB-D335-43A6-A93A-481513F1A638}" type="presOf" srcId="{5EA5CC70-378C-47DB-8E2D-F77B0A5D0334}" destId="{B052FC4B-01B9-4910-B972-8BE31619895D}" srcOrd="0" destOrd="0" presId="urn:microsoft.com/office/officeart/2005/8/layout/pyramid3"/>
    <dgm:cxn modelId="{FD3DBF97-9127-4624-8FE4-24F15D54610D}" type="presParOf" srcId="{433151D2-085B-4DA6-989E-C72ECC954D56}" destId="{7A6ED6C5-EB2F-4717-8D13-62929C93F2E7}" srcOrd="0" destOrd="0" presId="urn:microsoft.com/office/officeart/2005/8/layout/pyramid3"/>
    <dgm:cxn modelId="{97185ACD-67CE-4A77-BDA5-B0CCB84ABBDE}" type="presParOf" srcId="{7A6ED6C5-EB2F-4717-8D13-62929C93F2E7}" destId="{B052FC4B-01B9-4910-B972-8BE31619895D}" srcOrd="0" destOrd="0" presId="urn:microsoft.com/office/officeart/2005/8/layout/pyramid3"/>
    <dgm:cxn modelId="{4DAAC962-A9C6-47B8-A9D8-C0251FA7ED86}" type="presParOf" srcId="{7A6ED6C5-EB2F-4717-8D13-62929C93F2E7}" destId="{BB9DBD47-5F9E-46ED-95A3-C54F7C2C9D6D}" srcOrd="1" destOrd="0" presId="urn:microsoft.com/office/officeart/2005/8/layout/pyramid3"/>
    <dgm:cxn modelId="{181F6602-5990-417A-9603-D7C9A17D33FF}" type="presParOf" srcId="{433151D2-085B-4DA6-989E-C72ECC954D56}" destId="{723D26D4-ADDF-473C-BDA2-43C0BA3E16BE}" srcOrd="1" destOrd="0" presId="urn:microsoft.com/office/officeart/2005/8/layout/pyramid3"/>
    <dgm:cxn modelId="{CCFE7F18-65E1-4176-B59F-CE9ED8766674}" type="presParOf" srcId="{723D26D4-ADDF-473C-BDA2-43C0BA3E16BE}" destId="{05E28704-0FE6-4B0A-B3EB-ABF3F6758D3B}" srcOrd="0" destOrd="0" presId="urn:microsoft.com/office/officeart/2005/8/layout/pyramid3"/>
    <dgm:cxn modelId="{D8EF2593-1FC4-4509-93EB-22BC39465FE5}" type="presParOf" srcId="{723D26D4-ADDF-473C-BDA2-43C0BA3E16BE}" destId="{FF5F39F9-A45C-45AC-BD6A-804693E179AD}" srcOrd="1" destOrd="0" presId="urn:microsoft.com/office/officeart/2005/8/layout/pyramid3"/>
    <dgm:cxn modelId="{C950C52E-C3A9-46D3-ABD4-A5F80E2D75AC}" type="presParOf" srcId="{433151D2-085B-4DA6-989E-C72ECC954D56}" destId="{E5BE7757-5EBE-4032-900C-049D516E5CE9}" srcOrd="2" destOrd="0" presId="urn:microsoft.com/office/officeart/2005/8/layout/pyramid3"/>
    <dgm:cxn modelId="{3E0F280D-DC47-4272-9744-892184AB3833}" type="presParOf" srcId="{E5BE7757-5EBE-4032-900C-049D516E5CE9}" destId="{563A6DE5-EEE7-487F-8CD4-228455E93C8A}" srcOrd="0" destOrd="0" presId="urn:microsoft.com/office/officeart/2005/8/layout/pyramid3"/>
    <dgm:cxn modelId="{BC642D18-9278-4C36-ACD4-614FB1736E8B}" type="presParOf" srcId="{E5BE7757-5EBE-4032-900C-049D516E5CE9}" destId="{0615DBD3-D4DD-4638-9F08-64539D93C51A}"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BE573B2-63C6-4185-AB01-36900A6882E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6B77613-8038-44CF-AAAF-05082FB15010}">
      <dgm:prSet custT="1"/>
      <dgm:spPr/>
      <dgm:t>
        <a:bodyPr/>
        <a:lstStyle/>
        <a:p>
          <a:r>
            <a:rPr lang="en-US" sz="1400" dirty="0" err="1"/>
            <a:t>När</a:t>
          </a:r>
          <a:r>
            <a:rPr lang="en-US" sz="1400" dirty="0"/>
            <a:t> </a:t>
          </a:r>
          <a:r>
            <a:rPr lang="en-US" sz="1400" dirty="0" err="1"/>
            <a:t>känner</a:t>
          </a:r>
          <a:r>
            <a:rPr lang="en-US" sz="1400" dirty="0"/>
            <a:t> jag </a:t>
          </a:r>
          <a:r>
            <a:rPr lang="en-US" sz="1400" dirty="0" err="1"/>
            <a:t>mig</a:t>
          </a:r>
          <a:r>
            <a:rPr lang="en-US" sz="1400" dirty="0"/>
            <a:t> </a:t>
          </a:r>
          <a:r>
            <a:rPr lang="en-US" sz="1400" dirty="0" err="1"/>
            <a:t>som</a:t>
          </a:r>
          <a:r>
            <a:rPr lang="en-US" sz="1400" dirty="0"/>
            <a:t> </a:t>
          </a:r>
          <a:r>
            <a:rPr lang="en-US" sz="1400" dirty="0" err="1"/>
            <a:t>mest</a:t>
          </a:r>
          <a:r>
            <a:rPr lang="en-US" sz="1400" dirty="0"/>
            <a:t> </a:t>
          </a:r>
          <a:r>
            <a:rPr lang="en-US" sz="1400" dirty="0" err="1"/>
            <a:t>motiverad</a:t>
          </a:r>
          <a:r>
            <a:rPr lang="en-US" sz="1400" dirty="0"/>
            <a:t> </a:t>
          </a:r>
          <a:r>
            <a:rPr lang="en-US" sz="1400" dirty="0" err="1"/>
            <a:t>själv</a:t>
          </a:r>
          <a:r>
            <a:rPr lang="en-US" sz="1400" dirty="0"/>
            <a:t>? </a:t>
          </a:r>
        </a:p>
      </dgm:t>
    </dgm:pt>
    <dgm:pt modelId="{E6157C2F-F857-43CB-9AD6-89D41E9206F2}" type="parTrans" cxnId="{0D232B5C-2B04-40A4-BB35-A96B68ED3FA6}">
      <dgm:prSet/>
      <dgm:spPr/>
      <dgm:t>
        <a:bodyPr/>
        <a:lstStyle/>
        <a:p>
          <a:endParaRPr lang="en-US"/>
        </a:p>
      </dgm:t>
    </dgm:pt>
    <dgm:pt modelId="{B81FEDA6-B0B5-4475-9B50-0CCB4BDA55E8}" type="sibTrans" cxnId="{0D232B5C-2B04-40A4-BB35-A96B68ED3FA6}">
      <dgm:prSet/>
      <dgm:spPr/>
      <dgm:t>
        <a:bodyPr/>
        <a:lstStyle/>
        <a:p>
          <a:endParaRPr lang="en-US"/>
        </a:p>
      </dgm:t>
    </dgm:pt>
    <dgm:pt modelId="{C3CDA4A2-C5FE-4CBF-826F-891EC816440A}">
      <dgm:prSet custT="1"/>
      <dgm:spPr/>
      <dgm:t>
        <a:bodyPr/>
        <a:lstStyle/>
        <a:p>
          <a:r>
            <a:rPr lang="en-US" sz="1400" dirty="0" err="1"/>
            <a:t>Vad</a:t>
          </a:r>
          <a:r>
            <a:rPr lang="en-US" sz="1400" dirty="0"/>
            <a:t> </a:t>
          </a:r>
          <a:r>
            <a:rPr lang="en-US" sz="1400" dirty="0" err="1"/>
            <a:t>är</a:t>
          </a:r>
          <a:r>
            <a:rPr lang="en-US" sz="1400" dirty="0"/>
            <a:t> </a:t>
          </a:r>
          <a:r>
            <a:rPr lang="en-US" sz="1400" dirty="0" err="1"/>
            <a:t>viktigt</a:t>
          </a:r>
          <a:r>
            <a:rPr lang="en-US" sz="1400" dirty="0"/>
            <a:t> för dig </a:t>
          </a:r>
          <a:r>
            <a:rPr lang="en-US" sz="1400" dirty="0" err="1"/>
            <a:t>kopplat</a:t>
          </a:r>
          <a:r>
            <a:rPr lang="en-US" sz="1400" dirty="0"/>
            <a:t> till </a:t>
          </a:r>
          <a:r>
            <a:rPr lang="en-US" sz="1400" dirty="0" err="1"/>
            <a:t>mål</a:t>
          </a:r>
          <a:r>
            <a:rPr lang="en-US" sz="1400" dirty="0"/>
            <a:t> för </a:t>
          </a:r>
          <a:r>
            <a:rPr lang="en-US" sz="1400" dirty="0" err="1"/>
            <a:t>att</a:t>
          </a:r>
          <a:r>
            <a:rPr lang="en-US" sz="1400" dirty="0"/>
            <a:t> de ska </a:t>
          </a:r>
          <a:r>
            <a:rPr lang="en-US" sz="1400" dirty="0" err="1"/>
            <a:t>kännas</a:t>
          </a:r>
          <a:r>
            <a:rPr lang="en-US" sz="1400" dirty="0"/>
            <a:t> </a:t>
          </a:r>
          <a:r>
            <a:rPr lang="en-US" sz="1400" dirty="0" err="1"/>
            <a:t>motiverande</a:t>
          </a:r>
          <a:r>
            <a:rPr lang="en-US" sz="1400" dirty="0"/>
            <a:t>?</a:t>
          </a:r>
        </a:p>
      </dgm:t>
    </dgm:pt>
    <dgm:pt modelId="{CC280B6E-C499-429F-BF18-B7813E5F85E6}" type="parTrans" cxnId="{A1DB5DC2-3CC9-4EAD-B8F3-EB77DC64E6C8}">
      <dgm:prSet/>
      <dgm:spPr/>
      <dgm:t>
        <a:bodyPr/>
        <a:lstStyle/>
        <a:p>
          <a:endParaRPr lang="en-US"/>
        </a:p>
      </dgm:t>
    </dgm:pt>
    <dgm:pt modelId="{3378D7BC-AACA-4B76-A705-E9E9F3D81900}" type="sibTrans" cxnId="{A1DB5DC2-3CC9-4EAD-B8F3-EB77DC64E6C8}">
      <dgm:prSet/>
      <dgm:spPr/>
      <dgm:t>
        <a:bodyPr/>
        <a:lstStyle/>
        <a:p>
          <a:endParaRPr lang="en-US"/>
        </a:p>
      </dgm:t>
    </dgm:pt>
    <dgm:pt modelId="{B6329FC1-20D5-4B1A-8E0A-845EFAAE1793}">
      <dgm:prSet custT="1"/>
      <dgm:spPr/>
      <dgm:t>
        <a:bodyPr/>
        <a:lstStyle/>
        <a:p>
          <a:r>
            <a:rPr lang="en-US" sz="1400" dirty="0" err="1"/>
            <a:t>Utifrån</a:t>
          </a:r>
          <a:r>
            <a:rPr lang="en-US" sz="1400" dirty="0"/>
            <a:t> den </a:t>
          </a:r>
          <a:r>
            <a:rPr lang="en-US" sz="1400" dirty="0" err="1"/>
            <a:t>teori</a:t>
          </a:r>
          <a:r>
            <a:rPr lang="en-US" sz="1400" dirty="0"/>
            <a:t> vi </a:t>
          </a:r>
          <a:r>
            <a:rPr lang="en-US" sz="1400" dirty="0" err="1"/>
            <a:t>nyss</a:t>
          </a:r>
          <a:r>
            <a:rPr lang="en-US" sz="1400" dirty="0"/>
            <a:t> </a:t>
          </a:r>
          <a:r>
            <a:rPr lang="en-US" sz="1400" dirty="0" err="1"/>
            <a:t>gick</a:t>
          </a:r>
          <a:r>
            <a:rPr lang="en-US" sz="1400" dirty="0"/>
            <a:t> </a:t>
          </a:r>
          <a:r>
            <a:rPr lang="en-US" sz="1400" dirty="0" err="1"/>
            <a:t>igenom</a:t>
          </a:r>
          <a:r>
            <a:rPr lang="en-US" sz="1400" dirty="0"/>
            <a:t>, </a:t>
          </a:r>
          <a:r>
            <a:rPr lang="en-US" sz="1400" dirty="0" err="1"/>
            <a:t>vad</a:t>
          </a:r>
          <a:r>
            <a:rPr lang="en-US" sz="1400" dirty="0"/>
            <a:t> ”</a:t>
          </a:r>
          <a:r>
            <a:rPr lang="en-US" sz="1400" dirty="0" err="1"/>
            <a:t>fastnade</a:t>
          </a:r>
          <a:r>
            <a:rPr lang="en-US" sz="1400" dirty="0"/>
            <a:t>” du för /</a:t>
          </a:r>
          <a:r>
            <a:rPr lang="en-US" sz="1400" dirty="0" err="1"/>
            <a:t>vad</a:t>
          </a:r>
          <a:r>
            <a:rPr lang="en-US" sz="1400" dirty="0"/>
            <a:t> </a:t>
          </a:r>
          <a:r>
            <a:rPr lang="en-US" sz="1400" dirty="0" err="1"/>
            <a:t>kändes</a:t>
          </a:r>
          <a:r>
            <a:rPr lang="en-US" sz="1400" dirty="0"/>
            <a:t> extra </a:t>
          </a:r>
          <a:r>
            <a:rPr lang="en-US" sz="1400" dirty="0" err="1"/>
            <a:t>viktigt</a:t>
          </a:r>
          <a:r>
            <a:rPr lang="en-US" sz="1400" dirty="0"/>
            <a:t> för dig/ </a:t>
          </a:r>
          <a:r>
            <a:rPr lang="en-US" sz="1400" dirty="0" err="1"/>
            <a:t>nya</a:t>
          </a:r>
          <a:r>
            <a:rPr lang="en-US" sz="1400" dirty="0"/>
            <a:t> </a:t>
          </a:r>
          <a:r>
            <a:rPr lang="en-US" sz="1400" dirty="0" err="1"/>
            <a:t>tankar</a:t>
          </a:r>
          <a:r>
            <a:rPr lang="en-US" sz="1400" dirty="0"/>
            <a:t>?</a:t>
          </a:r>
        </a:p>
      </dgm:t>
    </dgm:pt>
    <dgm:pt modelId="{AF1CE0D7-0167-45FA-ADFD-F7E8DEEFFF12}" type="parTrans" cxnId="{7A400F51-F80F-404B-9283-0B4D458AFAAC}">
      <dgm:prSet/>
      <dgm:spPr/>
      <dgm:t>
        <a:bodyPr/>
        <a:lstStyle/>
        <a:p>
          <a:endParaRPr lang="en-US"/>
        </a:p>
      </dgm:t>
    </dgm:pt>
    <dgm:pt modelId="{34B5C441-C0A7-419F-B745-A93012E2B6A1}" type="sibTrans" cxnId="{7A400F51-F80F-404B-9283-0B4D458AFAAC}">
      <dgm:prSet/>
      <dgm:spPr/>
      <dgm:t>
        <a:bodyPr/>
        <a:lstStyle/>
        <a:p>
          <a:endParaRPr lang="en-US"/>
        </a:p>
      </dgm:t>
    </dgm:pt>
    <dgm:pt modelId="{A68DD302-EA06-4D03-94A4-A2782D6DD9D2}">
      <dgm:prSet custT="1"/>
      <dgm:spPr/>
      <dgm:t>
        <a:bodyPr/>
        <a:lstStyle/>
        <a:p>
          <a:r>
            <a:rPr lang="en-US" sz="1400" dirty="0" err="1"/>
            <a:t>Hur</a:t>
          </a:r>
          <a:r>
            <a:rPr lang="en-US" sz="1400" dirty="0"/>
            <a:t> </a:t>
          </a:r>
          <a:r>
            <a:rPr lang="en-US" sz="1400" dirty="0" err="1"/>
            <a:t>tänker</a:t>
          </a:r>
          <a:r>
            <a:rPr lang="en-US" sz="1400" dirty="0"/>
            <a:t> du </a:t>
          </a:r>
          <a:r>
            <a:rPr lang="en-US" sz="1400" dirty="0" err="1"/>
            <a:t>att</a:t>
          </a:r>
          <a:r>
            <a:rPr lang="en-US" sz="1400" dirty="0"/>
            <a:t> du </a:t>
          </a:r>
          <a:r>
            <a:rPr lang="en-US" sz="1400" dirty="0" err="1"/>
            <a:t>vill</a:t>
          </a:r>
          <a:r>
            <a:rPr lang="en-US" sz="1400" dirty="0"/>
            <a:t> </a:t>
          </a:r>
          <a:r>
            <a:rPr lang="en-US" sz="1400" dirty="0" err="1"/>
            <a:t>arbeta</a:t>
          </a:r>
          <a:r>
            <a:rPr lang="en-US" sz="1400" dirty="0"/>
            <a:t> med </a:t>
          </a:r>
          <a:r>
            <a:rPr lang="en-US" sz="1400" dirty="0" err="1"/>
            <a:t>ditt</a:t>
          </a:r>
          <a:r>
            <a:rPr lang="en-US" sz="1400" dirty="0"/>
            <a:t> </a:t>
          </a:r>
          <a:r>
            <a:rPr lang="en-US" sz="1400" dirty="0" err="1"/>
            <a:t>egna</a:t>
          </a:r>
          <a:r>
            <a:rPr lang="en-US" sz="1400" dirty="0"/>
            <a:t> team för </a:t>
          </a:r>
          <a:r>
            <a:rPr lang="en-US" sz="1400" dirty="0" err="1"/>
            <a:t>att</a:t>
          </a:r>
          <a:r>
            <a:rPr lang="en-US" sz="1400" dirty="0"/>
            <a:t> </a:t>
          </a:r>
          <a:r>
            <a:rPr lang="en-US" sz="1400" dirty="0" err="1"/>
            <a:t>skapa</a:t>
          </a:r>
          <a:r>
            <a:rPr lang="en-US" sz="1400" dirty="0"/>
            <a:t> motivation </a:t>
          </a:r>
          <a:r>
            <a:rPr lang="en-US" sz="1400" dirty="0" err="1"/>
            <a:t>och</a:t>
          </a:r>
          <a:r>
            <a:rPr lang="en-US" sz="1400" dirty="0"/>
            <a:t> </a:t>
          </a:r>
          <a:r>
            <a:rPr lang="en-US" sz="1400" dirty="0" err="1"/>
            <a:t>känsla</a:t>
          </a:r>
          <a:r>
            <a:rPr lang="en-US" sz="1400" dirty="0"/>
            <a:t> av </a:t>
          </a:r>
          <a:r>
            <a:rPr lang="en-US" sz="1400" dirty="0" err="1"/>
            <a:t>ägandeskap</a:t>
          </a:r>
          <a:r>
            <a:rPr lang="en-US" sz="1400" dirty="0"/>
            <a:t> för </a:t>
          </a:r>
          <a:r>
            <a:rPr lang="en-US" sz="1400" dirty="0" err="1"/>
            <a:t>målen</a:t>
          </a:r>
          <a:r>
            <a:rPr lang="en-US" sz="1400" dirty="0"/>
            <a:t>?</a:t>
          </a:r>
        </a:p>
      </dgm:t>
    </dgm:pt>
    <dgm:pt modelId="{BF3D0FF6-1A2A-421E-8230-C0E3C182F759}" type="parTrans" cxnId="{773B1968-2032-4068-BC39-E499D4E15BCC}">
      <dgm:prSet/>
      <dgm:spPr/>
      <dgm:t>
        <a:bodyPr/>
        <a:lstStyle/>
        <a:p>
          <a:endParaRPr lang="en-US"/>
        </a:p>
      </dgm:t>
    </dgm:pt>
    <dgm:pt modelId="{EA500689-50E5-46B0-A015-C27C7F868876}" type="sibTrans" cxnId="{773B1968-2032-4068-BC39-E499D4E15BCC}">
      <dgm:prSet/>
      <dgm:spPr/>
      <dgm:t>
        <a:bodyPr/>
        <a:lstStyle/>
        <a:p>
          <a:endParaRPr lang="en-US"/>
        </a:p>
      </dgm:t>
    </dgm:pt>
    <dgm:pt modelId="{FBC72ED0-E4C1-43BC-A813-36D8B15EC350}" type="pres">
      <dgm:prSet presAssocID="{EBE573B2-63C6-4185-AB01-36900A6882EF}" presName="root" presStyleCnt="0">
        <dgm:presLayoutVars>
          <dgm:dir/>
          <dgm:resizeHandles val="exact"/>
        </dgm:presLayoutVars>
      </dgm:prSet>
      <dgm:spPr/>
    </dgm:pt>
    <dgm:pt modelId="{44265C12-6038-4158-BB43-230FE2346C05}" type="pres">
      <dgm:prSet presAssocID="{86B77613-8038-44CF-AAAF-05082FB15010}" presName="compNode" presStyleCnt="0"/>
      <dgm:spPr/>
    </dgm:pt>
    <dgm:pt modelId="{862F6D82-AE3A-49ED-98EF-C9E9E96BC93B}" type="pres">
      <dgm:prSet presAssocID="{86B77613-8038-44CF-AAAF-05082FB150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el Face with Solid Fill"/>
        </a:ext>
      </dgm:extLst>
    </dgm:pt>
    <dgm:pt modelId="{5BBE0E17-DC3F-4288-B75E-F643C896FE05}" type="pres">
      <dgm:prSet presAssocID="{86B77613-8038-44CF-AAAF-05082FB15010}" presName="spaceRect" presStyleCnt="0"/>
      <dgm:spPr/>
    </dgm:pt>
    <dgm:pt modelId="{A1F9B9D1-D523-4E1E-855F-065F8A65C809}" type="pres">
      <dgm:prSet presAssocID="{86B77613-8038-44CF-AAAF-05082FB15010}" presName="textRect" presStyleLbl="revTx" presStyleIdx="0" presStyleCnt="4">
        <dgm:presLayoutVars>
          <dgm:chMax val="1"/>
          <dgm:chPref val="1"/>
        </dgm:presLayoutVars>
      </dgm:prSet>
      <dgm:spPr/>
    </dgm:pt>
    <dgm:pt modelId="{67E9D1B4-B3C8-4D1D-91F0-DC44123B41DD}" type="pres">
      <dgm:prSet presAssocID="{B81FEDA6-B0B5-4475-9B50-0CCB4BDA55E8}" presName="sibTrans" presStyleCnt="0"/>
      <dgm:spPr/>
    </dgm:pt>
    <dgm:pt modelId="{CA6E53CC-8944-4C0C-B5F6-A5295954B7F6}" type="pres">
      <dgm:prSet presAssocID="{C3CDA4A2-C5FE-4CBF-826F-891EC816440A}" presName="compNode" presStyleCnt="0"/>
      <dgm:spPr/>
    </dgm:pt>
    <dgm:pt modelId="{7DC67946-B735-47FA-A258-878233995B92}" type="pres">
      <dgm:prSet presAssocID="{C3CDA4A2-C5FE-4CBF-826F-891EC81644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åltavla"/>
        </a:ext>
      </dgm:extLst>
    </dgm:pt>
    <dgm:pt modelId="{B1103B67-619D-42DF-AE31-F33F5338131E}" type="pres">
      <dgm:prSet presAssocID="{C3CDA4A2-C5FE-4CBF-826F-891EC816440A}" presName="spaceRect" presStyleCnt="0"/>
      <dgm:spPr/>
    </dgm:pt>
    <dgm:pt modelId="{E9E50326-3C34-485C-B3BB-8315D387494B}" type="pres">
      <dgm:prSet presAssocID="{C3CDA4A2-C5FE-4CBF-826F-891EC816440A}" presName="textRect" presStyleLbl="revTx" presStyleIdx="1" presStyleCnt="4">
        <dgm:presLayoutVars>
          <dgm:chMax val="1"/>
          <dgm:chPref val="1"/>
        </dgm:presLayoutVars>
      </dgm:prSet>
      <dgm:spPr/>
    </dgm:pt>
    <dgm:pt modelId="{4218507F-6937-4CDD-98EE-8E091931F457}" type="pres">
      <dgm:prSet presAssocID="{3378D7BC-AACA-4B76-A705-E9E9F3D81900}" presName="sibTrans" presStyleCnt="0"/>
      <dgm:spPr/>
    </dgm:pt>
    <dgm:pt modelId="{6428142C-D234-492C-8F59-DD0A419841F3}" type="pres">
      <dgm:prSet presAssocID="{B6329FC1-20D5-4B1A-8E0A-845EFAAE1793}" presName="compNode" presStyleCnt="0"/>
      <dgm:spPr/>
    </dgm:pt>
    <dgm:pt modelId="{42920BA5-5827-4116-874D-6F5322AA1EC6}" type="pres">
      <dgm:prSet presAssocID="{B6329FC1-20D5-4B1A-8E0A-845EFAAE17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ändlighet"/>
        </a:ext>
      </dgm:extLst>
    </dgm:pt>
    <dgm:pt modelId="{5B167C96-25AF-4064-9A37-25451B3E74E6}" type="pres">
      <dgm:prSet presAssocID="{B6329FC1-20D5-4B1A-8E0A-845EFAAE1793}" presName="spaceRect" presStyleCnt="0"/>
      <dgm:spPr/>
    </dgm:pt>
    <dgm:pt modelId="{443F9CF8-4568-44B7-8466-66B22488E52C}" type="pres">
      <dgm:prSet presAssocID="{B6329FC1-20D5-4B1A-8E0A-845EFAAE1793}" presName="textRect" presStyleLbl="revTx" presStyleIdx="2" presStyleCnt="4">
        <dgm:presLayoutVars>
          <dgm:chMax val="1"/>
          <dgm:chPref val="1"/>
        </dgm:presLayoutVars>
      </dgm:prSet>
      <dgm:spPr/>
    </dgm:pt>
    <dgm:pt modelId="{D9D3C494-FE13-47F6-B5FE-3B47B6E273DE}" type="pres">
      <dgm:prSet presAssocID="{34B5C441-C0A7-419F-B745-A93012E2B6A1}" presName="sibTrans" presStyleCnt="0"/>
      <dgm:spPr/>
    </dgm:pt>
    <dgm:pt modelId="{76CE2C70-9B87-4F53-BB93-6DA7BBCF49CA}" type="pres">
      <dgm:prSet presAssocID="{A68DD302-EA06-4D03-94A4-A2782D6DD9D2}" presName="compNode" presStyleCnt="0"/>
      <dgm:spPr/>
    </dgm:pt>
    <dgm:pt modelId="{CAFE2DCE-1C1D-4E78-B44A-36F8D93CC4A8}" type="pres">
      <dgm:prSet presAssocID="{A68DD302-EA06-4D03-94A4-A2782D6DD9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22909E65-EDCB-42C0-896D-A8065129CD8D}" type="pres">
      <dgm:prSet presAssocID="{A68DD302-EA06-4D03-94A4-A2782D6DD9D2}" presName="spaceRect" presStyleCnt="0"/>
      <dgm:spPr/>
    </dgm:pt>
    <dgm:pt modelId="{A6DA63A7-8CB7-4B78-9533-EF88784FE210}" type="pres">
      <dgm:prSet presAssocID="{A68DD302-EA06-4D03-94A4-A2782D6DD9D2}" presName="textRect" presStyleLbl="revTx" presStyleIdx="3" presStyleCnt="4">
        <dgm:presLayoutVars>
          <dgm:chMax val="1"/>
          <dgm:chPref val="1"/>
        </dgm:presLayoutVars>
      </dgm:prSet>
      <dgm:spPr/>
    </dgm:pt>
  </dgm:ptLst>
  <dgm:cxnLst>
    <dgm:cxn modelId="{14FF452D-CE01-47C9-8143-FEF47483B2AC}" type="presOf" srcId="{B6329FC1-20D5-4B1A-8E0A-845EFAAE1793}" destId="{443F9CF8-4568-44B7-8466-66B22488E52C}" srcOrd="0" destOrd="0" presId="urn:microsoft.com/office/officeart/2018/2/layout/IconLabelList"/>
    <dgm:cxn modelId="{7A400F51-F80F-404B-9283-0B4D458AFAAC}" srcId="{EBE573B2-63C6-4185-AB01-36900A6882EF}" destId="{B6329FC1-20D5-4B1A-8E0A-845EFAAE1793}" srcOrd="2" destOrd="0" parTransId="{AF1CE0D7-0167-45FA-ADFD-F7E8DEEFFF12}" sibTransId="{34B5C441-C0A7-419F-B745-A93012E2B6A1}"/>
    <dgm:cxn modelId="{0D232B5C-2B04-40A4-BB35-A96B68ED3FA6}" srcId="{EBE573B2-63C6-4185-AB01-36900A6882EF}" destId="{86B77613-8038-44CF-AAAF-05082FB15010}" srcOrd="0" destOrd="0" parTransId="{E6157C2F-F857-43CB-9AD6-89D41E9206F2}" sibTransId="{B81FEDA6-B0B5-4475-9B50-0CCB4BDA55E8}"/>
    <dgm:cxn modelId="{773B1968-2032-4068-BC39-E499D4E15BCC}" srcId="{EBE573B2-63C6-4185-AB01-36900A6882EF}" destId="{A68DD302-EA06-4D03-94A4-A2782D6DD9D2}" srcOrd="3" destOrd="0" parTransId="{BF3D0FF6-1A2A-421E-8230-C0E3C182F759}" sibTransId="{EA500689-50E5-46B0-A015-C27C7F868876}"/>
    <dgm:cxn modelId="{99255F6D-B04B-4E5F-8841-05C444EF3502}" type="presOf" srcId="{EBE573B2-63C6-4185-AB01-36900A6882EF}" destId="{FBC72ED0-E4C1-43BC-A813-36D8B15EC350}" srcOrd="0" destOrd="0" presId="urn:microsoft.com/office/officeart/2018/2/layout/IconLabelList"/>
    <dgm:cxn modelId="{9DE0CAAB-6C74-4CBB-A8A3-318CEBC84A16}" type="presOf" srcId="{C3CDA4A2-C5FE-4CBF-826F-891EC816440A}" destId="{E9E50326-3C34-485C-B3BB-8315D387494B}" srcOrd="0" destOrd="0" presId="urn:microsoft.com/office/officeart/2018/2/layout/IconLabelList"/>
    <dgm:cxn modelId="{ACF140BF-D51F-4D44-8E16-91BEA68EB565}" type="presOf" srcId="{86B77613-8038-44CF-AAAF-05082FB15010}" destId="{A1F9B9D1-D523-4E1E-855F-065F8A65C809}" srcOrd="0" destOrd="0" presId="urn:microsoft.com/office/officeart/2018/2/layout/IconLabelList"/>
    <dgm:cxn modelId="{A1DB5DC2-3CC9-4EAD-B8F3-EB77DC64E6C8}" srcId="{EBE573B2-63C6-4185-AB01-36900A6882EF}" destId="{C3CDA4A2-C5FE-4CBF-826F-891EC816440A}" srcOrd="1" destOrd="0" parTransId="{CC280B6E-C499-429F-BF18-B7813E5F85E6}" sibTransId="{3378D7BC-AACA-4B76-A705-E9E9F3D81900}"/>
    <dgm:cxn modelId="{8CB71ED2-0FB4-49D3-A7D0-50ED933EC2CA}" type="presOf" srcId="{A68DD302-EA06-4D03-94A4-A2782D6DD9D2}" destId="{A6DA63A7-8CB7-4B78-9533-EF88784FE210}" srcOrd="0" destOrd="0" presId="urn:microsoft.com/office/officeart/2018/2/layout/IconLabelList"/>
    <dgm:cxn modelId="{3BA797F9-CA7C-4639-AAAA-4BE32383778B}" type="presParOf" srcId="{FBC72ED0-E4C1-43BC-A813-36D8B15EC350}" destId="{44265C12-6038-4158-BB43-230FE2346C05}" srcOrd="0" destOrd="0" presId="urn:microsoft.com/office/officeart/2018/2/layout/IconLabelList"/>
    <dgm:cxn modelId="{B1EFF264-9510-4D78-B311-EF66D459A903}" type="presParOf" srcId="{44265C12-6038-4158-BB43-230FE2346C05}" destId="{862F6D82-AE3A-49ED-98EF-C9E9E96BC93B}" srcOrd="0" destOrd="0" presId="urn:microsoft.com/office/officeart/2018/2/layout/IconLabelList"/>
    <dgm:cxn modelId="{D20FFBB0-8E72-4583-BD17-B71F777602E7}" type="presParOf" srcId="{44265C12-6038-4158-BB43-230FE2346C05}" destId="{5BBE0E17-DC3F-4288-B75E-F643C896FE05}" srcOrd="1" destOrd="0" presId="urn:microsoft.com/office/officeart/2018/2/layout/IconLabelList"/>
    <dgm:cxn modelId="{6876D6C2-F03C-4ED8-B075-4105BD1FB706}" type="presParOf" srcId="{44265C12-6038-4158-BB43-230FE2346C05}" destId="{A1F9B9D1-D523-4E1E-855F-065F8A65C809}" srcOrd="2" destOrd="0" presId="urn:microsoft.com/office/officeart/2018/2/layout/IconLabelList"/>
    <dgm:cxn modelId="{34201A4A-8B8C-4790-90C2-9CC01480D12A}" type="presParOf" srcId="{FBC72ED0-E4C1-43BC-A813-36D8B15EC350}" destId="{67E9D1B4-B3C8-4D1D-91F0-DC44123B41DD}" srcOrd="1" destOrd="0" presId="urn:microsoft.com/office/officeart/2018/2/layout/IconLabelList"/>
    <dgm:cxn modelId="{10F43A07-1A5F-412A-A0C6-4B6D08C5293C}" type="presParOf" srcId="{FBC72ED0-E4C1-43BC-A813-36D8B15EC350}" destId="{CA6E53CC-8944-4C0C-B5F6-A5295954B7F6}" srcOrd="2" destOrd="0" presId="urn:microsoft.com/office/officeart/2018/2/layout/IconLabelList"/>
    <dgm:cxn modelId="{46807DBF-50FB-4510-8545-5BDE88F9B1DE}" type="presParOf" srcId="{CA6E53CC-8944-4C0C-B5F6-A5295954B7F6}" destId="{7DC67946-B735-47FA-A258-878233995B92}" srcOrd="0" destOrd="0" presId="urn:microsoft.com/office/officeart/2018/2/layout/IconLabelList"/>
    <dgm:cxn modelId="{6A756010-1FB3-4F0B-8B6A-E0E204408064}" type="presParOf" srcId="{CA6E53CC-8944-4C0C-B5F6-A5295954B7F6}" destId="{B1103B67-619D-42DF-AE31-F33F5338131E}" srcOrd="1" destOrd="0" presId="urn:microsoft.com/office/officeart/2018/2/layout/IconLabelList"/>
    <dgm:cxn modelId="{994C668B-9700-4346-A5DF-23FDC09CD2CD}" type="presParOf" srcId="{CA6E53CC-8944-4C0C-B5F6-A5295954B7F6}" destId="{E9E50326-3C34-485C-B3BB-8315D387494B}" srcOrd="2" destOrd="0" presId="urn:microsoft.com/office/officeart/2018/2/layout/IconLabelList"/>
    <dgm:cxn modelId="{33C1C687-CB74-4273-926B-1D67BE44E86D}" type="presParOf" srcId="{FBC72ED0-E4C1-43BC-A813-36D8B15EC350}" destId="{4218507F-6937-4CDD-98EE-8E091931F457}" srcOrd="3" destOrd="0" presId="urn:microsoft.com/office/officeart/2018/2/layout/IconLabelList"/>
    <dgm:cxn modelId="{14B658B7-BBD8-4B3E-ADD5-816222BF83E6}" type="presParOf" srcId="{FBC72ED0-E4C1-43BC-A813-36D8B15EC350}" destId="{6428142C-D234-492C-8F59-DD0A419841F3}" srcOrd="4" destOrd="0" presId="urn:microsoft.com/office/officeart/2018/2/layout/IconLabelList"/>
    <dgm:cxn modelId="{CDA2C744-0C3A-47B8-9BF8-31D6C5F6945D}" type="presParOf" srcId="{6428142C-D234-492C-8F59-DD0A419841F3}" destId="{42920BA5-5827-4116-874D-6F5322AA1EC6}" srcOrd="0" destOrd="0" presId="urn:microsoft.com/office/officeart/2018/2/layout/IconLabelList"/>
    <dgm:cxn modelId="{BCF45250-2D8E-4473-A444-CF33AA6CBFA5}" type="presParOf" srcId="{6428142C-D234-492C-8F59-DD0A419841F3}" destId="{5B167C96-25AF-4064-9A37-25451B3E74E6}" srcOrd="1" destOrd="0" presId="urn:microsoft.com/office/officeart/2018/2/layout/IconLabelList"/>
    <dgm:cxn modelId="{F3BE5B49-CCE3-4CCF-AB2B-50DF424B05E7}" type="presParOf" srcId="{6428142C-D234-492C-8F59-DD0A419841F3}" destId="{443F9CF8-4568-44B7-8466-66B22488E52C}" srcOrd="2" destOrd="0" presId="urn:microsoft.com/office/officeart/2018/2/layout/IconLabelList"/>
    <dgm:cxn modelId="{7D5B8535-6877-41EB-B172-DD03655FA361}" type="presParOf" srcId="{FBC72ED0-E4C1-43BC-A813-36D8B15EC350}" destId="{D9D3C494-FE13-47F6-B5FE-3B47B6E273DE}" srcOrd="5" destOrd="0" presId="urn:microsoft.com/office/officeart/2018/2/layout/IconLabelList"/>
    <dgm:cxn modelId="{5B72A366-7EF7-45C8-B76E-858C12CDD2FC}" type="presParOf" srcId="{FBC72ED0-E4C1-43BC-A813-36D8B15EC350}" destId="{76CE2C70-9B87-4F53-BB93-6DA7BBCF49CA}" srcOrd="6" destOrd="0" presId="urn:microsoft.com/office/officeart/2018/2/layout/IconLabelList"/>
    <dgm:cxn modelId="{13880510-541F-4B1A-BF36-B3828332F53A}" type="presParOf" srcId="{76CE2C70-9B87-4F53-BB93-6DA7BBCF49CA}" destId="{CAFE2DCE-1C1D-4E78-B44A-36F8D93CC4A8}" srcOrd="0" destOrd="0" presId="urn:microsoft.com/office/officeart/2018/2/layout/IconLabelList"/>
    <dgm:cxn modelId="{CDA87C4F-8D2B-4686-A665-0D9131E3BDB7}" type="presParOf" srcId="{76CE2C70-9B87-4F53-BB93-6DA7BBCF49CA}" destId="{22909E65-EDCB-42C0-896D-A8065129CD8D}" srcOrd="1" destOrd="0" presId="urn:microsoft.com/office/officeart/2018/2/layout/IconLabelList"/>
    <dgm:cxn modelId="{9ADF4CEA-B223-47E9-8EE9-029E9C2AB210}" type="presParOf" srcId="{76CE2C70-9B87-4F53-BB93-6DA7BBCF49CA}" destId="{A6DA63A7-8CB7-4B78-9533-EF88784FE21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E3D0905-6FF6-4F5B-8103-C62FEE393868}" type="doc">
      <dgm:prSet loTypeId="urn:microsoft.com/office/officeart/2005/8/layout/process1" loCatId="process" qsTypeId="urn:microsoft.com/office/officeart/2005/8/quickstyle/simple1" qsCatId="simple" csTypeId="urn:microsoft.com/office/officeart/2005/8/colors/accent1_2" csCatId="accent1" phldr="1"/>
      <dgm:spPr/>
    </dgm:pt>
    <dgm:pt modelId="{07A6241C-5C04-4F6B-A870-E7FA0A02CBB2}">
      <dgm:prSet phldrT="[Text]"/>
      <dgm:spPr/>
      <dgm:t>
        <a:bodyPr/>
        <a:lstStyle/>
        <a:p>
          <a:r>
            <a:rPr lang="sv-SE" dirty="0"/>
            <a:t>Kommunicera och informera</a:t>
          </a:r>
        </a:p>
      </dgm:t>
    </dgm:pt>
    <dgm:pt modelId="{EEF3D713-4CF4-407D-9F49-0E6AE6B0E7E2}" type="parTrans" cxnId="{C6925EF0-285F-4688-A3EC-37E6EDA2D6AC}">
      <dgm:prSet/>
      <dgm:spPr/>
      <dgm:t>
        <a:bodyPr/>
        <a:lstStyle/>
        <a:p>
          <a:endParaRPr lang="sv-SE"/>
        </a:p>
      </dgm:t>
    </dgm:pt>
    <dgm:pt modelId="{99071077-76B7-4D21-80D7-D64E0FA0EECE}" type="sibTrans" cxnId="{C6925EF0-285F-4688-A3EC-37E6EDA2D6AC}">
      <dgm:prSet/>
      <dgm:spPr/>
      <dgm:t>
        <a:bodyPr/>
        <a:lstStyle/>
        <a:p>
          <a:endParaRPr lang="sv-SE"/>
        </a:p>
      </dgm:t>
    </dgm:pt>
    <dgm:pt modelId="{97F08A1D-CACC-44DE-B862-CE1476DD0496}">
      <dgm:prSet phldrT="[Text]"/>
      <dgm:spPr/>
      <dgm:t>
        <a:bodyPr/>
        <a:lstStyle/>
        <a:p>
          <a:r>
            <a:rPr lang="sv-SE" dirty="0"/>
            <a:t>Lyssna &amp; stötta</a:t>
          </a:r>
        </a:p>
      </dgm:t>
    </dgm:pt>
    <dgm:pt modelId="{34C7FBC5-F1FF-4EA4-9662-BBB01EA0D178}" type="parTrans" cxnId="{0B3D3D86-9009-402E-A36C-90A2E6434399}">
      <dgm:prSet/>
      <dgm:spPr/>
      <dgm:t>
        <a:bodyPr/>
        <a:lstStyle/>
        <a:p>
          <a:endParaRPr lang="sv-SE"/>
        </a:p>
      </dgm:t>
    </dgm:pt>
    <dgm:pt modelId="{59C64F36-7A75-4449-BEF2-53D4EB5AB683}" type="sibTrans" cxnId="{0B3D3D86-9009-402E-A36C-90A2E6434399}">
      <dgm:prSet/>
      <dgm:spPr/>
      <dgm:t>
        <a:bodyPr/>
        <a:lstStyle/>
        <a:p>
          <a:endParaRPr lang="sv-SE"/>
        </a:p>
      </dgm:t>
    </dgm:pt>
    <dgm:pt modelId="{369C66CB-F9AF-4FD1-9A55-695DA98091BC}">
      <dgm:prSet phldrT="[Text]"/>
      <dgm:spPr/>
      <dgm:t>
        <a:bodyPr/>
        <a:lstStyle/>
        <a:p>
          <a:r>
            <a:rPr lang="sv-SE" dirty="0"/>
            <a:t>Uppmärksamma och fira</a:t>
          </a:r>
        </a:p>
      </dgm:t>
    </dgm:pt>
    <dgm:pt modelId="{511EADBF-2CC3-46E9-BC4F-C39B4567FC9F}" type="parTrans" cxnId="{FD1852BA-EB18-4093-ACA1-5F2CDD1222FD}">
      <dgm:prSet/>
      <dgm:spPr/>
      <dgm:t>
        <a:bodyPr/>
        <a:lstStyle/>
        <a:p>
          <a:endParaRPr lang="sv-SE"/>
        </a:p>
      </dgm:t>
    </dgm:pt>
    <dgm:pt modelId="{514EECBE-29BB-44DC-9BF1-F87BD0AC784E}" type="sibTrans" cxnId="{FD1852BA-EB18-4093-ACA1-5F2CDD1222FD}">
      <dgm:prSet/>
      <dgm:spPr/>
      <dgm:t>
        <a:bodyPr/>
        <a:lstStyle/>
        <a:p>
          <a:endParaRPr lang="sv-SE"/>
        </a:p>
      </dgm:t>
    </dgm:pt>
    <dgm:pt modelId="{805EEBAB-30F6-48F2-98B4-513A3D7A8C7D}">
      <dgm:prSet/>
      <dgm:spPr/>
      <dgm:t>
        <a:bodyPr/>
        <a:lstStyle/>
        <a:p>
          <a:r>
            <a:rPr lang="sv-SE" dirty="0"/>
            <a:t>Ge möjlighet att testa och utforska</a:t>
          </a:r>
        </a:p>
      </dgm:t>
    </dgm:pt>
    <dgm:pt modelId="{798EBFC1-3B6D-414B-AFEA-C97486A45890}" type="parTrans" cxnId="{920F7FF8-516E-402E-9687-3FA018795226}">
      <dgm:prSet/>
      <dgm:spPr/>
      <dgm:t>
        <a:bodyPr/>
        <a:lstStyle/>
        <a:p>
          <a:endParaRPr lang="sv-SE"/>
        </a:p>
      </dgm:t>
    </dgm:pt>
    <dgm:pt modelId="{952133F8-987A-489A-A019-4454AF46B0C0}" type="sibTrans" cxnId="{920F7FF8-516E-402E-9687-3FA018795226}">
      <dgm:prSet/>
      <dgm:spPr/>
      <dgm:t>
        <a:bodyPr/>
        <a:lstStyle/>
        <a:p>
          <a:endParaRPr lang="sv-SE"/>
        </a:p>
      </dgm:t>
    </dgm:pt>
    <dgm:pt modelId="{F527073A-1ED8-4BB1-8E3E-F10A8A53B505}">
      <dgm:prSet/>
      <dgm:spPr/>
      <dgm:t>
        <a:bodyPr/>
        <a:lstStyle/>
        <a:p>
          <a:r>
            <a:rPr lang="sv-SE" dirty="0"/>
            <a:t>Trigga</a:t>
          </a:r>
          <a:r>
            <a:rPr lang="sv-SE" baseline="0" dirty="0"/>
            <a:t> motivationen</a:t>
          </a:r>
          <a:endParaRPr lang="sv-SE" dirty="0"/>
        </a:p>
      </dgm:t>
    </dgm:pt>
    <dgm:pt modelId="{E752B658-618C-4EE4-BE4C-1FC943E0ED64}" type="parTrans" cxnId="{44F2DEB1-A591-47D7-8E0B-F24BED52E674}">
      <dgm:prSet/>
      <dgm:spPr/>
      <dgm:t>
        <a:bodyPr/>
        <a:lstStyle/>
        <a:p>
          <a:endParaRPr lang="sv-SE"/>
        </a:p>
      </dgm:t>
    </dgm:pt>
    <dgm:pt modelId="{420FF990-12A4-44B3-8FEE-524EADA3A6D1}" type="sibTrans" cxnId="{44F2DEB1-A591-47D7-8E0B-F24BED52E674}">
      <dgm:prSet/>
      <dgm:spPr/>
      <dgm:t>
        <a:bodyPr/>
        <a:lstStyle/>
        <a:p>
          <a:endParaRPr lang="sv-SE"/>
        </a:p>
      </dgm:t>
    </dgm:pt>
    <dgm:pt modelId="{58F12780-C91E-49C9-B143-081ED9C891BC}" type="pres">
      <dgm:prSet presAssocID="{6E3D0905-6FF6-4F5B-8103-C62FEE393868}" presName="Name0" presStyleCnt="0">
        <dgm:presLayoutVars>
          <dgm:dir/>
          <dgm:resizeHandles val="exact"/>
        </dgm:presLayoutVars>
      </dgm:prSet>
      <dgm:spPr/>
    </dgm:pt>
    <dgm:pt modelId="{F1FB1F9B-64AF-4C12-819C-5262D06390E7}" type="pres">
      <dgm:prSet presAssocID="{07A6241C-5C04-4F6B-A870-E7FA0A02CBB2}" presName="node" presStyleLbl="node1" presStyleIdx="0" presStyleCnt="5">
        <dgm:presLayoutVars>
          <dgm:bulletEnabled val="1"/>
        </dgm:presLayoutVars>
      </dgm:prSet>
      <dgm:spPr/>
    </dgm:pt>
    <dgm:pt modelId="{7A8E0A68-F0A6-49CD-8D9E-4529A837DEDA}" type="pres">
      <dgm:prSet presAssocID="{99071077-76B7-4D21-80D7-D64E0FA0EECE}" presName="sibTrans" presStyleLbl="sibTrans2D1" presStyleIdx="0" presStyleCnt="4"/>
      <dgm:spPr/>
    </dgm:pt>
    <dgm:pt modelId="{8E22F0E1-7D6E-4BF1-8E87-1D87635E5B79}" type="pres">
      <dgm:prSet presAssocID="{99071077-76B7-4D21-80D7-D64E0FA0EECE}" presName="connectorText" presStyleLbl="sibTrans2D1" presStyleIdx="0" presStyleCnt="4"/>
      <dgm:spPr/>
    </dgm:pt>
    <dgm:pt modelId="{474C4C47-D488-4330-B23D-9D99AAD18AF8}" type="pres">
      <dgm:prSet presAssocID="{97F08A1D-CACC-44DE-B862-CE1476DD0496}" presName="node" presStyleLbl="node1" presStyleIdx="1" presStyleCnt="5">
        <dgm:presLayoutVars>
          <dgm:bulletEnabled val="1"/>
        </dgm:presLayoutVars>
      </dgm:prSet>
      <dgm:spPr/>
    </dgm:pt>
    <dgm:pt modelId="{0107C5A9-161B-407F-9F23-EDBFCB1F3DB7}" type="pres">
      <dgm:prSet presAssocID="{59C64F36-7A75-4449-BEF2-53D4EB5AB683}" presName="sibTrans" presStyleLbl="sibTrans2D1" presStyleIdx="1" presStyleCnt="4"/>
      <dgm:spPr/>
    </dgm:pt>
    <dgm:pt modelId="{3AEEB617-1E7A-4CC2-97B5-5AEC19C51A75}" type="pres">
      <dgm:prSet presAssocID="{59C64F36-7A75-4449-BEF2-53D4EB5AB683}" presName="connectorText" presStyleLbl="sibTrans2D1" presStyleIdx="1" presStyleCnt="4"/>
      <dgm:spPr/>
    </dgm:pt>
    <dgm:pt modelId="{CE04D7A4-8125-4F3B-A4EA-EDEC1B93291B}" type="pres">
      <dgm:prSet presAssocID="{F527073A-1ED8-4BB1-8E3E-F10A8A53B505}" presName="node" presStyleLbl="node1" presStyleIdx="2" presStyleCnt="5">
        <dgm:presLayoutVars>
          <dgm:bulletEnabled val="1"/>
        </dgm:presLayoutVars>
      </dgm:prSet>
      <dgm:spPr/>
    </dgm:pt>
    <dgm:pt modelId="{524B5B2D-1C46-4C16-A87F-670BEED261D1}" type="pres">
      <dgm:prSet presAssocID="{420FF990-12A4-44B3-8FEE-524EADA3A6D1}" presName="sibTrans" presStyleLbl="sibTrans2D1" presStyleIdx="2" presStyleCnt="4"/>
      <dgm:spPr/>
    </dgm:pt>
    <dgm:pt modelId="{1AED72CF-77A8-4F09-BCE8-AC1AD102DB85}" type="pres">
      <dgm:prSet presAssocID="{420FF990-12A4-44B3-8FEE-524EADA3A6D1}" presName="connectorText" presStyleLbl="sibTrans2D1" presStyleIdx="2" presStyleCnt="4"/>
      <dgm:spPr/>
    </dgm:pt>
    <dgm:pt modelId="{4648ABB1-3CE2-4BD6-9C4D-1FD9EA2E9BF3}" type="pres">
      <dgm:prSet presAssocID="{805EEBAB-30F6-48F2-98B4-513A3D7A8C7D}" presName="node" presStyleLbl="node1" presStyleIdx="3" presStyleCnt="5">
        <dgm:presLayoutVars>
          <dgm:bulletEnabled val="1"/>
        </dgm:presLayoutVars>
      </dgm:prSet>
      <dgm:spPr/>
    </dgm:pt>
    <dgm:pt modelId="{CA25BE5B-4FDB-4D53-B6D1-82D6947505D2}" type="pres">
      <dgm:prSet presAssocID="{952133F8-987A-489A-A019-4454AF46B0C0}" presName="sibTrans" presStyleLbl="sibTrans2D1" presStyleIdx="3" presStyleCnt="4"/>
      <dgm:spPr/>
    </dgm:pt>
    <dgm:pt modelId="{DEFE7314-8492-48C4-937A-598EFA8791A0}" type="pres">
      <dgm:prSet presAssocID="{952133F8-987A-489A-A019-4454AF46B0C0}" presName="connectorText" presStyleLbl="sibTrans2D1" presStyleIdx="3" presStyleCnt="4"/>
      <dgm:spPr/>
    </dgm:pt>
    <dgm:pt modelId="{EBF0E2DA-D02A-4E9A-A306-CEA54BD70B5D}" type="pres">
      <dgm:prSet presAssocID="{369C66CB-F9AF-4FD1-9A55-695DA98091BC}" presName="node" presStyleLbl="node1" presStyleIdx="4" presStyleCnt="5">
        <dgm:presLayoutVars>
          <dgm:bulletEnabled val="1"/>
        </dgm:presLayoutVars>
      </dgm:prSet>
      <dgm:spPr/>
    </dgm:pt>
  </dgm:ptLst>
  <dgm:cxnLst>
    <dgm:cxn modelId="{20BBC514-C481-400A-857F-B6C0C8CDE37A}" type="presOf" srcId="{F527073A-1ED8-4BB1-8E3E-F10A8A53B505}" destId="{CE04D7A4-8125-4F3B-A4EA-EDEC1B93291B}" srcOrd="0" destOrd="0" presId="urn:microsoft.com/office/officeart/2005/8/layout/process1"/>
    <dgm:cxn modelId="{8840A030-EF9A-4E7A-A2D6-1BF2366BBC82}" type="presOf" srcId="{805EEBAB-30F6-48F2-98B4-513A3D7A8C7D}" destId="{4648ABB1-3CE2-4BD6-9C4D-1FD9EA2E9BF3}" srcOrd="0" destOrd="0" presId="urn:microsoft.com/office/officeart/2005/8/layout/process1"/>
    <dgm:cxn modelId="{A196F736-EEC7-4B09-810E-7FEFF6B27EC7}" type="presOf" srcId="{99071077-76B7-4D21-80D7-D64E0FA0EECE}" destId="{7A8E0A68-F0A6-49CD-8D9E-4529A837DEDA}" srcOrd="0" destOrd="0" presId="urn:microsoft.com/office/officeart/2005/8/layout/process1"/>
    <dgm:cxn modelId="{7559A640-57D3-40E3-9AB4-7D65E21E1641}" type="presOf" srcId="{59C64F36-7A75-4449-BEF2-53D4EB5AB683}" destId="{0107C5A9-161B-407F-9F23-EDBFCB1F3DB7}" srcOrd="0" destOrd="0" presId="urn:microsoft.com/office/officeart/2005/8/layout/process1"/>
    <dgm:cxn modelId="{B72DFA41-546B-4434-99AF-A6456F7B734D}" type="presOf" srcId="{07A6241C-5C04-4F6B-A870-E7FA0A02CBB2}" destId="{F1FB1F9B-64AF-4C12-819C-5262D06390E7}" srcOrd="0" destOrd="0" presId="urn:microsoft.com/office/officeart/2005/8/layout/process1"/>
    <dgm:cxn modelId="{2595CA79-4CAA-426B-AADF-AAA5B8C0400E}" type="presOf" srcId="{420FF990-12A4-44B3-8FEE-524EADA3A6D1}" destId="{524B5B2D-1C46-4C16-A87F-670BEED261D1}" srcOrd="0" destOrd="0" presId="urn:microsoft.com/office/officeart/2005/8/layout/process1"/>
    <dgm:cxn modelId="{FD050A7F-2C50-493A-9932-F4A46F6E1A76}" type="presOf" srcId="{952133F8-987A-489A-A019-4454AF46B0C0}" destId="{DEFE7314-8492-48C4-937A-598EFA8791A0}" srcOrd="1" destOrd="0" presId="urn:microsoft.com/office/officeart/2005/8/layout/process1"/>
    <dgm:cxn modelId="{0B3D3D86-9009-402E-A36C-90A2E6434399}" srcId="{6E3D0905-6FF6-4F5B-8103-C62FEE393868}" destId="{97F08A1D-CACC-44DE-B862-CE1476DD0496}" srcOrd="1" destOrd="0" parTransId="{34C7FBC5-F1FF-4EA4-9662-BBB01EA0D178}" sibTransId="{59C64F36-7A75-4449-BEF2-53D4EB5AB683}"/>
    <dgm:cxn modelId="{945F6597-0EAD-48BD-BE3D-C9F361A44D3D}" type="presOf" srcId="{6E3D0905-6FF6-4F5B-8103-C62FEE393868}" destId="{58F12780-C91E-49C9-B143-081ED9C891BC}" srcOrd="0" destOrd="0" presId="urn:microsoft.com/office/officeart/2005/8/layout/process1"/>
    <dgm:cxn modelId="{CF4F709D-65B3-46E1-BE2A-5319E0C09A6B}" type="presOf" srcId="{420FF990-12A4-44B3-8FEE-524EADA3A6D1}" destId="{1AED72CF-77A8-4F09-BCE8-AC1AD102DB85}" srcOrd="1" destOrd="0" presId="urn:microsoft.com/office/officeart/2005/8/layout/process1"/>
    <dgm:cxn modelId="{FDFD42A0-3574-48BF-9450-46AAAB95FF69}" type="presOf" srcId="{369C66CB-F9AF-4FD1-9A55-695DA98091BC}" destId="{EBF0E2DA-D02A-4E9A-A306-CEA54BD70B5D}" srcOrd="0" destOrd="0" presId="urn:microsoft.com/office/officeart/2005/8/layout/process1"/>
    <dgm:cxn modelId="{44F2DEB1-A591-47D7-8E0B-F24BED52E674}" srcId="{6E3D0905-6FF6-4F5B-8103-C62FEE393868}" destId="{F527073A-1ED8-4BB1-8E3E-F10A8A53B505}" srcOrd="2" destOrd="0" parTransId="{E752B658-618C-4EE4-BE4C-1FC943E0ED64}" sibTransId="{420FF990-12A4-44B3-8FEE-524EADA3A6D1}"/>
    <dgm:cxn modelId="{FD1852BA-EB18-4093-ACA1-5F2CDD1222FD}" srcId="{6E3D0905-6FF6-4F5B-8103-C62FEE393868}" destId="{369C66CB-F9AF-4FD1-9A55-695DA98091BC}" srcOrd="4" destOrd="0" parTransId="{511EADBF-2CC3-46E9-BC4F-C39B4567FC9F}" sibTransId="{514EECBE-29BB-44DC-9BF1-F87BD0AC784E}"/>
    <dgm:cxn modelId="{A4C1C1C6-0571-4C15-8610-7177270AD32A}" type="presOf" srcId="{952133F8-987A-489A-A019-4454AF46B0C0}" destId="{CA25BE5B-4FDB-4D53-B6D1-82D6947505D2}" srcOrd="0" destOrd="0" presId="urn:microsoft.com/office/officeart/2005/8/layout/process1"/>
    <dgm:cxn modelId="{CAE42FC8-E919-41DA-9CC7-C9B4D12709AC}" type="presOf" srcId="{97F08A1D-CACC-44DE-B862-CE1476DD0496}" destId="{474C4C47-D488-4330-B23D-9D99AAD18AF8}" srcOrd="0" destOrd="0" presId="urn:microsoft.com/office/officeart/2005/8/layout/process1"/>
    <dgm:cxn modelId="{F496BEC8-74DE-4B58-965A-824DB2B7132B}" type="presOf" srcId="{59C64F36-7A75-4449-BEF2-53D4EB5AB683}" destId="{3AEEB617-1E7A-4CC2-97B5-5AEC19C51A75}" srcOrd="1" destOrd="0" presId="urn:microsoft.com/office/officeart/2005/8/layout/process1"/>
    <dgm:cxn modelId="{4ACFEFE1-7DBD-405E-BE85-0851264F15F3}" type="presOf" srcId="{99071077-76B7-4D21-80D7-D64E0FA0EECE}" destId="{8E22F0E1-7D6E-4BF1-8E87-1D87635E5B79}" srcOrd="1" destOrd="0" presId="urn:microsoft.com/office/officeart/2005/8/layout/process1"/>
    <dgm:cxn modelId="{C6925EF0-285F-4688-A3EC-37E6EDA2D6AC}" srcId="{6E3D0905-6FF6-4F5B-8103-C62FEE393868}" destId="{07A6241C-5C04-4F6B-A870-E7FA0A02CBB2}" srcOrd="0" destOrd="0" parTransId="{EEF3D713-4CF4-407D-9F49-0E6AE6B0E7E2}" sibTransId="{99071077-76B7-4D21-80D7-D64E0FA0EECE}"/>
    <dgm:cxn modelId="{920F7FF8-516E-402E-9687-3FA018795226}" srcId="{6E3D0905-6FF6-4F5B-8103-C62FEE393868}" destId="{805EEBAB-30F6-48F2-98B4-513A3D7A8C7D}" srcOrd="3" destOrd="0" parTransId="{798EBFC1-3B6D-414B-AFEA-C97486A45890}" sibTransId="{952133F8-987A-489A-A019-4454AF46B0C0}"/>
    <dgm:cxn modelId="{80A7268F-5DB3-4F53-8677-E866D08AD957}" type="presParOf" srcId="{58F12780-C91E-49C9-B143-081ED9C891BC}" destId="{F1FB1F9B-64AF-4C12-819C-5262D06390E7}" srcOrd="0" destOrd="0" presId="urn:microsoft.com/office/officeart/2005/8/layout/process1"/>
    <dgm:cxn modelId="{2F759624-D184-4873-87C0-5F1027435B26}" type="presParOf" srcId="{58F12780-C91E-49C9-B143-081ED9C891BC}" destId="{7A8E0A68-F0A6-49CD-8D9E-4529A837DEDA}" srcOrd="1" destOrd="0" presId="urn:microsoft.com/office/officeart/2005/8/layout/process1"/>
    <dgm:cxn modelId="{55269A49-397E-4CD6-8E2B-3C360749EEEC}" type="presParOf" srcId="{7A8E0A68-F0A6-49CD-8D9E-4529A837DEDA}" destId="{8E22F0E1-7D6E-4BF1-8E87-1D87635E5B79}" srcOrd="0" destOrd="0" presId="urn:microsoft.com/office/officeart/2005/8/layout/process1"/>
    <dgm:cxn modelId="{95D34FEE-DA0A-4691-8871-76674C47F4BB}" type="presParOf" srcId="{58F12780-C91E-49C9-B143-081ED9C891BC}" destId="{474C4C47-D488-4330-B23D-9D99AAD18AF8}" srcOrd="2" destOrd="0" presId="urn:microsoft.com/office/officeart/2005/8/layout/process1"/>
    <dgm:cxn modelId="{02F3B247-6A4F-42C9-B29A-A270034FC2F9}" type="presParOf" srcId="{58F12780-C91E-49C9-B143-081ED9C891BC}" destId="{0107C5A9-161B-407F-9F23-EDBFCB1F3DB7}" srcOrd="3" destOrd="0" presId="urn:microsoft.com/office/officeart/2005/8/layout/process1"/>
    <dgm:cxn modelId="{A6E0CB94-23B2-48E2-8B00-7AEDA3E3D220}" type="presParOf" srcId="{0107C5A9-161B-407F-9F23-EDBFCB1F3DB7}" destId="{3AEEB617-1E7A-4CC2-97B5-5AEC19C51A75}" srcOrd="0" destOrd="0" presId="urn:microsoft.com/office/officeart/2005/8/layout/process1"/>
    <dgm:cxn modelId="{EFA090CC-CAEF-4BD8-B005-A9191F2943C6}" type="presParOf" srcId="{58F12780-C91E-49C9-B143-081ED9C891BC}" destId="{CE04D7A4-8125-4F3B-A4EA-EDEC1B93291B}" srcOrd="4" destOrd="0" presId="urn:microsoft.com/office/officeart/2005/8/layout/process1"/>
    <dgm:cxn modelId="{853AAE1B-F23B-4A76-9CB5-03F0DC0F3535}" type="presParOf" srcId="{58F12780-C91E-49C9-B143-081ED9C891BC}" destId="{524B5B2D-1C46-4C16-A87F-670BEED261D1}" srcOrd="5" destOrd="0" presId="urn:microsoft.com/office/officeart/2005/8/layout/process1"/>
    <dgm:cxn modelId="{B7CB1B5D-7F11-4A88-92CB-F043EEA0F4C7}" type="presParOf" srcId="{524B5B2D-1C46-4C16-A87F-670BEED261D1}" destId="{1AED72CF-77A8-4F09-BCE8-AC1AD102DB85}" srcOrd="0" destOrd="0" presId="urn:microsoft.com/office/officeart/2005/8/layout/process1"/>
    <dgm:cxn modelId="{072DC6AF-F42A-4BC1-B626-0371F13C3C1E}" type="presParOf" srcId="{58F12780-C91E-49C9-B143-081ED9C891BC}" destId="{4648ABB1-3CE2-4BD6-9C4D-1FD9EA2E9BF3}" srcOrd="6" destOrd="0" presId="urn:microsoft.com/office/officeart/2005/8/layout/process1"/>
    <dgm:cxn modelId="{9BD1906B-39EC-48D7-A540-9BE8B7B30468}" type="presParOf" srcId="{58F12780-C91E-49C9-B143-081ED9C891BC}" destId="{CA25BE5B-4FDB-4D53-B6D1-82D6947505D2}" srcOrd="7" destOrd="0" presId="urn:microsoft.com/office/officeart/2005/8/layout/process1"/>
    <dgm:cxn modelId="{166B5981-8981-40AF-AEF3-5CCCAE56DE88}" type="presParOf" srcId="{CA25BE5B-4FDB-4D53-B6D1-82D6947505D2}" destId="{DEFE7314-8492-48C4-937A-598EFA8791A0}" srcOrd="0" destOrd="0" presId="urn:microsoft.com/office/officeart/2005/8/layout/process1"/>
    <dgm:cxn modelId="{66E633DD-1756-43A2-8243-4935D7BA86DB}" type="presParOf" srcId="{58F12780-C91E-49C9-B143-081ED9C891BC}" destId="{EBF0E2DA-D02A-4E9A-A306-CEA54BD70B5D}"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A7EB3B-159B-4CA6-B5F5-49EEA2C511E8}"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D0CB8845-06C7-4B7F-A42F-BB8ABC121779}">
      <dgm:prSet custT="1"/>
      <dgm:spPr/>
      <dgm:t>
        <a:bodyPr/>
        <a:lstStyle/>
        <a:p>
          <a:r>
            <a:rPr lang="en-US" sz="1600" dirty="0" err="1">
              <a:solidFill>
                <a:schemeClr val="bg1"/>
              </a:solidFill>
            </a:rPr>
            <a:t>Förtroende</a:t>
          </a:r>
          <a:r>
            <a:rPr lang="en-US" sz="1600" dirty="0">
              <a:solidFill>
                <a:schemeClr val="bg1"/>
              </a:solidFill>
            </a:rPr>
            <a:t>:</a:t>
          </a:r>
          <a:br>
            <a:rPr lang="en-US" sz="1600" dirty="0"/>
          </a:br>
          <a:r>
            <a:rPr lang="en-US" sz="1600" dirty="0" err="1"/>
            <a:t>Hur</a:t>
          </a:r>
          <a:r>
            <a:rPr lang="en-US" sz="1600" dirty="0"/>
            <a:t> </a:t>
          </a:r>
          <a:r>
            <a:rPr lang="en-US" sz="1600" dirty="0" err="1"/>
            <a:t>bygger</a:t>
          </a:r>
          <a:r>
            <a:rPr lang="en-US" sz="1600" dirty="0"/>
            <a:t> du </a:t>
          </a:r>
          <a:r>
            <a:rPr lang="en-US" sz="1600" dirty="0" err="1"/>
            <a:t>förtroende</a:t>
          </a:r>
          <a:r>
            <a:rPr lang="en-US" sz="1600" dirty="0"/>
            <a:t> hos dem </a:t>
          </a:r>
          <a:r>
            <a:rPr lang="en-US" sz="1600" dirty="0" err="1"/>
            <a:t>omkring</a:t>
          </a:r>
          <a:r>
            <a:rPr lang="en-US" sz="1600" dirty="0"/>
            <a:t> dig? </a:t>
          </a:r>
        </a:p>
      </dgm:t>
    </dgm:pt>
    <dgm:pt modelId="{7A45E0B7-1C3F-45D3-A751-AE01AB9235FB}" type="parTrans" cxnId="{C3B780FA-396D-4233-8C51-619DC427B184}">
      <dgm:prSet/>
      <dgm:spPr/>
      <dgm:t>
        <a:bodyPr/>
        <a:lstStyle/>
        <a:p>
          <a:endParaRPr lang="en-US"/>
        </a:p>
      </dgm:t>
    </dgm:pt>
    <dgm:pt modelId="{FC25B6CE-E94E-4AC6-A739-A5BFAFED9B80}" type="sibTrans" cxnId="{C3B780FA-396D-4233-8C51-619DC427B184}">
      <dgm:prSet/>
      <dgm:spPr/>
      <dgm:t>
        <a:bodyPr/>
        <a:lstStyle/>
        <a:p>
          <a:endParaRPr lang="en-US"/>
        </a:p>
      </dgm:t>
    </dgm:pt>
    <dgm:pt modelId="{7B18848B-6F3F-4766-A10B-8CF04AD9436A}">
      <dgm:prSet custT="1"/>
      <dgm:spPr/>
      <dgm:t>
        <a:bodyPr/>
        <a:lstStyle/>
        <a:p>
          <a:r>
            <a:rPr lang="en-US" sz="1600" dirty="0" err="1">
              <a:solidFill>
                <a:schemeClr val="bg1"/>
              </a:solidFill>
            </a:rPr>
            <a:t>Personligt</a:t>
          </a:r>
          <a:r>
            <a:rPr lang="en-US" sz="1600" dirty="0">
              <a:solidFill>
                <a:schemeClr val="bg1"/>
              </a:solidFill>
            </a:rPr>
            <a:t> </a:t>
          </a:r>
          <a:r>
            <a:rPr lang="en-US" sz="1600" dirty="0" err="1">
              <a:solidFill>
                <a:schemeClr val="bg1"/>
              </a:solidFill>
            </a:rPr>
            <a:t>varumärke</a:t>
          </a:r>
          <a:r>
            <a:rPr lang="en-US" sz="1600" dirty="0">
              <a:solidFill>
                <a:schemeClr val="bg1"/>
              </a:solidFill>
            </a:rPr>
            <a:t>: </a:t>
          </a:r>
          <a:br>
            <a:rPr lang="en-US" sz="1600" dirty="0"/>
          </a:br>
          <a:r>
            <a:rPr lang="en-US" sz="1600" dirty="0" err="1"/>
            <a:t>Vad</a:t>
          </a:r>
          <a:r>
            <a:rPr lang="en-US" sz="1600" dirty="0"/>
            <a:t> </a:t>
          </a:r>
          <a:r>
            <a:rPr lang="en-US" sz="1600" dirty="0" err="1"/>
            <a:t>gör</a:t>
          </a:r>
          <a:r>
            <a:rPr lang="en-US" sz="1600" dirty="0"/>
            <a:t> dig </a:t>
          </a:r>
          <a:r>
            <a:rPr lang="en-US" sz="1600" dirty="0" err="1"/>
            <a:t>unik</a:t>
          </a:r>
          <a:r>
            <a:rPr lang="en-US" sz="1600" dirty="0"/>
            <a:t> </a:t>
          </a:r>
          <a:r>
            <a:rPr lang="en-US" sz="1600" dirty="0" err="1"/>
            <a:t>i</a:t>
          </a:r>
          <a:r>
            <a:rPr lang="en-US" sz="1600" dirty="0"/>
            <a:t> </a:t>
          </a:r>
          <a:r>
            <a:rPr lang="en-US" sz="1600" dirty="0" err="1"/>
            <a:t>andras</a:t>
          </a:r>
          <a:r>
            <a:rPr lang="en-US" sz="1600" dirty="0"/>
            <a:t> </a:t>
          </a:r>
          <a:r>
            <a:rPr lang="en-US" sz="1600" dirty="0" err="1"/>
            <a:t>ögon</a:t>
          </a:r>
          <a:r>
            <a:rPr lang="en-US" sz="1600" dirty="0"/>
            <a:t>?</a:t>
          </a:r>
        </a:p>
      </dgm:t>
    </dgm:pt>
    <dgm:pt modelId="{D82B5963-6240-4DE8-A801-E1F30934F23D}" type="parTrans" cxnId="{364D97D0-5C88-4A5A-B5FA-2662F23C40C9}">
      <dgm:prSet/>
      <dgm:spPr/>
      <dgm:t>
        <a:bodyPr/>
        <a:lstStyle/>
        <a:p>
          <a:endParaRPr lang="en-US"/>
        </a:p>
      </dgm:t>
    </dgm:pt>
    <dgm:pt modelId="{79618034-94BE-4DD8-A605-1803FC40E911}" type="sibTrans" cxnId="{364D97D0-5C88-4A5A-B5FA-2662F23C40C9}">
      <dgm:prSet/>
      <dgm:spPr/>
      <dgm:t>
        <a:bodyPr/>
        <a:lstStyle/>
        <a:p>
          <a:endParaRPr lang="en-US"/>
        </a:p>
      </dgm:t>
    </dgm:pt>
    <dgm:pt modelId="{AE0B919D-392C-4C9C-BED7-49D23DC2E7DF}">
      <dgm:prSet custT="1"/>
      <dgm:spPr/>
      <dgm:t>
        <a:bodyPr/>
        <a:lstStyle/>
        <a:p>
          <a:r>
            <a:rPr lang="en-US" sz="1600" dirty="0">
              <a:solidFill>
                <a:schemeClr val="bg1"/>
              </a:solidFill>
            </a:rPr>
            <a:t>Vision: </a:t>
          </a:r>
          <a:br>
            <a:rPr lang="en-US" sz="1600" dirty="0"/>
          </a:br>
          <a:r>
            <a:rPr lang="en-US" sz="1600" dirty="0" err="1"/>
            <a:t>Vad</a:t>
          </a:r>
          <a:r>
            <a:rPr lang="en-US" sz="1600" dirty="0"/>
            <a:t> </a:t>
          </a:r>
          <a:r>
            <a:rPr lang="en-US" sz="1600" dirty="0" err="1"/>
            <a:t>vill</a:t>
          </a:r>
          <a:r>
            <a:rPr lang="en-US" sz="1600" dirty="0"/>
            <a:t> du </a:t>
          </a:r>
          <a:r>
            <a:rPr lang="en-US" sz="1600" dirty="0" err="1"/>
            <a:t>uppnå</a:t>
          </a:r>
          <a:r>
            <a:rPr lang="en-US" sz="1600" dirty="0"/>
            <a:t> </a:t>
          </a:r>
          <a:r>
            <a:rPr lang="en-US" sz="1600" dirty="0" err="1"/>
            <a:t>genom</a:t>
          </a:r>
          <a:r>
            <a:rPr lang="en-US" sz="1600" dirty="0"/>
            <a:t> </a:t>
          </a:r>
          <a:r>
            <a:rPr lang="en-US" sz="1600" dirty="0" err="1"/>
            <a:t>ditt</a:t>
          </a:r>
          <a:r>
            <a:rPr lang="en-US" sz="1600" dirty="0"/>
            <a:t> </a:t>
          </a:r>
          <a:r>
            <a:rPr lang="en-US" sz="1600" dirty="0" err="1"/>
            <a:t>ledarskap</a:t>
          </a:r>
          <a:r>
            <a:rPr lang="en-US" sz="1600" dirty="0"/>
            <a:t>?</a:t>
          </a:r>
        </a:p>
      </dgm:t>
    </dgm:pt>
    <dgm:pt modelId="{92C0A768-4C01-401B-9BA4-D2EA01D1B188}" type="parTrans" cxnId="{3C51289A-2054-4EAC-8F9A-54FBC9F58848}">
      <dgm:prSet/>
      <dgm:spPr/>
      <dgm:t>
        <a:bodyPr/>
        <a:lstStyle/>
        <a:p>
          <a:endParaRPr lang="en-US"/>
        </a:p>
      </dgm:t>
    </dgm:pt>
    <dgm:pt modelId="{D7C86F4C-C94A-4A6E-A691-969A205626C3}" type="sibTrans" cxnId="{3C51289A-2054-4EAC-8F9A-54FBC9F58848}">
      <dgm:prSet/>
      <dgm:spPr/>
      <dgm:t>
        <a:bodyPr/>
        <a:lstStyle/>
        <a:p>
          <a:endParaRPr lang="en-US"/>
        </a:p>
      </dgm:t>
    </dgm:pt>
    <dgm:pt modelId="{14352F24-F186-4E77-94BA-7388AF466BCA}">
      <dgm:prSet custT="1"/>
      <dgm:spPr/>
      <dgm:t>
        <a:bodyPr/>
        <a:lstStyle/>
        <a:p>
          <a:r>
            <a:rPr lang="en-US" sz="1600" dirty="0" err="1">
              <a:solidFill>
                <a:schemeClr val="bg1"/>
              </a:solidFill>
            </a:rPr>
            <a:t>Löfte</a:t>
          </a:r>
          <a:r>
            <a:rPr lang="en-US" sz="1600" dirty="0">
              <a:solidFill>
                <a:schemeClr val="bg1"/>
              </a:solidFill>
            </a:rPr>
            <a:t>: </a:t>
          </a:r>
          <a:br>
            <a:rPr lang="en-US" sz="1600" dirty="0"/>
          </a:br>
          <a:r>
            <a:rPr lang="en-US" sz="1600" dirty="0" err="1"/>
            <a:t>Vad</a:t>
          </a:r>
          <a:r>
            <a:rPr lang="en-US" sz="1600" dirty="0"/>
            <a:t> </a:t>
          </a:r>
          <a:r>
            <a:rPr lang="en-US" sz="1600" dirty="0" err="1"/>
            <a:t>kan</a:t>
          </a:r>
          <a:r>
            <a:rPr lang="en-US" sz="1600" dirty="0"/>
            <a:t> folk </a:t>
          </a:r>
          <a:r>
            <a:rPr lang="en-US" sz="1600" dirty="0" err="1"/>
            <a:t>förvänta</a:t>
          </a:r>
          <a:r>
            <a:rPr lang="en-US" sz="1600" dirty="0"/>
            <a:t> sig av dig </a:t>
          </a:r>
          <a:r>
            <a:rPr lang="en-US" sz="1600" dirty="0" err="1"/>
            <a:t>som</a:t>
          </a:r>
          <a:r>
            <a:rPr lang="en-US" sz="1600" dirty="0"/>
            <a:t> </a:t>
          </a:r>
          <a:r>
            <a:rPr lang="en-US" sz="1600" dirty="0" err="1"/>
            <a:t>ledare</a:t>
          </a:r>
          <a:r>
            <a:rPr lang="en-US" sz="1600" dirty="0"/>
            <a:t>? </a:t>
          </a:r>
        </a:p>
      </dgm:t>
    </dgm:pt>
    <dgm:pt modelId="{2147B2EC-E6B9-4236-973B-974B6E49925C}" type="parTrans" cxnId="{E290FDF8-8556-49CD-A7BD-DAA5C8196062}">
      <dgm:prSet/>
      <dgm:spPr/>
      <dgm:t>
        <a:bodyPr/>
        <a:lstStyle/>
        <a:p>
          <a:endParaRPr lang="en-US"/>
        </a:p>
      </dgm:t>
    </dgm:pt>
    <dgm:pt modelId="{AFEBC7AF-F210-4F7E-8806-D712FBC42229}" type="sibTrans" cxnId="{E290FDF8-8556-49CD-A7BD-DAA5C8196062}">
      <dgm:prSet/>
      <dgm:spPr/>
      <dgm:t>
        <a:bodyPr/>
        <a:lstStyle/>
        <a:p>
          <a:endParaRPr lang="en-US"/>
        </a:p>
      </dgm:t>
    </dgm:pt>
    <dgm:pt modelId="{EE679DCE-3ACD-489C-94FC-051535B052E8}">
      <dgm:prSet custT="1"/>
      <dgm:spPr/>
      <dgm:t>
        <a:bodyPr/>
        <a:lstStyle/>
        <a:p>
          <a:pPr algn="ctr"/>
          <a:r>
            <a:rPr lang="en-US" sz="1600" dirty="0" err="1">
              <a:solidFill>
                <a:schemeClr val="bg1"/>
              </a:solidFill>
            </a:rPr>
            <a:t>Färdigheter</a:t>
          </a:r>
          <a:r>
            <a:rPr lang="en-US" sz="1600" dirty="0">
              <a:solidFill>
                <a:schemeClr val="bg1"/>
              </a:solidFill>
            </a:rPr>
            <a:t> </a:t>
          </a:r>
          <a:r>
            <a:rPr lang="en-US" sz="1600" dirty="0" err="1">
              <a:solidFill>
                <a:schemeClr val="bg1"/>
              </a:solidFill>
            </a:rPr>
            <a:t>och</a:t>
          </a:r>
          <a:r>
            <a:rPr lang="en-US" sz="1600" dirty="0">
              <a:solidFill>
                <a:schemeClr val="bg1"/>
              </a:solidFill>
            </a:rPr>
            <a:t> </a:t>
          </a:r>
          <a:r>
            <a:rPr lang="en-US" sz="1600" dirty="0" err="1">
              <a:solidFill>
                <a:schemeClr val="bg1"/>
              </a:solidFill>
            </a:rPr>
            <a:t>kompetenser</a:t>
          </a:r>
          <a:r>
            <a:rPr lang="en-US" sz="1600" dirty="0">
              <a:solidFill>
                <a:schemeClr val="bg1"/>
              </a:solidFill>
            </a:rPr>
            <a:t>:</a:t>
          </a:r>
          <a:br>
            <a:rPr lang="en-US" sz="1600" dirty="0">
              <a:solidFill>
                <a:srgbClr val="FFC000"/>
              </a:solidFill>
            </a:rPr>
          </a:br>
          <a:r>
            <a:rPr lang="en-US" sz="1600" dirty="0" err="1"/>
            <a:t>Vilka</a:t>
          </a:r>
          <a:r>
            <a:rPr lang="en-US" sz="1600" dirty="0"/>
            <a:t> </a:t>
          </a:r>
          <a:r>
            <a:rPr lang="en-US" sz="1600" dirty="0" err="1"/>
            <a:t>färdigheter</a:t>
          </a:r>
          <a:r>
            <a:rPr lang="en-US" sz="1600" dirty="0"/>
            <a:t> </a:t>
          </a:r>
          <a:r>
            <a:rPr lang="en-US" sz="1600" dirty="0" err="1"/>
            <a:t>och</a:t>
          </a:r>
          <a:r>
            <a:rPr lang="en-US" sz="1600" dirty="0"/>
            <a:t> </a:t>
          </a:r>
          <a:r>
            <a:rPr lang="en-US" sz="1600" dirty="0" err="1"/>
            <a:t>kompetenser</a:t>
          </a:r>
          <a:r>
            <a:rPr lang="en-US" sz="1600" dirty="0"/>
            <a:t> </a:t>
          </a:r>
          <a:r>
            <a:rPr lang="en-US" sz="1600" dirty="0" err="1"/>
            <a:t>vill</a:t>
          </a:r>
          <a:r>
            <a:rPr lang="en-US" sz="1600" dirty="0"/>
            <a:t> du </a:t>
          </a:r>
          <a:r>
            <a:rPr lang="en-US" sz="1600" dirty="0" err="1"/>
            <a:t>bli</a:t>
          </a:r>
          <a:r>
            <a:rPr lang="en-US" sz="1600" dirty="0"/>
            <a:t> </a:t>
          </a:r>
          <a:r>
            <a:rPr lang="en-US" sz="1600" dirty="0" err="1"/>
            <a:t>känd</a:t>
          </a:r>
          <a:r>
            <a:rPr lang="en-US" sz="1600" dirty="0"/>
            <a:t> för? </a:t>
          </a:r>
        </a:p>
      </dgm:t>
    </dgm:pt>
    <dgm:pt modelId="{28CBC2AF-7C47-448B-B17A-CDD00C0A6493}" type="parTrans" cxnId="{B30DCDD0-11EB-48D5-A024-B205879CE723}">
      <dgm:prSet/>
      <dgm:spPr/>
      <dgm:t>
        <a:bodyPr/>
        <a:lstStyle/>
        <a:p>
          <a:endParaRPr lang="en-US"/>
        </a:p>
      </dgm:t>
    </dgm:pt>
    <dgm:pt modelId="{AACA1679-827C-4544-9D77-F0C4159326F2}" type="sibTrans" cxnId="{B30DCDD0-11EB-48D5-A024-B205879CE723}">
      <dgm:prSet/>
      <dgm:spPr/>
      <dgm:t>
        <a:bodyPr/>
        <a:lstStyle/>
        <a:p>
          <a:endParaRPr lang="en-US"/>
        </a:p>
      </dgm:t>
    </dgm:pt>
    <dgm:pt modelId="{BBB2E1D1-D8FF-4879-8B06-5CF648988DAF}">
      <dgm:prSet custT="1"/>
      <dgm:spPr/>
      <dgm:t>
        <a:bodyPr/>
        <a:lstStyle/>
        <a:p>
          <a:r>
            <a:rPr lang="en-US" sz="1600" dirty="0" err="1">
              <a:solidFill>
                <a:schemeClr val="bg1"/>
              </a:solidFill>
            </a:rPr>
            <a:t>Värderingar</a:t>
          </a:r>
          <a:r>
            <a:rPr lang="en-US" sz="1600" dirty="0">
              <a:solidFill>
                <a:schemeClr val="bg1"/>
              </a:solidFill>
            </a:rPr>
            <a:t>: </a:t>
          </a:r>
          <a:br>
            <a:rPr lang="en-US" sz="1600" dirty="0"/>
          </a:br>
          <a:r>
            <a:rPr lang="en-US" sz="1600" dirty="0" err="1"/>
            <a:t>Vilka</a:t>
          </a:r>
          <a:r>
            <a:rPr lang="en-US" sz="1600" dirty="0"/>
            <a:t> </a:t>
          </a:r>
          <a:r>
            <a:rPr lang="en-US" sz="1600" dirty="0" err="1"/>
            <a:t>värderingar</a:t>
          </a:r>
          <a:r>
            <a:rPr lang="en-US" sz="1600" dirty="0"/>
            <a:t> </a:t>
          </a:r>
          <a:r>
            <a:rPr lang="en-US" sz="1600" dirty="0" err="1"/>
            <a:t>är</a:t>
          </a:r>
          <a:r>
            <a:rPr lang="en-US" sz="1600" dirty="0"/>
            <a:t> </a:t>
          </a:r>
          <a:r>
            <a:rPr lang="en-US" sz="1600" dirty="0" err="1"/>
            <a:t>viktiga</a:t>
          </a:r>
          <a:r>
            <a:rPr lang="en-US" sz="1600" dirty="0"/>
            <a:t> för dig </a:t>
          </a:r>
          <a:r>
            <a:rPr lang="en-US" sz="1600" dirty="0" err="1"/>
            <a:t>och</a:t>
          </a:r>
          <a:r>
            <a:rPr lang="en-US" sz="1600" dirty="0"/>
            <a:t> </a:t>
          </a:r>
          <a:r>
            <a:rPr lang="en-US" sz="1600" dirty="0" err="1"/>
            <a:t>styr</a:t>
          </a:r>
          <a:r>
            <a:rPr lang="en-US" sz="1600" dirty="0"/>
            <a:t> det du </a:t>
          </a:r>
          <a:r>
            <a:rPr lang="en-US" sz="1600" dirty="0" err="1"/>
            <a:t>gör</a:t>
          </a:r>
          <a:r>
            <a:rPr lang="en-US" sz="1600" dirty="0"/>
            <a:t>?</a:t>
          </a:r>
          <a:br>
            <a:rPr lang="en-US" sz="1100" b="1" dirty="0"/>
          </a:br>
          <a:endParaRPr lang="en-US" sz="1100" dirty="0"/>
        </a:p>
      </dgm:t>
    </dgm:pt>
    <dgm:pt modelId="{3E0CEBCA-C6A4-4ED7-9A19-338433FBA24A}" type="parTrans" cxnId="{C7A5BB2B-40CE-4A90-A770-2F035197795E}">
      <dgm:prSet/>
      <dgm:spPr/>
      <dgm:t>
        <a:bodyPr/>
        <a:lstStyle/>
        <a:p>
          <a:endParaRPr lang="en-US"/>
        </a:p>
      </dgm:t>
    </dgm:pt>
    <dgm:pt modelId="{340BFC9B-A86E-48F9-851E-D0709CA6C873}" type="sibTrans" cxnId="{C7A5BB2B-40CE-4A90-A770-2F035197795E}">
      <dgm:prSet/>
      <dgm:spPr/>
      <dgm:t>
        <a:bodyPr/>
        <a:lstStyle/>
        <a:p>
          <a:endParaRPr lang="en-US"/>
        </a:p>
      </dgm:t>
    </dgm:pt>
    <dgm:pt modelId="{B7DC3311-CEB0-2B4C-AF44-C82F9C68A5B8}" type="pres">
      <dgm:prSet presAssocID="{B2A7EB3B-159B-4CA6-B5F5-49EEA2C511E8}" presName="compositeShape" presStyleCnt="0">
        <dgm:presLayoutVars>
          <dgm:chMax val="7"/>
          <dgm:dir/>
          <dgm:resizeHandles val="exact"/>
        </dgm:presLayoutVars>
      </dgm:prSet>
      <dgm:spPr/>
    </dgm:pt>
    <dgm:pt modelId="{97D6B446-5F80-4746-AFC3-93C847DEC84C}" type="pres">
      <dgm:prSet presAssocID="{B2A7EB3B-159B-4CA6-B5F5-49EEA2C511E8}" presName="wedge1" presStyleLbl="node1" presStyleIdx="0" presStyleCnt="6"/>
      <dgm:spPr/>
    </dgm:pt>
    <dgm:pt modelId="{453D9611-FC0E-7D41-9DA9-A47DBB812678}" type="pres">
      <dgm:prSet presAssocID="{B2A7EB3B-159B-4CA6-B5F5-49EEA2C511E8}" presName="dummy1a" presStyleCnt="0"/>
      <dgm:spPr/>
    </dgm:pt>
    <dgm:pt modelId="{5DAEAC0F-7ECE-C743-AB9F-63B80E03933F}" type="pres">
      <dgm:prSet presAssocID="{B2A7EB3B-159B-4CA6-B5F5-49EEA2C511E8}" presName="dummy1b" presStyleCnt="0"/>
      <dgm:spPr/>
    </dgm:pt>
    <dgm:pt modelId="{CFE896E0-0649-AF43-BF0F-AF9EA72AEEFC}" type="pres">
      <dgm:prSet presAssocID="{B2A7EB3B-159B-4CA6-B5F5-49EEA2C511E8}" presName="wedge1Tx" presStyleLbl="node1" presStyleIdx="0" presStyleCnt="6">
        <dgm:presLayoutVars>
          <dgm:chMax val="0"/>
          <dgm:chPref val="0"/>
          <dgm:bulletEnabled val="1"/>
        </dgm:presLayoutVars>
      </dgm:prSet>
      <dgm:spPr/>
    </dgm:pt>
    <dgm:pt modelId="{6D1BDF0F-2A26-C04E-9928-1A8FC61943CD}" type="pres">
      <dgm:prSet presAssocID="{B2A7EB3B-159B-4CA6-B5F5-49EEA2C511E8}" presName="wedge2" presStyleLbl="node1" presStyleIdx="1" presStyleCnt="6"/>
      <dgm:spPr/>
    </dgm:pt>
    <dgm:pt modelId="{A7BE3778-4288-6449-BD65-8CAB2DE9653C}" type="pres">
      <dgm:prSet presAssocID="{B2A7EB3B-159B-4CA6-B5F5-49EEA2C511E8}" presName="dummy2a" presStyleCnt="0"/>
      <dgm:spPr/>
    </dgm:pt>
    <dgm:pt modelId="{8C8361D3-2BCC-CB45-BEE9-20056F3EA474}" type="pres">
      <dgm:prSet presAssocID="{B2A7EB3B-159B-4CA6-B5F5-49EEA2C511E8}" presName="dummy2b" presStyleCnt="0"/>
      <dgm:spPr/>
    </dgm:pt>
    <dgm:pt modelId="{F7D71CF4-ED2A-0E48-B053-1C17438CF81D}" type="pres">
      <dgm:prSet presAssocID="{B2A7EB3B-159B-4CA6-B5F5-49EEA2C511E8}" presName="wedge2Tx" presStyleLbl="node1" presStyleIdx="1" presStyleCnt="6">
        <dgm:presLayoutVars>
          <dgm:chMax val="0"/>
          <dgm:chPref val="0"/>
          <dgm:bulletEnabled val="1"/>
        </dgm:presLayoutVars>
      </dgm:prSet>
      <dgm:spPr/>
    </dgm:pt>
    <dgm:pt modelId="{A864462B-233E-6146-BE2B-CC5A4B4762A5}" type="pres">
      <dgm:prSet presAssocID="{B2A7EB3B-159B-4CA6-B5F5-49EEA2C511E8}" presName="wedge3" presStyleLbl="node1" presStyleIdx="2" presStyleCnt="6"/>
      <dgm:spPr/>
    </dgm:pt>
    <dgm:pt modelId="{407CE9F0-6054-AC49-8B56-CF2286D989A4}" type="pres">
      <dgm:prSet presAssocID="{B2A7EB3B-159B-4CA6-B5F5-49EEA2C511E8}" presName="dummy3a" presStyleCnt="0"/>
      <dgm:spPr/>
    </dgm:pt>
    <dgm:pt modelId="{B45CF75F-1836-0345-8780-8D2649F947F6}" type="pres">
      <dgm:prSet presAssocID="{B2A7EB3B-159B-4CA6-B5F5-49EEA2C511E8}" presName="dummy3b" presStyleCnt="0"/>
      <dgm:spPr/>
    </dgm:pt>
    <dgm:pt modelId="{613AB12D-1510-BC43-AAA8-6F6FAF073182}" type="pres">
      <dgm:prSet presAssocID="{B2A7EB3B-159B-4CA6-B5F5-49EEA2C511E8}" presName="wedge3Tx" presStyleLbl="node1" presStyleIdx="2" presStyleCnt="6">
        <dgm:presLayoutVars>
          <dgm:chMax val="0"/>
          <dgm:chPref val="0"/>
          <dgm:bulletEnabled val="1"/>
        </dgm:presLayoutVars>
      </dgm:prSet>
      <dgm:spPr/>
    </dgm:pt>
    <dgm:pt modelId="{51639EED-CC80-2D4A-A074-F3CD48BCC85E}" type="pres">
      <dgm:prSet presAssocID="{B2A7EB3B-159B-4CA6-B5F5-49EEA2C511E8}" presName="wedge4" presStyleLbl="node1" presStyleIdx="3" presStyleCnt="6"/>
      <dgm:spPr/>
    </dgm:pt>
    <dgm:pt modelId="{A60816BD-9D34-C04B-A5E3-F533C8E5F5A0}" type="pres">
      <dgm:prSet presAssocID="{B2A7EB3B-159B-4CA6-B5F5-49EEA2C511E8}" presName="dummy4a" presStyleCnt="0"/>
      <dgm:spPr/>
    </dgm:pt>
    <dgm:pt modelId="{DFD920F9-6C97-BE4A-907D-5598A4EBFF5C}" type="pres">
      <dgm:prSet presAssocID="{B2A7EB3B-159B-4CA6-B5F5-49EEA2C511E8}" presName="dummy4b" presStyleCnt="0"/>
      <dgm:spPr/>
    </dgm:pt>
    <dgm:pt modelId="{087C2E7E-C2E2-764B-AFFF-7A32771E4FE8}" type="pres">
      <dgm:prSet presAssocID="{B2A7EB3B-159B-4CA6-B5F5-49EEA2C511E8}" presName="wedge4Tx" presStyleLbl="node1" presStyleIdx="3" presStyleCnt="6">
        <dgm:presLayoutVars>
          <dgm:chMax val="0"/>
          <dgm:chPref val="0"/>
          <dgm:bulletEnabled val="1"/>
        </dgm:presLayoutVars>
      </dgm:prSet>
      <dgm:spPr/>
    </dgm:pt>
    <dgm:pt modelId="{2D83CD37-5766-8D4A-A244-079566C9E772}" type="pres">
      <dgm:prSet presAssocID="{B2A7EB3B-159B-4CA6-B5F5-49EEA2C511E8}" presName="wedge5" presStyleLbl="node1" presStyleIdx="4" presStyleCnt="6"/>
      <dgm:spPr/>
    </dgm:pt>
    <dgm:pt modelId="{BB13F6CE-AF5D-6D40-8D70-203214995E7B}" type="pres">
      <dgm:prSet presAssocID="{B2A7EB3B-159B-4CA6-B5F5-49EEA2C511E8}" presName="dummy5a" presStyleCnt="0"/>
      <dgm:spPr/>
    </dgm:pt>
    <dgm:pt modelId="{50F8D85F-2D4E-B445-95B0-2DC4C1E28D34}" type="pres">
      <dgm:prSet presAssocID="{B2A7EB3B-159B-4CA6-B5F5-49EEA2C511E8}" presName="dummy5b" presStyleCnt="0"/>
      <dgm:spPr/>
    </dgm:pt>
    <dgm:pt modelId="{D2CCCD37-24E1-8A47-9565-C6E321AEE31E}" type="pres">
      <dgm:prSet presAssocID="{B2A7EB3B-159B-4CA6-B5F5-49EEA2C511E8}" presName="wedge5Tx" presStyleLbl="node1" presStyleIdx="4" presStyleCnt="6">
        <dgm:presLayoutVars>
          <dgm:chMax val="0"/>
          <dgm:chPref val="0"/>
          <dgm:bulletEnabled val="1"/>
        </dgm:presLayoutVars>
      </dgm:prSet>
      <dgm:spPr/>
    </dgm:pt>
    <dgm:pt modelId="{4571821F-E06F-D34F-8814-9FA587C01611}" type="pres">
      <dgm:prSet presAssocID="{B2A7EB3B-159B-4CA6-B5F5-49EEA2C511E8}" presName="wedge6" presStyleLbl="node1" presStyleIdx="5" presStyleCnt="6"/>
      <dgm:spPr/>
    </dgm:pt>
    <dgm:pt modelId="{F96781B4-2097-8B47-BC1F-C3F31032064B}" type="pres">
      <dgm:prSet presAssocID="{B2A7EB3B-159B-4CA6-B5F5-49EEA2C511E8}" presName="dummy6a" presStyleCnt="0"/>
      <dgm:spPr/>
    </dgm:pt>
    <dgm:pt modelId="{E9AC6438-A333-DE4B-8B25-D4AA670658C1}" type="pres">
      <dgm:prSet presAssocID="{B2A7EB3B-159B-4CA6-B5F5-49EEA2C511E8}" presName="dummy6b" presStyleCnt="0"/>
      <dgm:spPr/>
    </dgm:pt>
    <dgm:pt modelId="{64C4916F-AFFA-6545-8E77-338B7C3BABEC}" type="pres">
      <dgm:prSet presAssocID="{B2A7EB3B-159B-4CA6-B5F5-49EEA2C511E8}" presName="wedge6Tx" presStyleLbl="node1" presStyleIdx="5" presStyleCnt="6">
        <dgm:presLayoutVars>
          <dgm:chMax val="0"/>
          <dgm:chPref val="0"/>
          <dgm:bulletEnabled val="1"/>
        </dgm:presLayoutVars>
      </dgm:prSet>
      <dgm:spPr/>
    </dgm:pt>
    <dgm:pt modelId="{80364BFB-7F23-7A4B-9FEC-A7F0C1751234}" type="pres">
      <dgm:prSet presAssocID="{FC25B6CE-E94E-4AC6-A739-A5BFAFED9B80}" presName="arrowWedge1" presStyleLbl="fgSibTrans2D1" presStyleIdx="0" presStyleCnt="6"/>
      <dgm:spPr/>
    </dgm:pt>
    <dgm:pt modelId="{AC9774D4-2646-2849-B0BB-EA1BDCA18BAE}" type="pres">
      <dgm:prSet presAssocID="{79618034-94BE-4DD8-A605-1803FC40E911}" presName="arrowWedge2" presStyleLbl="fgSibTrans2D1" presStyleIdx="1" presStyleCnt="6"/>
      <dgm:spPr/>
    </dgm:pt>
    <dgm:pt modelId="{3519A1C9-8DC8-0140-86E4-70F3015677B9}" type="pres">
      <dgm:prSet presAssocID="{D7C86F4C-C94A-4A6E-A691-969A205626C3}" presName="arrowWedge3" presStyleLbl="fgSibTrans2D1" presStyleIdx="2" presStyleCnt="6"/>
      <dgm:spPr/>
    </dgm:pt>
    <dgm:pt modelId="{DB342CAB-6921-044C-BAA8-B29DC69F5442}" type="pres">
      <dgm:prSet presAssocID="{AFEBC7AF-F210-4F7E-8806-D712FBC42229}" presName="arrowWedge4" presStyleLbl="fgSibTrans2D1" presStyleIdx="3" presStyleCnt="6"/>
      <dgm:spPr/>
    </dgm:pt>
    <dgm:pt modelId="{79103B2C-F327-C34B-9B38-9F8F4AB41C13}" type="pres">
      <dgm:prSet presAssocID="{AACA1679-827C-4544-9D77-F0C4159326F2}" presName="arrowWedge5" presStyleLbl="fgSibTrans2D1" presStyleIdx="4" presStyleCnt="6"/>
      <dgm:spPr/>
    </dgm:pt>
    <dgm:pt modelId="{30B98DA5-EB43-914E-B1B3-37D742DFE125}" type="pres">
      <dgm:prSet presAssocID="{340BFC9B-A86E-48F9-851E-D0709CA6C873}" presName="arrowWedge6" presStyleLbl="fgSibTrans2D1" presStyleIdx="5" presStyleCnt="6"/>
      <dgm:spPr/>
    </dgm:pt>
  </dgm:ptLst>
  <dgm:cxnLst>
    <dgm:cxn modelId="{36A70E0A-2754-C847-B05B-26090DA4D6C1}" type="presOf" srcId="{14352F24-F186-4E77-94BA-7388AF466BCA}" destId="{51639EED-CC80-2D4A-A074-F3CD48BCC85E}" srcOrd="0" destOrd="0" presId="urn:microsoft.com/office/officeart/2005/8/layout/cycle8"/>
    <dgm:cxn modelId="{8966DB1B-3DE7-294A-836A-AA1164F3C715}" type="presOf" srcId="{EE679DCE-3ACD-489C-94FC-051535B052E8}" destId="{D2CCCD37-24E1-8A47-9565-C6E321AEE31E}" srcOrd="1" destOrd="0" presId="urn:microsoft.com/office/officeart/2005/8/layout/cycle8"/>
    <dgm:cxn modelId="{C7A5BB2B-40CE-4A90-A770-2F035197795E}" srcId="{B2A7EB3B-159B-4CA6-B5F5-49EEA2C511E8}" destId="{BBB2E1D1-D8FF-4879-8B06-5CF648988DAF}" srcOrd="5" destOrd="0" parTransId="{3E0CEBCA-C6A4-4ED7-9A19-338433FBA24A}" sibTransId="{340BFC9B-A86E-48F9-851E-D0709CA6C873}"/>
    <dgm:cxn modelId="{F2CE5D3E-7E65-0140-AFDF-DE404DA300E4}" type="presOf" srcId="{B2A7EB3B-159B-4CA6-B5F5-49EEA2C511E8}" destId="{B7DC3311-CEB0-2B4C-AF44-C82F9C68A5B8}" srcOrd="0" destOrd="0" presId="urn:microsoft.com/office/officeart/2005/8/layout/cycle8"/>
    <dgm:cxn modelId="{BB0BE870-E28F-934B-929B-56154FCCBAE2}" type="presOf" srcId="{AE0B919D-392C-4C9C-BED7-49D23DC2E7DF}" destId="{A864462B-233E-6146-BE2B-CC5A4B4762A5}" srcOrd="0" destOrd="0" presId="urn:microsoft.com/office/officeart/2005/8/layout/cycle8"/>
    <dgm:cxn modelId="{E270B871-AE1B-2942-ACC4-958A4F506244}" type="presOf" srcId="{EE679DCE-3ACD-489C-94FC-051535B052E8}" destId="{2D83CD37-5766-8D4A-A244-079566C9E772}" srcOrd="0" destOrd="0" presId="urn:microsoft.com/office/officeart/2005/8/layout/cycle8"/>
    <dgm:cxn modelId="{996F3D77-3FF9-774E-8AC5-7CF3E4D9425C}" type="presOf" srcId="{AE0B919D-392C-4C9C-BED7-49D23DC2E7DF}" destId="{613AB12D-1510-BC43-AAA8-6F6FAF073182}" srcOrd="1" destOrd="0" presId="urn:microsoft.com/office/officeart/2005/8/layout/cycle8"/>
    <dgm:cxn modelId="{F87F2E83-F0C2-5340-8B0C-353C2EC75BAA}" type="presOf" srcId="{14352F24-F186-4E77-94BA-7388AF466BCA}" destId="{087C2E7E-C2E2-764B-AFFF-7A32771E4FE8}" srcOrd="1" destOrd="0" presId="urn:microsoft.com/office/officeart/2005/8/layout/cycle8"/>
    <dgm:cxn modelId="{6F363192-08D0-984E-BA09-ADA630B5AED8}" type="presOf" srcId="{7B18848B-6F3F-4766-A10B-8CF04AD9436A}" destId="{6D1BDF0F-2A26-C04E-9928-1A8FC61943CD}" srcOrd="0" destOrd="0" presId="urn:microsoft.com/office/officeart/2005/8/layout/cycle8"/>
    <dgm:cxn modelId="{3C51289A-2054-4EAC-8F9A-54FBC9F58848}" srcId="{B2A7EB3B-159B-4CA6-B5F5-49EEA2C511E8}" destId="{AE0B919D-392C-4C9C-BED7-49D23DC2E7DF}" srcOrd="2" destOrd="0" parTransId="{92C0A768-4C01-401B-9BA4-D2EA01D1B188}" sibTransId="{D7C86F4C-C94A-4A6E-A691-969A205626C3}"/>
    <dgm:cxn modelId="{4BBB91A3-1E76-4346-9B3C-5DBE3F9E77AE}" type="presOf" srcId="{BBB2E1D1-D8FF-4879-8B06-5CF648988DAF}" destId="{4571821F-E06F-D34F-8814-9FA587C01611}" srcOrd="0" destOrd="0" presId="urn:microsoft.com/office/officeart/2005/8/layout/cycle8"/>
    <dgm:cxn modelId="{DA2ED3C4-AEB2-0A41-A7CE-D3D0430715C2}" type="presOf" srcId="{D0CB8845-06C7-4B7F-A42F-BB8ABC121779}" destId="{CFE896E0-0649-AF43-BF0F-AF9EA72AEEFC}" srcOrd="1" destOrd="0" presId="urn:microsoft.com/office/officeart/2005/8/layout/cycle8"/>
    <dgm:cxn modelId="{364D97D0-5C88-4A5A-B5FA-2662F23C40C9}" srcId="{B2A7EB3B-159B-4CA6-B5F5-49EEA2C511E8}" destId="{7B18848B-6F3F-4766-A10B-8CF04AD9436A}" srcOrd="1" destOrd="0" parTransId="{D82B5963-6240-4DE8-A801-E1F30934F23D}" sibTransId="{79618034-94BE-4DD8-A605-1803FC40E911}"/>
    <dgm:cxn modelId="{B30DCDD0-11EB-48D5-A024-B205879CE723}" srcId="{B2A7EB3B-159B-4CA6-B5F5-49EEA2C511E8}" destId="{EE679DCE-3ACD-489C-94FC-051535B052E8}" srcOrd="4" destOrd="0" parTransId="{28CBC2AF-7C47-448B-B17A-CDD00C0A6493}" sibTransId="{AACA1679-827C-4544-9D77-F0C4159326F2}"/>
    <dgm:cxn modelId="{DD036ED9-8E8A-1C4A-8849-0BABFE6DCE96}" type="presOf" srcId="{BBB2E1D1-D8FF-4879-8B06-5CF648988DAF}" destId="{64C4916F-AFFA-6545-8E77-338B7C3BABEC}" srcOrd="1" destOrd="0" presId="urn:microsoft.com/office/officeart/2005/8/layout/cycle8"/>
    <dgm:cxn modelId="{188F24EF-6666-614E-9F63-50A956162DE1}" type="presOf" srcId="{D0CB8845-06C7-4B7F-A42F-BB8ABC121779}" destId="{97D6B446-5F80-4746-AFC3-93C847DEC84C}" srcOrd="0" destOrd="0" presId="urn:microsoft.com/office/officeart/2005/8/layout/cycle8"/>
    <dgm:cxn modelId="{E290FDF8-8556-49CD-A7BD-DAA5C8196062}" srcId="{B2A7EB3B-159B-4CA6-B5F5-49EEA2C511E8}" destId="{14352F24-F186-4E77-94BA-7388AF466BCA}" srcOrd="3" destOrd="0" parTransId="{2147B2EC-E6B9-4236-973B-974B6E49925C}" sibTransId="{AFEBC7AF-F210-4F7E-8806-D712FBC42229}"/>
    <dgm:cxn modelId="{C3B780FA-396D-4233-8C51-619DC427B184}" srcId="{B2A7EB3B-159B-4CA6-B5F5-49EEA2C511E8}" destId="{D0CB8845-06C7-4B7F-A42F-BB8ABC121779}" srcOrd="0" destOrd="0" parTransId="{7A45E0B7-1C3F-45D3-A751-AE01AB9235FB}" sibTransId="{FC25B6CE-E94E-4AC6-A739-A5BFAFED9B80}"/>
    <dgm:cxn modelId="{6FD552FD-1619-314A-AA32-ED45E210C964}" type="presOf" srcId="{7B18848B-6F3F-4766-A10B-8CF04AD9436A}" destId="{F7D71CF4-ED2A-0E48-B053-1C17438CF81D}" srcOrd="1" destOrd="0" presId="urn:microsoft.com/office/officeart/2005/8/layout/cycle8"/>
    <dgm:cxn modelId="{F60B5098-D5C8-E048-B63D-577C55203F06}" type="presParOf" srcId="{B7DC3311-CEB0-2B4C-AF44-C82F9C68A5B8}" destId="{97D6B446-5F80-4746-AFC3-93C847DEC84C}" srcOrd="0" destOrd="0" presId="urn:microsoft.com/office/officeart/2005/8/layout/cycle8"/>
    <dgm:cxn modelId="{E75A47ED-A4BC-E542-8206-F8D0226D9179}" type="presParOf" srcId="{B7DC3311-CEB0-2B4C-AF44-C82F9C68A5B8}" destId="{453D9611-FC0E-7D41-9DA9-A47DBB812678}" srcOrd="1" destOrd="0" presId="urn:microsoft.com/office/officeart/2005/8/layout/cycle8"/>
    <dgm:cxn modelId="{6A327981-43B6-024D-9294-AD5881921349}" type="presParOf" srcId="{B7DC3311-CEB0-2B4C-AF44-C82F9C68A5B8}" destId="{5DAEAC0F-7ECE-C743-AB9F-63B80E03933F}" srcOrd="2" destOrd="0" presId="urn:microsoft.com/office/officeart/2005/8/layout/cycle8"/>
    <dgm:cxn modelId="{BCE79500-4ADF-7841-9B5E-FA69500274B9}" type="presParOf" srcId="{B7DC3311-CEB0-2B4C-AF44-C82F9C68A5B8}" destId="{CFE896E0-0649-AF43-BF0F-AF9EA72AEEFC}" srcOrd="3" destOrd="0" presId="urn:microsoft.com/office/officeart/2005/8/layout/cycle8"/>
    <dgm:cxn modelId="{D35C910F-09A3-884F-AD06-4249A7D157B3}" type="presParOf" srcId="{B7DC3311-CEB0-2B4C-AF44-C82F9C68A5B8}" destId="{6D1BDF0F-2A26-C04E-9928-1A8FC61943CD}" srcOrd="4" destOrd="0" presId="urn:microsoft.com/office/officeart/2005/8/layout/cycle8"/>
    <dgm:cxn modelId="{9DC9E36B-074F-D84A-BCD1-AE1CA4627DA9}" type="presParOf" srcId="{B7DC3311-CEB0-2B4C-AF44-C82F9C68A5B8}" destId="{A7BE3778-4288-6449-BD65-8CAB2DE9653C}" srcOrd="5" destOrd="0" presId="urn:microsoft.com/office/officeart/2005/8/layout/cycle8"/>
    <dgm:cxn modelId="{E560EB7C-5AF9-A24B-8EB2-7DCAA2A3112B}" type="presParOf" srcId="{B7DC3311-CEB0-2B4C-AF44-C82F9C68A5B8}" destId="{8C8361D3-2BCC-CB45-BEE9-20056F3EA474}" srcOrd="6" destOrd="0" presId="urn:microsoft.com/office/officeart/2005/8/layout/cycle8"/>
    <dgm:cxn modelId="{DD99645B-9B04-3A40-880C-C08AC1BFB4DC}" type="presParOf" srcId="{B7DC3311-CEB0-2B4C-AF44-C82F9C68A5B8}" destId="{F7D71CF4-ED2A-0E48-B053-1C17438CF81D}" srcOrd="7" destOrd="0" presId="urn:microsoft.com/office/officeart/2005/8/layout/cycle8"/>
    <dgm:cxn modelId="{D4CA3FF8-829D-E848-9BCC-1C72384A01CF}" type="presParOf" srcId="{B7DC3311-CEB0-2B4C-AF44-C82F9C68A5B8}" destId="{A864462B-233E-6146-BE2B-CC5A4B4762A5}" srcOrd="8" destOrd="0" presId="urn:microsoft.com/office/officeart/2005/8/layout/cycle8"/>
    <dgm:cxn modelId="{2434E9D8-BF25-CC43-8678-90C71FEB2E35}" type="presParOf" srcId="{B7DC3311-CEB0-2B4C-AF44-C82F9C68A5B8}" destId="{407CE9F0-6054-AC49-8B56-CF2286D989A4}" srcOrd="9" destOrd="0" presId="urn:microsoft.com/office/officeart/2005/8/layout/cycle8"/>
    <dgm:cxn modelId="{47CEF8CB-32B0-C346-87B8-71C1DEDC4684}" type="presParOf" srcId="{B7DC3311-CEB0-2B4C-AF44-C82F9C68A5B8}" destId="{B45CF75F-1836-0345-8780-8D2649F947F6}" srcOrd="10" destOrd="0" presId="urn:microsoft.com/office/officeart/2005/8/layout/cycle8"/>
    <dgm:cxn modelId="{B0A79154-932E-D54A-A81B-EE4E57228C70}" type="presParOf" srcId="{B7DC3311-CEB0-2B4C-AF44-C82F9C68A5B8}" destId="{613AB12D-1510-BC43-AAA8-6F6FAF073182}" srcOrd="11" destOrd="0" presId="urn:microsoft.com/office/officeart/2005/8/layout/cycle8"/>
    <dgm:cxn modelId="{E3DDFFF3-10A9-0C4F-BEC3-9AA1E54E1970}" type="presParOf" srcId="{B7DC3311-CEB0-2B4C-AF44-C82F9C68A5B8}" destId="{51639EED-CC80-2D4A-A074-F3CD48BCC85E}" srcOrd="12" destOrd="0" presId="urn:microsoft.com/office/officeart/2005/8/layout/cycle8"/>
    <dgm:cxn modelId="{1FF1B0BF-B0E2-CC49-B524-F3E35B8C66DD}" type="presParOf" srcId="{B7DC3311-CEB0-2B4C-AF44-C82F9C68A5B8}" destId="{A60816BD-9D34-C04B-A5E3-F533C8E5F5A0}" srcOrd="13" destOrd="0" presId="urn:microsoft.com/office/officeart/2005/8/layout/cycle8"/>
    <dgm:cxn modelId="{26A3CDF3-C160-634B-8DE1-880E2832F62F}" type="presParOf" srcId="{B7DC3311-CEB0-2B4C-AF44-C82F9C68A5B8}" destId="{DFD920F9-6C97-BE4A-907D-5598A4EBFF5C}" srcOrd="14" destOrd="0" presId="urn:microsoft.com/office/officeart/2005/8/layout/cycle8"/>
    <dgm:cxn modelId="{F9DA5D80-A249-E046-ADB6-B1EFE02744BC}" type="presParOf" srcId="{B7DC3311-CEB0-2B4C-AF44-C82F9C68A5B8}" destId="{087C2E7E-C2E2-764B-AFFF-7A32771E4FE8}" srcOrd="15" destOrd="0" presId="urn:microsoft.com/office/officeart/2005/8/layout/cycle8"/>
    <dgm:cxn modelId="{0204E134-BCEC-1145-ACDB-F0E4B7BA6B02}" type="presParOf" srcId="{B7DC3311-CEB0-2B4C-AF44-C82F9C68A5B8}" destId="{2D83CD37-5766-8D4A-A244-079566C9E772}" srcOrd="16" destOrd="0" presId="urn:microsoft.com/office/officeart/2005/8/layout/cycle8"/>
    <dgm:cxn modelId="{93C348DB-9372-CE4C-B9BB-83A1C3986577}" type="presParOf" srcId="{B7DC3311-CEB0-2B4C-AF44-C82F9C68A5B8}" destId="{BB13F6CE-AF5D-6D40-8D70-203214995E7B}" srcOrd="17" destOrd="0" presId="urn:microsoft.com/office/officeart/2005/8/layout/cycle8"/>
    <dgm:cxn modelId="{AC8D5465-3EBC-6F40-9BAA-921ACB025872}" type="presParOf" srcId="{B7DC3311-CEB0-2B4C-AF44-C82F9C68A5B8}" destId="{50F8D85F-2D4E-B445-95B0-2DC4C1E28D34}" srcOrd="18" destOrd="0" presId="urn:microsoft.com/office/officeart/2005/8/layout/cycle8"/>
    <dgm:cxn modelId="{BB3827B1-B909-DB4A-8B7C-38B936108439}" type="presParOf" srcId="{B7DC3311-CEB0-2B4C-AF44-C82F9C68A5B8}" destId="{D2CCCD37-24E1-8A47-9565-C6E321AEE31E}" srcOrd="19" destOrd="0" presId="urn:microsoft.com/office/officeart/2005/8/layout/cycle8"/>
    <dgm:cxn modelId="{0CA6A5BE-BBFF-F04D-8C5F-B0CC792A7F5B}" type="presParOf" srcId="{B7DC3311-CEB0-2B4C-AF44-C82F9C68A5B8}" destId="{4571821F-E06F-D34F-8814-9FA587C01611}" srcOrd="20" destOrd="0" presId="urn:microsoft.com/office/officeart/2005/8/layout/cycle8"/>
    <dgm:cxn modelId="{D0CB85C7-B0FB-FA41-9ACB-50B9DB90CEE3}" type="presParOf" srcId="{B7DC3311-CEB0-2B4C-AF44-C82F9C68A5B8}" destId="{F96781B4-2097-8B47-BC1F-C3F31032064B}" srcOrd="21" destOrd="0" presId="urn:microsoft.com/office/officeart/2005/8/layout/cycle8"/>
    <dgm:cxn modelId="{414B7E86-9F30-9946-A2B2-869346091206}" type="presParOf" srcId="{B7DC3311-CEB0-2B4C-AF44-C82F9C68A5B8}" destId="{E9AC6438-A333-DE4B-8B25-D4AA670658C1}" srcOrd="22" destOrd="0" presId="urn:microsoft.com/office/officeart/2005/8/layout/cycle8"/>
    <dgm:cxn modelId="{9C01FCF1-40DE-0C46-B2BC-B5C8118AD45D}" type="presParOf" srcId="{B7DC3311-CEB0-2B4C-AF44-C82F9C68A5B8}" destId="{64C4916F-AFFA-6545-8E77-338B7C3BABEC}" srcOrd="23" destOrd="0" presId="urn:microsoft.com/office/officeart/2005/8/layout/cycle8"/>
    <dgm:cxn modelId="{62CD67EE-F130-8944-A437-1D40A8A274C4}" type="presParOf" srcId="{B7DC3311-CEB0-2B4C-AF44-C82F9C68A5B8}" destId="{80364BFB-7F23-7A4B-9FEC-A7F0C1751234}" srcOrd="24" destOrd="0" presId="urn:microsoft.com/office/officeart/2005/8/layout/cycle8"/>
    <dgm:cxn modelId="{9823FF53-F6FF-C54F-BCE6-3E5CEAEEABEE}" type="presParOf" srcId="{B7DC3311-CEB0-2B4C-AF44-C82F9C68A5B8}" destId="{AC9774D4-2646-2849-B0BB-EA1BDCA18BAE}" srcOrd="25" destOrd="0" presId="urn:microsoft.com/office/officeart/2005/8/layout/cycle8"/>
    <dgm:cxn modelId="{CDDA92CD-A8C8-FB4F-B54A-195378F78508}" type="presParOf" srcId="{B7DC3311-CEB0-2B4C-AF44-C82F9C68A5B8}" destId="{3519A1C9-8DC8-0140-86E4-70F3015677B9}" srcOrd="26" destOrd="0" presId="urn:microsoft.com/office/officeart/2005/8/layout/cycle8"/>
    <dgm:cxn modelId="{D9A22171-3D10-B94B-A905-CEA0E5C8021C}" type="presParOf" srcId="{B7DC3311-CEB0-2B4C-AF44-C82F9C68A5B8}" destId="{DB342CAB-6921-044C-BAA8-B29DC69F5442}" srcOrd="27" destOrd="0" presId="urn:microsoft.com/office/officeart/2005/8/layout/cycle8"/>
    <dgm:cxn modelId="{EA87504D-966B-C741-A1BE-E7289D7C7BFE}" type="presParOf" srcId="{B7DC3311-CEB0-2B4C-AF44-C82F9C68A5B8}" destId="{79103B2C-F327-C34B-9B38-9F8F4AB41C13}" srcOrd="28" destOrd="0" presId="urn:microsoft.com/office/officeart/2005/8/layout/cycle8"/>
    <dgm:cxn modelId="{A3167C8D-9600-3F44-89ED-704486B25FCB}" type="presParOf" srcId="{B7DC3311-CEB0-2B4C-AF44-C82F9C68A5B8}" destId="{30B98DA5-EB43-914E-B1B3-37D742DFE125}" srcOrd="2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C60DE20-A425-4AA6-813F-538F3678053B}" type="doc">
      <dgm:prSet loTypeId="urn:microsoft.com/office/officeart/2005/8/layout/hChevron3" loCatId="process" qsTypeId="urn:microsoft.com/office/officeart/2005/8/quickstyle/simple1" qsCatId="simple" csTypeId="urn:microsoft.com/office/officeart/2005/8/colors/accent0_3" csCatId="mainScheme" phldr="1"/>
      <dgm:spPr/>
    </dgm:pt>
    <dgm:pt modelId="{2656526B-7400-4C08-B8FD-5326F385B688}">
      <dgm:prSet phldrT="[Text]"/>
      <dgm:spPr>
        <a:solidFill>
          <a:schemeClr val="accent6">
            <a:lumMod val="75000"/>
          </a:schemeClr>
        </a:solidFill>
      </dgm:spPr>
      <dgm:t>
        <a:bodyPr/>
        <a:lstStyle/>
        <a:p>
          <a:r>
            <a:rPr lang="sv-SE"/>
            <a:t>Bestäm uppgift &amp; delegera</a:t>
          </a:r>
          <a:endParaRPr lang="sv-SE" dirty="0"/>
        </a:p>
      </dgm:t>
    </dgm:pt>
    <dgm:pt modelId="{FD90FE93-324E-48A1-9303-E301C12E258A}" type="parTrans" cxnId="{B00D4256-20FB-47A6-A992-A899FE707CE3}">
      <dgm:prSet/>
      <dgm:spPr/>
      <dgm:t>
        <a:bodyPr/>
        <a:lstStyle/>
        <a:p>
          <a:endParaRPr lang="sv-SE"/>
        </a:p>
      </dgm:t>
    </dgm:pt>
    <dgm:pt modelId="{08841AF1-5B9D-4DDD-A60E-1A5AD1D7AD15}" type="sibTrans" cxnId="{B00D4256-20FB-47A6-A992-A899FE707CE3}">
      <dgm:prSet/>
      <dgm:spPr/>
      <dgm:t>
        <a:bodyPr/>
        <a:lstStyle/>
        <a:p>
          <a:endParaRPr lang="sv-SE"/>
        </a:p>
      </dgm:t>
    </dgm:pt>
    <dgm:pt modelId="{8FABD9F3-4179-40B6-A48C-8DF67CA6C362}">
      <dgm:prSet phldrT="[Text]"/>
      <dgm:spPr>
        <a:solidFill>
          <a:schemeClr val="accent6">
            <a:lumMod val="60000"/>
            <a:lumOff val="40000"/>
          </a:schemeClr>
        </a:solidFill>
      </dgm:spPr>
      <dgm:t>
        <a:bodyPr/>
        <a:lstStyle/>
        <a:p>
          <a:r>
            <a:rPr lang="sv-SE" dirty="0">
              <a:solidFill>
                <a:schemeClr val="bg1"/>
              </a:solidFill>
            </a:rPr>
            <a:t>Kommunicera tydligt ramarna</a:t>
          </a:r>
        </a:p>
      </dgm:t>
    </dgm:pt>
    <dgm:pt modelId="{28F1F221-1FD5-420A-8460-85967EDFEC34}" type="parTrans" cxnId="{02AFD16A-AC88-461D-918F-DEB4A75EF1BC}">
      <dgm:prSet/>
      <dgm:spPr/>
      <dgm:t>
        <a:bodyPr/>
        <a:lstStyle/>
        <a:p>
          <a:endParaRPr lang="sv-SE"/>
        </a:p>
      </dgm:t>
    </dgm:pt>
    <dgm:pt modelId="{4BEA3DE3-03CD-4E26-BBE2-E9770ECB27B4}" type="sibTrans" cxnId="{02AFD16A-AC88-461D-918F-DEB4A75EF1BC}">
      <dgm:prSet/>
      <dgm:spPr/>
      <dgm:t>
        <a:bodyPr/>
        <a:lstStyle/>
        <a:p>
          <a:endParaRPr lang="sv-SE"/>
        </a:p>
      </dgm:t>
    </dgm:pt>
    <dgm:pt modelId="{84BD251C-9DFF-4D0D-A8CE-CA54BB7C0EEF}">
      <dgm:prSet phldrT="[Text]"/>
      <dgm:spPr>
        <a:solidFill>
          <a:schemeClr val="accent6">
            <a:lumMod val="40000"/>
            <a:lumOff val="60000"/>
          </a:schemeClr>
        </a:solidFill>
      </dgm:spPr>
      <dgm:t>
        <a:bodyPr/>
        <a:lstStyle/>
        <a:p>
          <a:r>
            <a:rPr lang="sv-SE" dirty="0">
              <a:solidFill>
                <a:schemeClr val="bg1"/>
              </a:solidFill>
            </a:rPr>
            <a:t>Följ upp färdigställande</a:t>
          </a:r>
        </a:p>
      </dgm:t>
    </dgm:pt>
    <dgm:pt modelId="{B0EFFC3C-C1BD-4C83-9097-D694B5274F8C}" type="parTrans" cxnId="{4DBD3F12-8587-4BBC-A71E-5552C1A8424D}">
      <dgm:prSet/>
      <dgm:spPr/>
      <dgm:t>
        <a:bodyPr/>
        <a:lstStyle/>
        <a:p>
          <a:endParaRPr lang="sv-SE"/>
        </a:p>
      </dgm:t>
    </dgm:pt>
    <dgm:pt modelId="{632167F7-6194-4034-97D9-7FAD0C3C67A3}" type="sibTrans" cxnId="{4DBD3F12-8587-4BBC-A71E-5552C1A8424D}">
      <dgm:prSet/>
      <dgm:spPr/>
      <dgm:t>
        <a:bodyPr/>
        <a:lstStyle/>
        <a:p>
          <a:endParaRPr lang="sv-SE"/>
        </a:p>
      </dgm:t>
    </dgm:pt>
    <dgm:pt modelId="{ED04B426-58F0-44E0-80E7-60AA02C88F2D}">
      <dgm:prSet phldrT="[Text]"/>
      <dgm:spPr>
        <a:solidFill>
          <a:schemeClr val="accent6">
            <a:lumMod val="20000"/>
            <a:lumOff val="80000"/>
          </a:schemeClr>
        </a:solidFill>
      </dgm:spPr>
      <dgm:t>
        <a:bodyPr/>
        <a:lstStyle/>
        <a:p>
          <a:r>
            <a:rPr lang="sv-SE" dirty="0">
              <a:solidFill>
                <a:schemeClr val="bg1"/>
              </a:solidFill>
            </a:rPr>
            <a:t>Reflektera över resultat &amp; tillvägagångssätt</a:t>
          </a:r>
        </a:p>
      </dgm:t>
    </dgm:pt>
    <dgm:pt modelId="{E3CB4E29-DD87-4A0F-80AD-F7609A8460DF}" type="parTrans" cxnId="{FFF6B1DD-7290-4662-B8DC-48A5002287A0}">
      <dgm:prSet/>
      <dgm:spPr/>
      <dgm:t>
        <a:bodyPr/>
        <a:lstStyle/>
        <a:p>
          <a:endParaRPr lang="sv-SE"/>
        </a:p>
      </dgm:t>
    </dgm:pt>
    <dgm:pt modelId="{6FB8B028-DF00-4787-875E-BA69094817C9}" type="sibTrans" cxnId="{FFF6B1DD-7290-4662-B8DC-48A5002287A0}">
      <dgm:prSet/>
      <dgm:spPr/>
      <dgm:t>
        <a:bodyPr/>
        <a:lstStyle/>
        <a:p>
          <a:endParaRPr lang="sv-SE"/>
        </a:p>
      </dgm:t>
    </dgm:pt>
    <dgm:pt modelId="{2989B3C2-BD05-0042-A6EC-B9000257C968}" type="pres">
      <dgm:prSet presAssocID="{6C60DE20-A425-4AA6-813F-538F3678053B}" presName="Name0" presStyleCnt="0">
        <dgm:presLayoutVars>
          <dgm:dir/>
          <dgm:resizeHandles val="exact"/>
        </dgm:presLayoutVars>
      </dgm:prSet>
      <dgm:spPr/>
    </dgm:pt>
    <dgm:pt modelId="{1FA4ED17-C9F9-694F-BCFB-37A7F89BCABD}" type="pres">
      <dgm:prSet presAssocID="{2656526B-7400-4C08-B8FD-5326F385B688}" presName="parTxOnly" presStyleLbl="node1" presStyleIdx="0" presStyleCnt="4">
        <dgm:presLayoutVars>
          <dgm:bulletEnabled val="1"/>
        </dgm:presLayoutVars>
      </dgm:prSet>
      <dgm:spPr/>
    </dgm:pt>
    <dgm:pt modelId="{3C9AA93E-EFDE-C943-B523-1D9D23DC6FC8}" type="pres">
      <dgm:prSet presAssocID="{08841AF1-5B9D-4DDD-A60E-1A5AD1D7AD15}" presName="parSpace" presStyleCnt="0"/>
      <dgm:spPr/>
    </dgm:pt>
    <dgm:pt modelId="{3EA9D869-057C-8E4D-B3A4-4DEA16C49AFB}" type="pres">
      <dgm:prSet presAssocID="{8FABD9F3-4179-40B6-A48C-8DF67CA6C362}" presName="parTxOnly" presStyleLbl="node1" presStyleIdx="1" presStyleCnt="4">
        <dgm:presLayoutVars>
          <dgm:bulletEnabled val="1"/>
        </dgm:presLayoutVars>
      </dgm:prSet>
      <dgm:spPr/>
    </dgm:pt>
    <dgm:pt modelId="{4E952B4E-DDF5-8B4A-90D2-66B7AC6E1D65}" type="pres">
      <dgm:prSet presAssocID="{4BEA3DE3-03CD-4E26-BBE2-E9770ECB27B4}" presName="parSpace" presStyleCnt="0"/>
      <dgm:spPr/>
    </dgm:pt>
    <dgm:pt modelId="{77601D7B-0933-B942-B6C7-2B789FC672D2}" type="pres">
      <dgm:prSet presAssocID="{84BD251C-9DFF-4D0D-A8CE-CA54BB7C0EEF}" presName="parTxOnly" presStyleLbl="node1" presStyleIdx="2" presStyleCnt="4">
        <dgm:presLayoutVars>
          <dgm:bulletEnabled val="1"/>
        </dgm:presLayoutVars>
      </dgm:prSet>
      <dgm:spPr/>
    </dgm:pt>
    <dgm:pt modelId="{2D64BDD3-24FA-4647-93F3-CC618530A0B2}" type="pres">
      <dgm:prSet presAssocID="{632167F7-6194-4034-97D9-7FAD0C3C67A3}" presName="parSpace" presStyleCnt="0"/>
      <dgm:spPr/>
    </dgm:pt>
    <dgm:pt modelId="{A573EC71-7CAB-524F-8E14-3C5732FEFD36}" type="pres">
      <dgm:prSet presAssocID="{ED04B426-58F0-44E0-80E7-60AA02C88F2D}" presName="parTxOnly" presStyleLbl="node1" presStyleIdx="3" presStyleCnt="4">
        <dgm:presLayoutVars>
          <dgm:bulletEnabled val="1"/>
        </dgm:presLayoutVars>
      </dgm:prSet>
      <dgm:spPr/>
    </dgm:pt>
  </dgm:ptLst>
  <dgm:cxnLst>
    <dgm:cxn modelId="{33D4B80B-2D35-4744-B8CA-6D5A6DE899D1}" type="presOf" srcId="{6C60DE20-A425-4AA6-813F-538F3678053B}" destId="{2989B3C2-BD05-0042-A6EC-B9000257C968}" srcOrd="0" destOrd="0" presId="urn:microsoft.com/office/officeart/2005/8/layout/hChevron3"/>
    <dgm:cxn modelId="{4DBD3F12-8587-4BBC-A71E-5552C1A8424D}" srcId="{6C60DE20-A425-4AA6-813F-538F3678053B}" destId="{84BD251C-9DFF-4D0D-A8CE-CA54BB7C0EEF}" srcOrd="2" destOrd="0" parTransId="{B0EFFC3C-C1BD-4C83-9097-D694B5274F8C}" sibTransId="{632167F7-6194-4034-97D9-7FAD0C3C67A3}"/>
    <dgm:cxn modelId="{BB29D627-7932-E542-B5E7-59320F826517}" type="presOf" srcId="{8FABD9F3-4179-40B6-A48C-8DF67CA6C362}" destId="{3EA9D869-057C-8E4D-B3A4-4DEA16C49AFB}" srcOrd="0" destOrd="0" presId="urn:microsoft.com/office/officeart/2005/8/layout/hChevron3"/>
    <dgm:cxn modelId="{B00D4256-20FB-47A6-A992-A899FE707CE3}" srcId="{6C60DE20-A425-4AA6-813F-538F3678053B}" destId="{2656526B-7400-4C08-B8FD-5326F385B688}" srcOrd="0" destOrd="0" parTransId="{FD90FE93-324E-48A1-9303-E301C12E258A}" sibTransId="{08841AF1-5B9D-4DDD-A60E-1A5AD1D7AD15}"/>
    <dgm:cxn modelId="{02AFD16A-AC88-461D-918F-DEB4A75EF1BC}" srcId="{6C60DE20-A425-4AA6-813F-538F3678053B}" destId="{8FABD9F3-4179-40B6-A48C-8DF67CA6C362}" srcOrd="1" destOrd="0" parTransId="{28F1F221-1FD5-420A-8460-85967EDFEC34}" sibTransId="{4BEA3DE3-03CD-4E26-BBE2-E9770ECB27B4}"/>
    <dgm:cxn modelId="{1571D49E-45D4-C84E-B4AA-FD09C2670AED}" type="presOf" srcId="{2656526B-7400-4C08-B8FD-5326F385B688}" destId="{1FA4ED17-C9F9-694F-BCFB-37A7F89BCABD}" srcOrd="0" destOrd="0" presId="urn:microsoft.com/office/officeart/2005/8/layout/hChevron3"/>
    <dgm:cxn modelId="{32CF93C5-3AEF-4A42-A779-A0B3339264FC}" type="presOf" srcId="{84BD251C-9DFF-4D0D-A8CE-CA54BB7C0EEF}" destId="{77601D7B-0933-B942-B6C7-2B789FC672D2}" srcOrd="0" destOrd="0" presId="urn:microsoft.com/office/officeart/2005/8/layout/hChevron3"/>
    <dgm:cxn modelId="{FFF6B1DD-7290-4662-B8DC-48A5002287A0}" srcId="{6C60DE20-A425-4AA6-813F-538F3678053B}" destId="{ED04B426-58F0-44E0-80E7-60AA02C88F2D}" srcOrd="3" destOrd="0" parTransId="{E3CB4E29-DD87-4A0F-80AD-F7609A8460DF}" sibTransId="{6FB8B028-DF00-4787-875E-BA69094817C9}"/>
    <dgm:cxn modelId="{F09AFDEB-55FB-6546-979C-67AC7940AD6D}" type="presOf" srcId="{ED04B426-58F0-44E0-80E7-60AA02C88F2D}" destId="{A573EC71-7CAB-524F-8E14-3C5732FEFD36}" srcOrd="0" destOrd="0" presId="urn:microsoft.com/office/officeart/2005/8/layout/hChevron3"/>
    <dgm:cxn modelId="{891BB7AC-51D0-A64A-BE77-29DEFABE21D7}" type="presParOf" srcId="{2989B3C2-BD05-0042-A6EC-B9000257C968}" destId="{1FA4ED17-C9F9-694F-BCFB-37A7F89BCABD}" srcOrd="0" destOrd="0" presId="urn:microsoft.com/office/officeart/2005/8/layout/hChevron3"/>
    <dgm:cxn modelId="{D2BFA59E-24E9-E440-8779-1BFD1295B82C}" type="presParOf" srcId="{2989B3C2-BD05-0042-A6EC-B9000257C968}" destId="{3C9AA93E-EFDE-C943-B523-1D9D23DC6FC8}" srcOrd="1" destOrd="0" presId="urn:microsoft.com/office/officeart/2005/8/layout/hChevron3"/>
    <dgm:cxn modelId="{8B165C6F-C88F-0A4E-8094-111B7053FAAF}" type="presParOf" srcId="{2989B3C2-BD05-0042-A6EC-B9000257C968}" destId="{3EA9D869-057C-8E4D-B3A4-4DEA16C49AFB}" srcOrd="2" destOrd="0" presId="urn:microsoft.com/office/officeart/2005/8/layout/hChevron3"/>
    <dgm:cxn modelId="{E42BAB37-7DE9-E441-9AFD-AB864F6A84E2}" type="presParOf" srcId="{2989B3C2-BD05-0042-A6EC-B9000257C968}" destId="{4E952B4E-DDF5-8B4A-90D2-66B7AC6E1D65}" srcOrd="3" destOrd="0" presId="urn:microsoft.com/office/officeart/2005/8/layout/hChevron3"/>
    <dgm:cxn modelId="{8070008C-6ED6-BA47-809D-0645A48FA7F5}" type="presParOf" srcId="{2989B3C2-BD05-0042-A6EC-B9000257C968}" destId="{77601D7B-0933-B942-B6C7-2B789FC672D2}" srcOrd="4" destOrd="0" presId="urn:microsoft.com/office/officeart/2005/8/layout/hChevron3"/>
    <dgm:cxn modelId="{52775217-7CB4-EB48-AC1C-A6964800A89C}" type="presParOf" srcId="{2989B3C2-BD05-0042-A6EC-B9000257C968}" destId="{2D64BDD3-24FA-4647-93F3-CC618530A0B2}" srcOrd="5" destOrd="0" presId="urn:microsoft.com/office/officeart/2005/8/layout/hChevron3"/>
    <dgm:cxn modelId="{5DF99F45-0983-E44D-83E1-2C1B2BEECFA4}" type="presParOf" srcId="{2989B3C2-BD05-0042-A6EC-B9000257C968}" destId="{A573EC71-7CAB-524F-8E14-3C5732FEFD36}" srcOrd="6" destOrd="0" presId="urn:microsoft.com/office/officeart/2005/8/layout/hChevron3"/>
  </dgm:cxnLst>
  <dgm:bg>
    <a:solidFill>
      <a:srgbClr val="92D05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29265AA-8824-4D4D-B977-88AA5FBE087B}"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sv-SE"/>
        </a:p>
      </dgm:t>
    </dgm:pt>
    <dgm:pt modelId="{7A42E7E6-28B9-42F3-AFBD-11C6E7912F99}">
      <dgm:prSet phldrT="[Text]"/>
      <dgm:spPr/>
      <dgm:t>
        <a:bodyPr/>
        <a:lstStyle/>
        <a:p>
          <a:r>
            <a:rPr lang="sv-SE" dirty="0"/>
            <a:t>Nivå 1</a:t>
          </a:r>
        </a:p>
      </dgm:t>
    </dgm:pt>
    <dgm:pt modelId="{0CBCF0CC-63A0-45A7-AC90-B2E8BA64605B}" type="parTrans" cxnId="{4EE61A9D-EB05-4BA2-98FA-5975D08F853C}">
      <dgm:prSet/>
      <dgm:spPr/>
      <dgm:t>
        <a:bodyPr/>
        <a:lstStyle/>
        <a:p>
          <a:endParaRPr lang="sv-SE"/>
        </a:p>
      </dgm:t>
    </dgm:pt>
    <dgm:pt modelId="{84A5E469-A3DD-46F0-8EFF-58ADCE00D52F}" type="sibTrans" cxnId="{4EE61A9D-EB05-4BA2-98FA-5975D08F853C}">
      <dgm:prSet/>
      <dgm:spPr/>
      <dgm:t>
        <a:bodyPr/>
        <a:lstStyle/>
        <a:p>
          <a:endParaRPr lang="sv-SE"/>
        </a:p>
      </dgm:t>
    </dgm:pt>
    <dgm:pt modelId="{1E0E2D08-A8F3-4D7D-B5D0-89F5A0FFCF2A}">
      <dgm:prSet phldrT="[Text]"/>
      <dgm:spPr/>
      <dgm:t>
        <a:bodyPr/>
        <a:lstStyle/>
        <a:p>
          <a:r>
            <a:rPr lang="sv-SE" dirty="0"/>
            <a:t>Uppgiften är helt ny för personen</a:t>
          </a:r>
        </a:p>
      </dgm:t>
    </dgm:pt>
    <dgm:pt modelId="{A6B8FE20-0A3A-4AD7-8033-9177D6D27123}" type="parTrans" cxnId="{42A79D54-A23C-4CE9-B021-6F4FEFD2CCA8}">
      <dgm:prSet/>
      <dgm:spPr/>
      <dgm:t>
        <a:bodyPr/>
        <a:lstStyle/>
        <a:p>
          <a:endParaRPr lang="sv-SE"/>
        </a:p>
      </dgm:t>
    </dgm:pt>
    <dgm:pt modelId="{006498F5-74BB-4C80-B6AC-5116ACF9B219}" type="sibTrans" cxnId="{42A79D54-A23C-4CE9-B021-6F4FEFD2CCA8}">
      <dgm:prSet/>
      <dgm:spPr/>
      <dgm:t>
        <a:bodyPr/>
        <a:lstStyle/>
        <a:p>
          <a:endParaRPr lang="sv-SE"/>
        </a:p>
      </dgm:t>
    </dgm:pt>
    <dgm:pt modelId="{EA5581B0-D018-4D89-87C5-6FE4B54316A8}">
      <dgm:prSet phldrT="[Text]"/>
      <dgm:spPr/>
      <dgm:t>
        <a:bodyPr/>
        <a:lstStyle/>
        <a:p>
          <a:r>
            <a:rPr lang="sv-SE" dirty="0"/>
            <a:t>Behöver mycket stöd och nära till hands coaching</a:t>
          </a:r>
        </a:p>
      </dgm:t>
    </dgm:pt>
    <dgm:pt modelId="{C336AE67-77C2-4B6E-BA7C-5AD0863DF4B5}" type="parTrans" cxnId="{D4B748D8-4CBD-4B91-8F92-1B146F8167EA}">
      <dgm:prSet/>
      <dgm:spPr/>
      <dgm:t>
        <a:bodyPr/>
        <a:lstStyle/>
        <a:p>
          <a:endParaRPr lang="sv-SE"/>
        </a:p>
      </dgm:t>
    </dgm:pt>
    <dgm:pt modelId="{B7AF3D9C-02ED-4C35-961E-03E37B818FC1}" type="sibTrans" cxnId="{D4B748D8-4CBD-4B91-8F92-1B146F8167EA}">
      <dgm:prSet/>
      <dgm:spPr/>
      <dgm:t>
        <a:bodyPr/>
        <a:lstStyle/>
        <a:p>
          <a:endParaRPr lang="sv-SE"/>
        </a:p>
      </dgm:t>
    </dgm:pt>
    <dgm:pt modelId="{86E7BBE1-9F73-4E38-952F-7F3B046E1D8A}">
      <dgm:prSet phldrT="[Text]"/>
      <dgm:spPr/>
      <dgm:t>
        <a:bodyPr/>
        <a:lstStyle/>
        <a:p>
          <a:r>
            <a:rPr lang="sv-SE" dirty="0"/>
            <a:t>Nivå 2</a:t>
          </a:r>
        </a:p>
      </dgm:t>
    </dgm:pt>
    <dgm:pt modelId="{BCCB0517-1C9D-445E-8339-BF27B9CB31B6}" type="parTrans" cxnId="{72A6F265-9C41-4920-BF7E-E1C8163F9A53}">
      <dgm:prSet/>
      <dgm:spPr/>
      <dgm:t>
        <a:bodyPr/>
        <a:lstStyle/>
        <a:p>
          <a:endParaRPr lang="sv-SE"/>
        </a:p>
      </dgm:t>
    </dgm:pt>
    <dgm:pt modelId="{59DEDB4A-04B7-4E3A-AD95-A1607ECA332C}" type="sibTrans" cxnId="{72A6F265-9C41-4920-BF7E-E1C8163F9A53}">
      <dgm:prSet/>
      <dgm:spPr/>
      <dgm:t>
        <a:bodyPr/>
        <a:lstStyle/>
        <a:p>
          <a:endParaRPr lang="sv-SE"/>
        </a:p>
      </dgm:t>
    </dgm:pt>
    <dgm:pt modelId="{02118E0B-0017-4BBE-BB39-628249B039FD}">
      <dgm:prSet phldrT="[Text]"/>
      <dgm:spPr/>
      <dgm:t>
        <a:bodyPr/>
        <a:lstStyle/>
        <a:p>
          <a:r>
            <a:rPr lang="sv-SE" dirty="0"/>
            <a:t>Är delvis känd  med uppgiften</a:t>
          </a:r>
        </a:p>
      </dgm:t>
    </dgm:pt>
    <dgm:pt modelId="{DBA6113B-E30F-49D9-A3AB-C76E462BC356}" type="parTrans" cxnId="{75B645F8-87FD-4B0C-BE84-30D267D03BA2}">
      <dgm:prSet/>
      <dgm:spPr/>
      <dgm:t>
        <a:bodyPr/>
        <a:lstStyle/>
        <a:p>
          <a:endParaRPr lang="sv-SE"/>
        </a:p>
      </dgm:t>
    </dgm:pt>
    <dgm:pt modelId="{F91F7FE0-4C73-4F76-9F9D-B3B974EDF01B}" type="sibTrans" cxnId="{75B645F8-87FD-4B0C-BE84-30D267D03BA2}">
      <dgm:prSet/>
      <dgm:spPr/>
      <dgm:t>
        <a:bodyPr/>
        <a:lstStyle/>
        <a:p>
          <a:endParaRPr lang="sv-SE"/>
        </a:p>
      </dgm:t>
    </dgm:pt>
    <dgm:pt modelId="{F4B31B67-95B1-41DD-A36F-4E287C43C642}">
      <dgm:prSet phldrT="[Text]"/>
      <dgm:spPr/>
      <dgm:t>
        <a:bodyPr/>
        <a:lstStyle/>
        <a:p>
          <a:r>
            <a:rPr lang="sv-SE" dirty="0"/>
            <a:t>Behöver någon att ”hålla i handen” ibland och kunna rådfråga</a:t>
          </a:r>
        </a:p>
      </dgm:t>
    </dgm:pt>
    <dgm:pt modelId="{2513B411-E210-4B4F-AF38-42DD0AF8A02C}" type="parTrans" cxnId="{2DB8E300-32CE-469B-9746-0BFD26BE2EBD}">
      <dgm:prSet/>
      <dgm:spPr/>
      <dgm:t>
        <a:bodyPr/>
        <a:lstStyle/>
        <a:p>
          <a:endParaRPr lang="sv-SE"/>
        </a:p>
      </dgm:t>
    </dgm:pt>
    <dgm:pt modelId="{EF42479D-18BC-4F88-99BC-8EBC2FC7D941}" type="sibTrans" cxnId="{2DB8E300-32CE-469B-9746-0BFD26BE2EBD}">
      <dgm:prSet/>
      <dgm:spPr/>
      <dgm:t>
        <a:bodyPr/>
        <a:lstStyle/>
        <a:p>
          <a:endParaRPr lang="sv-SE"/>
        </a:p>
      </dgm:t>
    </dgm:pt>
    <dgm:pt modelId="{B51C22E1-01D6-4A8B-A68F-2F82B38C9427}">
      <dgm:prSet phldrT="[Text]"/>
      <dgm:spPr/>
      <dgm:t>
        <a:bodyPr/>
        <a:lstStyle/>
        <a:p>
          <a:r>
            <a:rPr lang="sv-SE" dirty="0"/>
            <a:t>Nivå 3</a:t>
          </a:r>
        </a:p>
      </dgm:t>
    </dgm:pt>
    <dgm:pt modelId="{A6E4E103-CF8F-4D03-BD74-AF817B839847}" type="parTrans" cxnId="{D11C2C3F-F49D-4784-979E-37AC7CEA1993}">
      <dgm:prSet/>
      <dgm:spPr/>
      <dgm:t>
        <a:bodyPr/>
        <a:lstStyle/>
        <a:p>
          <a:endParaRPr lang="sv-SE"/>
        </a:p>
      </dgm:t>
    </dgm:pt>
    <dgm:pt modelId="{B75D93FC-3434-48FF-8F31-B90D71B88D06}" type="sibTrans" cxnId="{D11C2C3F-F49D-4784-979E-37AC7CEA1993}">
      <dgm:prSet/>
      <dgm:spPr/>
      <dgm:t>
        <a:bodyPr/>
        <a:lstStyle/>
        <a:p>
          <a:endParaRPr lang="sv-SE"/>
        </a:p>
      </dgm:t>
    </dgm:pt>
    <dgm:pt modelId="{5156D321-B3E7-435B-8CEA-5F7B35C483F3}">
      <dgm:prSet phldrT="[Text]"/>
      <dgm:spPr/>
      <dgm:t>
        <a:bodyPr/>
        <a:lstStyle/>
        <a:p>
          <a:r>
            <a:rPr lang="sv-SE" dirty="0"/>
            <a:t>Väl förtrogen med uppgiften</a:t>
          </a:r>
        </a:p>
      </dgm:t>
    </dgm:pt>
    <dgm:pt modelId="{6F114F1C-A59E-4FF3-8D5F-968A5F28D67D}" type="parTrans" cxnId="{74D01C05-14D2-473C-917E-5DA9E9F254CD}">
      <dgm:prSet/>
      <dgm:spPr/>
      <dgm:t>
        <a:bodyPr/>
        <a:lstStyle/>
        <a:p>
          <a:endParaRPr lang="sv-SE"/>
        </a:p>
      </dgm:t>
    </dgm:pt>
    <dgm:pt modelId="{F5838732-314B-4F0F-B325-6B884A3D80DB}" type="sibTrans" cxnId="{74D01C05-14D2-473C-917E-5DA9E9F254CD}">
      <dgm:prSet/>
      <dgm:spPr/>
      <dgm:t>
        <a:bodyPr/>
        <a:lstStyle/>
        <a:p>
          <a:endParaRPr lang="sv-SE"/>
        </a:p>
      </dgm:t>
    </dgm:pt>
    <dgm:pt modelId="{5F0041B4-1936-42B2-AAC9-B9A02D708C67}">
      <dgm:prSet phldrT="[Text]"/>
      <dgm:spPr/>
      <dgm:t>
        <a:bodyPr/>
        <a:lstStyle/>
        <a:p>
          <a:r>
            <a:rPr lang="sv-SE" dirty="0"/>
            <a:t>Checka in vid delmål</a:t>
          </a:r>
        </a:p>
      </dgm:t>
    </dgm:pt>
    <dgm:pt modelId="{C11EC347-6027-47A9-92BE-C5E8D8E296BF}" type="parTrans" cxnId="{E29381B3-CF1E-4D9F-A02D-E5BC7B236383}">
      <dgm:prSet/>
      <dgm:spPr/>
      <dgm:t>
        <a:bodyPr/>
        <a:lstStyle/>
        <a:p>
          <a:endParaRPr lang="sv-SE"/>
        </a:p>
      </dgm:t>
    </dgm:pt>
    <dgm:pt modelId="{0EC8B0AB-D6D3-4A5D-9015-81BCC07ECF8E}" type="sibTrans" cxnId="{E29381B3-CF1E-4D9F-A02D-E5BC7B236383}">
      <dgm:prSet/>
      <dgm:spPr/>
      <dgm:t>
        <a:bodyPr/>
        <a:lstStyle/>
        <a:p>
          <a:endParaRPr lang="sv-SE"/>
        </a:p>
      </dgm:t>
    </dgm:pt>
    <dgm:pt modelId="{C17DC13E-78EC-4E4E-9685-960B0E34C130}">
      <dgm:prSet phldrT="[Text]"/>
      <dgm:spPr/>
      <dgm:t>
        <a:bodyPr/>
        <a:lstStyle/>
        <a:p>
          <a:r>
            <a:rPr lang="sv-SE" dirty="0"/>
            <a:t>Nivå 4</a:t>
          </a:r>
        </a:p>
      </dgm:t>
    </dgm:pt>
    <dgm:pt modelId="{6B899366-73D0-4C7F-94BE-5EECC54FE1AB}" type="parTrans" cxnId="{EC27E15F-D5A5-4131-80F0-BD2E768002E0}">
      <dgm:prSet/>
      <dgm:spPr/>
      <dgm:t>
        <a:bodyPr/>
        <a:lstStyle/>
        <a:p>
          <a:endParaRPr lang="sv-SE"/>
        </a:p>
      </dgm:t>
    </dgm:pt>
    <dgm:pt modelId="{A26EBDD7-DBAE-429E-AB4F-5A5F32464EEB}" type="sibTrans" cxnId="{EC27E15F-D5A5-4131-80F0-BD2E768002E0}">
      <dgm:prSet/>
      <dgm:spPr/>
      <dgm:t>
        <a:bodyPr/>
        <a:lstStyle/>
        <a:p>
          <a:endParaRPr lang="sv-SE"/>
        </a:p>
      </dgm:t>
    </dgm:pt>
    <dgm:pt modelId="{028EC2C0-52DC-4F39-91CD-C4D229DB286A}">
      <dgm:prSet phldrT="[Text]"/>
      <dgm:spPr/>
      <dgm:t>
        <a:bodyPr/>
        <a:lstStyle/>
        <a:p>
          <a:r>
            <a:rPr lang="sv-SE" dirty="0"/>
            <a:t>Erfaren och kunnig</a:t>
          </a:r>
        </a:p>
      </dgm:t>
    </dgm:pt>
    <dgm:pt modelId="{328AF8BE-BCA6-42E2-9C2F-D2283A1DF5FD}" type="parTrans" cxnId="{9C3FD208-0861-40D9-8F45-5BA1DF1633DA}">
      <dgm:prSet/>
      <dgm:spPr/>
      <dgm:t>
        <a:bodyPr/>
        <a:lstStyle/>
        <a:p>
          <a:endParaRPr lang="sv-SE"/>
        </a:p>
      </dgm:t>
    </dgm:pt>
    <dgm:pt modelId="{36A9CD18-1DEE-4DF9-90C4-5E9FE47B44E6}" type="sibTrans" cxnId="{9C3FD208-0861-40D9-8F45-5BA1DF1633DA}">
      <dgm:prSet/>
      <dgm:spPr/>
      <dgm:t>
        <a:bodyPr/>
        <a:lstStyle/>
        <a:p>
          <a:endParaRPr lang="sv-SE"/>
        </a:p>
      </dgm:t>
    </dgm:pt>
    <dgm:pt modelId="{5172C033-57F0-4725-8A2B-2326096CD4FF}">
      <dgm:prSet phldrT="[Text]"/>
      <dgm:spPr/>
      <dgm:t>
        <a:bodyPr/>
        <a:lstStyle/>
        <a:p>
          <a:r>
            <a:rPr lang="sv-SE" dirty="0"/>
            <a:t>Kör på med några ”check –</a:t>
          </a:r>
          <a:r>
            <a:rPr lang="sv-SE" dirty="0" err="1"/>
            <a:t>ins</a:t>
          </a:r>
          <a:r>
            <a:rPr lang="sv-SE" dirty="0"/>
            <a:t>”</a:t>
          </a:r>
        </a:p>
      </dgm:t>
    </dgm:pt>
    <dgm:pt modelId="{D820C393-1C54-48B4-BC2D-B3B80CFBBC00}" type="parTrans" cxnId="{0449E4BD-A0C4-4BC7-A7C9-B413789F6A0A}">
      <dgm:prSet/>
      <dgm:spPr/>
      <dgm:t>
        <a:bodyPr/>
        <a:lstStyle/>
        <a:p>
          <a:endParaRPr lang="sv-SE"/>
        </a:p>
      </dgm:t>
    </dgm:pt>
    <dgm:pt modelId="{4E9C06F9-AFBB-44B7-94CC-C8A125738246}" type="sibTrans" cxnId="{0449E4BD-A0C4-4BC7-A7C9-B413789F6A0A}">
      <dgm:prSet/>
      <dgm:spPr/>
      <dgm:t>
        <a:bodyPr/>
        <a:lstStyle/>
        <a:p>
          <a:endParaRPr lang="sv-SE"/>
        </a:p>
      </dgm:t>
    </dgm:pt>
    <dgm:pt modelId="{257AA9F5-A4C0-4185-9E64-ECD67BA5BDAA}" type="pres">
      <dgm:prSet presAssocID="{329265AA-8824-4D4D-B977-88AA5FBE087B}" presName="Name0" presStyleCnt="0">
        <dgm:presLayoutVars>
          <dgm:dir/>
          <dgm:resizeHandles val="exact"/>
        </dgm:presLayoutVars>
      </dgm:prSet>
      <dgm:spPr/>
    </dgm:pt>
    <dgm:pt modelId="{55FAB826-9D49-4D39-A1FC-602E12B73129}" type="pres">
      <dgm:prSet presAssocID="{7A42E7E6-28B9-42F3-AFBD-11C6E7912F99}" presName="composite" presStyleCnt="0"/>
      <dgm:spPr/>
    </dgm:pt>
    <dgm:pt modelId="{1151A009-87A1-499A-BEDA-1F5A40CEE440}" type="pres">
      <dgm:prSet presAssocID="{7A42E7E6-28B9-42F3-AFBD-11C6E7912F99}"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a:ext>
            </a:extLst>
          </a:blip>
          <a:srcRect/>
          <a:stretch>
            <a:fillRect/>
          </a:stretch>
        </a:blipFill>
      </dgm:spPr>
      <dgm:extLst>
        <a:ext uri="{E40237B7-FDA0-4F09-8148-C483321AD2D9}">
          <dgm14:cNvPr xmlns:dgm14="http://schemas.microsoft.com/office/drawing/2010/diagram" id="0" name="" descr="People working together"/>
        </a:ext>
      </dgm:extLst>
    </dgm:pt>
    <dgm:pt modelId="{C76CB96C-B090-4579-BD2D-0DF3FD7F299B}" type="pres">
      <dgm:prSet presAssocID="{7A42E7E6-28B9-42F3-AFBD-11C6E7912F99}" presName="txNode" presStyleLbl="node1" presStyleIdx="0" presStyleCnt="4">
        <dgm:presLayoutVars>
          <dgm:bulletEnabled val="1"/>
        </dgm:presLayoutVars>
      </dgm:prSet>
      <dgm:spPr/>
    </dgm:pt>
    <dgm:pt modelId="{81B40D78-B35B-486B-A4EE-76B9ED027B4A}" type="pres">
      <dgm:prSet presAssocID="{84A5E469-A3DD-46F0-8EFF-58ADCE00D52F}" presName="sibTrans" presStyleLbl="sibTrans2D1" presStyleIdx="0" presStyleCnt="3"/>
      <dgm:spPr/>
    </dgm:pt>
    <dgm:pt modelId="{95A38D45-A1D0-4199-A6C3-77AC24502C09}" type="pres">
      <dgm:prSet presAssocID="{84A5E469-A3DD-46F0-8EFF-58ADCE00D52F}" presName="connTx" presStyleLbl="sibTrans2D1" presStyleIdx="0" presStyleCnt="3"/>
      <dgm:spPr/>
    </dgm:pt>
    <dgm:pt modelId="{C4B05509-FD3B-4CD8-AD9B-6936F16F2AC2}" type="pres">
      <dgm:prSet presAssocID="{86E7BBE1-9F73-4E38-952F-7F3B046E1D8A}" presName="composite" presStyleCnt="0"/>
      <dgm:spPr/>
    </dgm:pt>
    <dgm:pt modelId="{B49B986A-3E21-45C4-860C-CAE5FE2B4B99}" type="pres">
      <dgm:prSet presAssocID="{86E7BBE1-9F73-4E38-952F-7F3B046E1D8A}" presName="imagSh" presStyleLbl="bgImgPlace1" presStyleIdx="1" presStyleCnt="4"/>
      <dgm:spPr>
        <a:blipFill>
          <a:blip xmlns:r="http://schemas.openxmlformats.org/officeDocument/2006/relationships" r:embed="rId2">
            <a:extLst>
              <a:ext uri="{28A0092B-C50C-407E-A947-70E740481C1C}">
                <a14:useLocalDpi xmlns:a14="http://schemas.microsoft.com/office/drawing/2010/main"/>
              </a:ext>
            </a:extLst>
          </a:blip>
          <a:srcRect/>
          <a:stretch>
            <a:fillRect/>
          </a:stretch>
        </a:blipFill>
      </dgm:spPr>
      <dgm:extLst>
        <a:ext uri="{E40237B7-FDA0-4F09-8148-C483321AD2D9}">
          <dgm14:cNvPr xmlns:dgm14="http://schemas.microsoft.com/office/drawing/2010/diagram" id="0" name="" descr="Couple working in the office"/>
        </a:ext>
      </dgm:extLst>
    </dgm:pt>
    <dgm:pt modelId="{20C82E4D-7BC1-4C33-870B-734773170E13}" type="pres">
      <dgm:prSet presAssocID="{86E7BBE1-9F73-4E38-952F-7F3B046E1D8A}" presName="txNode" presStyleLbl="node1" presStyleIdx="1" presStyleCnt="4">
        <dgm:presLayoutVars>
          <dgm:bulletEnabled val="1"/>
        </dgm:presLayoutVars>
      </dgm:prSet>
      <dgm:spPr/>
    </dgm:pt>
    <dgm:pt modelId="{2347D465-B245-4D56-97EC-A97ABF40466D}" type="pres">
      <dgm:prSet presAssocID="{59DEDB4A-04B7-4E3A-AD95-A1607ECA332C}" presName="sibTrans" presStyleLbl="sibTrans2D1" presStyleIdx="1" presStyleCnt="3"/>
      <dgm:spPr/>
    </dgm:pt>
    <dgm:pt modelId="{2D3B6957-ED35-4087-AC13-17F650E69378}" type="pres">
      <dgm:prSet presAssocID="{59DEDB4A-04B7-4E3A-AD95-A1607ECA332C}" presName="connTx" presStyleLbl="sibTrans2D1" presStyleIdx="1" presStyleCnt="3"/>
      <dgm:spPr/>
    </dgm:pt>
    <dgm:pt modelId="{F8E5A44D-0EBD-4F50-95D0-E2C8BD2F42F8}" type="pres">
      <dgm:prSet presAssocID="{B51C22E1-01D6-4A8B-A68F-2F82B38C9427}" presName="composite" presStyleCnt="0"/>
      <dgm:spPr/>
    </dgm:pt>
    <dgm:pt modelId="{C35F6574-CE0E-404B-BD82-43F697520B23}" type="pres">
      <dgm:prSet presAssocID="{B51C22E1-01D6-4A8B-A68F-2F82B38C9427}" presName="imagSh" presStyleLbl="bgImgPlace1" presStyleIdx="2" presStyleCnt="4"/>
      <dgm:spPr>
        <a:blipFill>
          <a:blip xmlns:r="http://schemas.openxmlformats.org/officeDocument/2006/relationships" r:embed="rId3">
            <a:extLst>
              <a:ext uri="{28A0092B-C50C-407E-A947-70E740481C1C}">
                <a14:useLocalDpi xmlns:a14="http://schemas.microsoft.com/office/drawing/2010/main"/>
              </a:ext>
            </a:extLst>
          </a:blip>
          <a:srcRect/>
          <a:stretch>
            <a:fillRect/>
          </a:stretch>
        </a:blipFill>
      </dgm:spPr>
      <dgm:extLst>
        <a:ext uri="{E40237B7-FDA0-4F09-8148-C483321AD2D9}">
          <dgm14:cNvPr xmlns:dgm14="http://schemas.microsoft.com/office/drawing/2010/diagram" id="0" name="" descr="People working on a computer"/>
        </a:ext>
      </dgm:extLst>
    </dgm:pt>
    <dgm:pt modelId="{D955FCA5-2AEC-4AE9-AE9E-E67073B9BD97}" type="pres">
      <dgm:prSet presAssocID="{B51C22E1-01D6-4A8B-A68F-2F82B38C9427}" presName="txNode" presStyleLbl="node1" presStyleIdx="2" presStyleCnt="4">
        <dgm:presLayoutVars>
          <dgm:bulletEnabled val="1"/>
        </dgm:presLayoutVars>
      </dgm:prSet>
      <dgm:spPr/>
    </dgm:pt>
    <dgm:pt modelId="{7040B87C-8B29-4C72-9624-3DB76FC718DA}" type="pres">
      <dgm:prSet presAssocID="{B75D93FC-3434-48FF-8F31-B90D71B88D06}" presName="sibTrans" presStyleLbl="sibTrans2D1" presStyleIdx="2" presStyleCnt="3"/>
      <dgm:spPr/>
    </dgm:pt>
    <dgm:pt modelId="{062F4E18-E752-4111-BBA1-2A855EE389E8}" type="pres">
      <dgm:prSet presAssocID="{B75D93FC-3434-48FF-8F31-B90D71B88D06}" presName="connTx" presStyleLbl="sibTrans2D1" presStyleIdx="2" presStyleCnt="3"/>
      <dgm:spPr/>
    </dgm:pt>
    <dgm:pt modelId="{06A300F0-CC29-4ACC-AD44-1565A84B5904}" type="pres">
      <dgm:prSet presAssocID="{C17DC13E-78EC-4E4E-9685-960B0E34C130}" presName="composite" presStyleCnt="0"/>
      <dgm:spPr/>
    </dgm:pt>
    <dgm:pt modelId="{5C7FDD36-967A-4740-A9F5-A7D9F6F9F1CB}" type="pres">
      <dgm:prSet presAssocID="{C17DC13E-78EC-4E4E-9685-960B0E34C130}"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a:ext>
            </a:extLst>
          </a:blip>
          <a:srcRect/>
          <a:stretch>
            <a:fillRect/>
          </a:stretch>
        </a:blipFill>
      </dgm:spPr>
      <dgm:extLst>
        <a:ext uri="{E40237B7-FDA0-4F09-8148-C483321AD2D9}">
          <dgm14:cNvPr xmlns:dgm14="http://schemas.microsoft.com/office/drawing/2010/diagram" id="0" name="" descr="Businessperson on a computer"/>
        </a:ext>
      </dgm:extLst>
    </dgm:pt>
    <dgm:pt modelId="{92030976-6F98-4DA8-9D34-167E6E23FEA7}" type="pres">
      <dgm:prSet presAssocID="{C17DC13E-78EC-4E4E-9685-960B0E34C130}" presName="txNode" presStyleLbl="node1" presStyleIdx="3" presStyleCnt="4">
        <dgm:presLayoutVars>
          <dgm:bulletEnabled val="1"/>
        </dgm:presLayoutVars>
      </dgm:prSet>
      <dgm:spPr/>
    </dgm:pt>
  </dgm:ptLst>
  <dgm:cxnLst>
    <dgm:cxn modelId="{2DB8E300-32CE-469B-9746-0BFD26BE2EBD}" srcId="{86E7BBE1-9F73-4E38-952F-7F3B046E1D8A}" destId="{F4B31B67-95B1-41DD-A36F-4E287C43C642}" srcOrd="1" destOrd="0" parTransId="{2513B411-E210-4B4F-AF38-42DD0AF8A02C}" sibTransId="{EF42479D-18BC-4F88-99BC-8EBC2FC7D941}"/>
    <dgm:cxn modelId="{74D01C05-14D2-473C-917E-5DA9E9F254CD}" srcId="{B51C22E1-01D6-4A8B-A68F-2F82B38C9427}" destId="{5156D321-B3E7-435B-8CEA-5F7B35C483F3}" srcOrd="0" destOrd="0" parTransId="{6F114F1C-A59E-4FF3-8D5F-968A5F28D67D}" sibTransId="{F5838732-314B-4F0F-B325-6B884A3D80DB}"/>
    <dgm:cxn modelId="{9C3FD208-0861-40D9-8F45-5BA1DF1633DA}" srcId="{C17DC13E-78EC-4E4E-9685-960B0E34C130}" destId="{028EC2C0-52DC-4F39-91CD-C4D229DB286A}" srcOrd="0" destOrd="0" parTransId="{328AF8BE-BCA6-42E2-9C2F-D2283A1DF5FD}" sibTransId="{36A9CD18-1DEE-4DF9-90C4-5E9FE47B44E6}"/>
    <dgm:cxn modelId="{FB9FB90C-F9FB-42B1-8A82-60BB222E617F}" type="presOf" srcId="{EA5581B0-D018-4D89-87C5-6FE4B54316A8}" destId="{C76CB96C-B090-4579-BD2D-0DF3FD7F299B}" srcOrd="0" destOrd="2" presId="urn:microsoft.com/office/officeart/2005/8/layout/hProcess10"/>
    <dgm:cxn modelId="{7C805D13-03B3-47F1-ADA0-358FDD693D33}" type="presOf" srcId="{5172C033-57F0-4725-8A2B-2326096CD4FF}" destId="{92030976-6F98-4DA8-9D34-167E6E23FEA7}" srcOrd="0" destOrd="2" presId="urn:microsoft.com/office/officeart/2005/8/layout/hProcess10"/>
    <dgm:cxn modelId="{AE8F4A2B-1F01-4D69-88CC-D5765FEA8770}" type="presOf" srcId="{84A5E469-A3DD-46F0-8EFF-58ADCE00D52F}" destId="{81B40D78-B35B-486B-A4EE-76B9ED027B4A}" srcOrd="0" destOrd="0" presId="urn:microsoft.com/office/officeart/2005/8/layout/hProcess10"/>
    <dgm:cxn modelId="{E479BB32-F66A-438A-813F-FCBAED31D5D7}" type="presOf" srcId="{02118E0B-0017-4BBE-BB39-628249B039FD}" destId="{20C82E4D-7BC1-4C33-870B-734773170E13}" srcOrd="0" destOrd="1" presId="urn:microsoft.com/office/officeart/2005/8/layout/hProcess10"/>
    <dgm:cxn modelId="{0E3CFB3B-93FC-44B8-9F54-3D75461B4C57}" type="presOf" srcId="{59DEDB4A-04B7-4E3A-AD95-A1607ECA332C}" destId="{2347D465-B245-4D56-97EC-A97ABF40466D}" srcOrd="0" destOrd="0" presId="urn:microsoft.com/office/officeart/2005/8/layout/hProcess10"/>
    <dgm:cxn modelId="{956C623E-CC7C-4B26-8F45-7E9A6ECF3F2A}" type="presOf" srcId="{7A42E7E6-28B9-42F3-AFBD-11C6E7912F99}" destId="{C76CB96C-B090-4579-BD2D-0DF3FD7F299B}" srcOrd="0" destOrd="0" presId="urn:microsoft.com/office/officeart/2005/8/layout/hProcess10"/>
    <dgm:cxn modelId="{D11C2C3F-F49D-4784-979E-37AC7CEA1993}" srcId="{329265AA-8824-4D4D-B977-88AA5FBE087B}" destId="{B51C22E1-01D6-4A8B-A68F-2F82B38C9427}" srcOrd="2" destOrd="0" parTransId="{A6E4E103-CF8F-4D03-BD74-AF817B839847}" sibTransId="{B75D93FC-3434-48FF-8F31-B90D71B88D06}"/>
    <dgm:cxn modelId="{42A79D54-A23C-4CE9-B021-6F4FEFD2CCA8}" srcId="{7A42E7E6-28B9-42F3-AFBD-11C6E7912F99}" destId="{1E0E2D08-A8F3-4D7D-B5D0-89F5A0FFCF2A}" srcOrd="0" destOrd="0" parTransId="{A6B8FE20-0A3A-4AD7-8033-9177D6D27123}" sibTransId="{006498F5-74BB-4C80-B6AC-5116ACF9B219}"/>
    <dgm:cxn modelId="{EC27E15F-D5A5-4131-80F0-BD2E768002E0}" srcId="{329265AA-8824-4D4D-B977-88AA5FBE087B}" destId="{C17DC13E-78EC-4E4E-9685-960B0E34C130}" srcOrd="3" destOrd="0" parTransId="{6B899366-73D0-4C7F-94BE-5EECC54FE1AB}" sibTransId="{A26EBDD7-DBAE-429E-AB4F-5A5F32464EEB}"/>
    <dgm:cxn modelId="{72A6F265-9C41-4920-BF7E-E1C8163F9A53}" srcId="{329265AA-8824-4D4D-B977-88AA5FBE087B}" destId="{86E7BBE1-9F73-4E38-952F-7F3B046E1D8A}" srcOrd="1" destOrd="0" parTransId="{BCCB0517-1C9D-445E-8339-BF27B9CB31B6}" sibTransId="{59DEDB4A-04B7-4E3A-AD95-A1607ECA332C}"/>
    <dgm:cxn modelId="{A0FEA270-9B0E-405F-A0E2-A359B295F937}" type="presOf" srcId="{B75D93FC-3434-48FF-8F31-B90D71B88D06}" destId="{062F4E18-E752-4111-BBA1-2A855EE389E8}" srcOrd="1" destOrd="0" presId="urn:microsoft.com/office/officeart/2005/8/layout/hProcess10"/>
    <dgm:cxn modelId="{70A54B82-70A5-43D7-AC61-A011E904CD2F}" type="presOf" srcId="{028EC2C0-52DC-4F39-91CD-C4D229DB286A}" destId="{92030976-6F98-4DA8-9D34-167E6E23FEA7}" srcOrd="0" destOrd="1" presId="urn:microsoft.com/office/officeart/2005/8/layout/hProcess10"/>
    <dgm:cxn modelId="{FCDC918A-ACBD-4D83-B86F-FC565EE0CEAB}" type="presOf" srcId="{86E7BBE1-9F73-4E38-952F-7F3B046E1D8A}" destId="{20C82E4D-7BC1-4C33-870B-734773170E13}" srcOrd="0" destOrd="0" presId="urn:microsoft.com/office/officeart/2005/8/layout/hProcess10"/>
    <dgm:cxn modelId="{D6C15B9A-97D3-4A01-9512-C99E8ADEC5EA}" type="presOf" srcId="{329265AA-8824-4D4D-B977-88AA5FBE087B}" destId="{257AA9F5-A4C0-4185-9E64-ECD67BA5BDAA}" srcOrd="0" destOrd="0" presId="urn:microsoft.com/office/officeart/2005/8/layout/hProcess10"/>
    <dgm:cxn modelId="{4EE61A9D-EB05-4BA2-98FA-5975D08F853C}" srcId="{329265AA-8824-4D4D-B977-88AA5FBE087B}" destId="{7A42E7E6-28B9-42F3-AFBD-11C6E7912F99}" srcOrd="0" destOrd="0" parTransId="{0CBCF0CC-63A0-45A7-AC90-B2E8BA64605B}" sibTransId="{84A5E469-A3DD-46F0-8EFF-58ADCE00D52F}"/>
    <dgm:cxn modelId="{E6178CA3-A232-48AD-AD2C-771AA3C79B78}" type="presOf" srcId="{1E0E2D08-A8F3-4D7D-B5D0-89F5A0FFCF2A}" destId="{C76CB96C-B090-4579-BD2D-0DF3FD7F299B}" srcOrd="0" destOrd="1" presId="urn:microsoft.com/office/officeart/2005/8/layout/hProcess10"/>
    <dgm:cxn modelId="{1AF016AE-48D3-486C-A4C8-86597D5B6D6A}" type="presOf" srcId="{C17DC13E-78EC-4E4E-9685-960B0E34C130}" destId="{92030976-6F98-4DA8-9D34-167E6E23FEA7}" srcOrd="0" destOrd="0" presId="urn:microsoft.com/office/officeart/2005/8/layout/hProcess10"/>
    <dgm:cxn modelId="{E29381B3-CF1E-4D9F-A02D-E5BC7B236383}" srcId="{B51C22E1-01D6-4A8B-A68F-2F82B38C9427}" destId="{5F0041B4-1936-42B2-AAC9-B9A02D708C67}" srcOrd="1" destOrd="0" parTransId="{C11EC347-6027-47A9-92BE-C5E8D8E296BF}" sibTransId="{0EC8B0AB-D6D3-4A5D-9015-81BCC07ECF8E}"/>
    <dgm:cxn modelId="{0449E4BD-A0C4-4BC7-A7C9-B413789F6A0A}" srcId="{C17DC13E-78EC-4E4E-9685-960B0E34C130}" destId="{5172C033-57F0-4725-8A2B-2326096CD4FF}" srcOrd="1" destOrd="0" parTransId="{D820C393-1C54-48B4-BC2D-B3B80CFBBC00}" sibTransId="{4E9C06F9-AFBB-44B7-94CC-C8A125738246}"/>
    <dgm:cxn modelId="{31220EC3-F5B4-436E-B657-5328C000F14C}" type="presOf" srcId="{B51C22E1-01D6-4A8B-A68F-2F82B38C9427}" destId="{D955FCA5-2AEC-4AE9-AE9E-E67073B9BD97}" srcOrd="0" destOrd="0" presId="urn:microsoft.com/office/officeart/2005/8/layout/hProcess10"/>
    <dgm:cxn modelId="{87915DC5-7EF6-44C0-B43E-8B1C7EBAEF47}" type="presOf" srcId="{F4B31B67-95B1-41DD-A36F-4E287C43C642}" destId="{20C82E4D-7BC1-4C33-870B-734773170E13}" srcOrd="0" destOrd="2" presId="urn:microsoft.com/office/officeart/2005/8/layout/hProcess10"/>
    <dgm:cxn modelId="{3FB926CF-5662-42F5-9318-F90B4F426B97}" type="presOf" srcId="{84A5E469-A3DD-46F0-8EFF-58ADCE00D52F}" destId="{95A38D45-A1D0-4199-A6C3-77AC24502C09}" srcOrd="1" destOrd="0" presId="urn:microsoft.com/office/officeart/2005/8/layout/hProcess10"/>
    <dgm:cxn modelId="{D4B748D8-4CBD-4B91-8F92-1B146F8167EA}" srcId="{7A42E7E6-28B9-42F3-AFBD-11C6E7912F99}" destId="{EA5581B0-D018-4D89-87C5-6FE4B54316A8}" srcOrd="1" destOrd="0" parTransId="{C336AE67-77C2-4B6E-BA7C-5AD0863DF4B5}" sibTransId="{B7AF3D9C-02ED-4C35-961E-03E37B818FC1}"/>
    <dgm:cxn modelId="{CC4EEBEB-F037-42B8-8D84-22211BADD8FB}" type="presOf" srcId="{59DEDB4A-04B7-4E3A-AD95-A1607ECA332C}" destId="{2D3B6957-ED35-4087-AC13-17F650E69378}" srcOrd="1" destOrd="0" presId="urn:microsoft.com/office/officeart/2005/8/layout/hProcess10"/>
    <dgm:cxn modelId="{116466EF-A3CF-466C-A2FF-35005F4A958B}" type="presOf" srcId="{5156D321-B3E7-435B-8CEA-5F7B35C483F3}" destId="{D955FCA5-2AEC-4AE9-AE9E-E67073B9BD97}" srcOrd="0" destOrd="1" presId="urn:microsoft.com/office/officeart/2005/8/layout/hProcess10"/>
    <dgm:cxn modelId="{8EEE73EF-7F00-44B4-BCE7-EE914452967F}" type="presOf" srcId="{5F0041B4-1936-42B2-AAC9-B9A02D708C67}" destId="{D955FCA5-2AEC-4AE9-AE9E-E67073B9BD97}" srcOrd="0" destOrd="2" presId="urn:microsoft.com/office/officeart/2005/8/layout/hProcess10"/>
    <dgm:cxn modelId="{75B645F8-87FD-4B0C-BE84-30D267D03BA2}" srcId="{86E7BBE1-9F73-4E38-952F-7F3B046E1D8A}" destId="{02118E0B-0017-4BBE-BB39-628249B039FD}" srcOrd="0" destOrd="0" parTransId="{DBA6113B-E30F-49D9-A3AB-C76E462BC356}" sibTransId="{F91F7FE0-4C73-4F76-9F9D-B3B974EDF01B}"/>
    <dgm:cxn modelId="{1DAADFFC-3F88-4483-884B-5C50EAB277E9}" type="presOf" srcId="{B75D93FC-3434-48FF-8F31-B90D71B88D06}" destId="{7040B87C-8B29-4C72-9624-3DB76FC718DA}" srcOrd="0" destOrd="0" presId="urn:microsoft.com/office/officeart/2005/8/layout/hProcess10"/>
    <dgm:cxn modelId="{942C0E2F-FE7A-4D15-B63A-C9FE792D2A73}" type="presParOf" srcId="{257AA9F5-A4C0-4185-9E64-ECD67BA5BDAA}" destId="{55FAB826-9D49-4D39-A1FC-602E12B73129}" srcOrd="0" destOrd="0" presId="urn:microsoft.com/office/officeart/2005/8/layout/hProcess10"/>
    <dgm:cxn modelId="{A70F98C1-7FB5-4616-BD46-436201429230}" type="presParOf" srcId="{55FAB826-9D49-4D39-A1FC-602E12B73129}" destId="{1151A009-87A1-499A-BEDA-1F5A40CEE440}" srcOrd="0" destOrd="0" presId="urn:microsoft.com/office/officeart/2005/8/layout/hProcess10"/>
    <dgm:cxn modelId="{23631F29-2A8B-4C1F-BB02-E02F677706CC}" type="presParOf" srcId="{55FAB826-9D49-4D39-A1FC-602E12B73129}" destId="{C76CB96C-B090-4579-BD2D-0DF3FD7F299B}" srcOrd="1" destOrd="0" presId="urn:microsoft.com/office/officeart/2005/8/layout/hProcess10"/>
    <dgm:cxn modelId="{8829240A-ABB2-40EA-9CAF-47E69872A4DE}" type="presParOf" srcId="{257AA9F5-A4C0-4185-9E64-ECD67BA5BDAA}" destId="{81B40D78-B35B-486B-A4EE-76B9ED027B4A}" srcOrd="1" destOrd="0" presId="urn:microsoft.com/office/officeart/2005/8/layout/hProcess10"/>
    <dgm:cxn modelId="{879BA233-6A97-47DC-91ED-DECD7D4C6E9E}" type="presParOf" srcId="{81B40D78-B35B-486B-A4EE-76B9ED027B4A}" destId="{95A38D45-A1D0-4199-A6C3-77AC24502C09}" srcOrd="0" destOrd="0" presId="urn:microsoft.com/office/officeart/2005/8/layout/hProcess10"/>
    <dgm:cxn modelId="{06A77080-1B23-4BB8-88E8-0073F863DBBC}" type="presParOf" srcId="{257AA9F5-A4C0-4185-9E64-ECD67BA5BDAA}" destId="{C4B05509-FD3B-4CD8-AD9B-6936F16F2AC2}" srcOrd="2" destOrd="0" presId="urn:microsoft.com/office/officeart/2005/8/layout/hProcess10"/>
    <dgm:cxn modelId="{02DA3CF8-A41D-4858-B5D6-77A1F97645F4}" type="presParOf" srcId="{C4B05509-FD3B-4CD8-AD9B-6936F16F2AC2}" destId="{B49B986A-3E21-45C4-860C-CAE5FE2B4B99}" srcOrd="0" destOrd="0" presId="urn:microsoft.com/office/officeart/2005/8/layout/hProcess10"/>
    <dgm:cxn modelId="{7C453BBF-C836-44B9-8105-B33BBD778893}" type="presParOf" srcId="{C4B05509-FD3B-4CD8-AD9B-6936F16F2AC2}" destId="{20C82E4D-7BC1-4C33-870B-734773170E13}" srcOrd="1" destOrd="0" presId="urn:microsoft.com/office/officeart/2005/8/layout/hProcess10"/>
    <dgm:cxn modelId="{9FFAC174-73FD-4E9B-AACC-920ACFF6D1D5}" type="presParOf" srcId="{257AA9F5-A4C0-4185-9E64-ECD67BA5BDAA}" destId="{2347D465-B245-4D56-97EC-A97ABF40466D}" srcOrd="3" destOrd="0" presId="urn:microsoft.com/office/officeart/2005/8/layout/hProcess10"/>
    <dgm:cxn modelId="{ADAAB1CE-D0A5-42F5-ACD1-41BF597EC972}" type="presParOf" srcId="{2347D465-B245-4D56-97EC-A97ABF40466D}" destId="{2D3B6957-ED35-4087-AC13-17F650E69378}" srcOrd="0" destOrd="0" presId="urn:microsoft.com/office/officeart/2005/8/layout/hProcess10"/>
    <dgm:cxn modelId="{8D0859E8-B2B8-4486-B1EC-3D7D066D587B}" type="presParOf" srcId="{257AA9F5-A4C0-4185-9E64-ECD67BA5BDAA}" destId="{F8E5A44D-0EBD-4F50-95D0-E2C8BD2F42F8}" srcOrd="4" destOrd="0" presId="urn:microsoft.com/office/officeart/2005/8/layout/hProcess10"/>
    <dgm:cxn modelId="{73B6A4B9-5AE2-45F7-A174-4A362250629D}" type="presParOf" srcId="{F8E5A44D-0EBD-4F50-95D0-E2C8BD2F42F8}" destId="{C35F6574-CE0E-404B-BD82-43F697520B23}" srcOrd="0" destOrd="0" presId="urn:microsoft.com/office/officeart/2005/8/layout/hProcess10"/>
    <dgm:cxn modelId="{0D6AAF43-38FB-4EFA-A00C-8B889636BBE4}" type="presParOf" srcId="{F8E5A44D-0EBD-4F50-95D0-E2C8BD2F42F8}" destId="{D955FCA5-2AEC-4AE9-AE9E-E67073B9BD97}" srcOrd="1" destOrd="0" presId="urn:microsoft.com/office/officeart/2005/8/layout/hProcess10"/>
    <dgm:cxn modelId="{1590C1C8-0A78-4837-B512-9C9CFAB09A79}" type="presParOf" srcId="{257AA9F5-A4C0-4185-9E64-ECD67BA5BDAA}" destId="{7040B87C-8B29-4C72-9624-3DB76FC718DA}" srcOrd="5" destOrd="0" presId="urn:microsoft.com/office/officeart/2005/8/layout/hProcess10"/>
    <dgm:cxn modelId="{E504227E-F310-4562-A3CC-F1CA2C9D945E}" type="presParOf" srcId="{7040B87C-8B29-4C72-9624-3DB76FC718DA}" destId="{062F4E18-E752-4111-BBA1-2A855EE389E8}" srcOrd="0" destOrd="0" presId="urn:microsoft.com/office/officeart/2005/8/layout/hProcess10"/>
    <dgm:cxn modelId="{91C81D97-D7E8-482E-ACC9-DBC91C739462}" type="presParOf" srcId="{257AA9F5-A4C0-4185-9E64-ECD67BA5BDAA}" destId="{06A300F0-CC29-4ACC-AD44-1565A84B5904}" srcOrd="6" destOrd="0" presId="urn:microsoft.com/office/officeart/2005/8/layout/hProcess10"/>
    <dgm:cxn modelId="{35D7EEA1-2E0F-49EE-ACD6-F7A8F98E40F8}" type="presParOf" srcId="{06A300F0-CC29-4ACC-AD44-1565A84B5904}" destId="{5C7FDD36-967A-4740-A9F5-A7D9F6F9F1CB}" srcOrd="0" destOrd="0" presId="urn:microsoft.com/office/officeart/2005/8/layout/hProcess10"/>
    <dgm:cxn modelId="{A4A78B74-491D-4FB7-8E22-1355030C3BFE}" type="presParOf" srcId="{06A300F0-CC29-4ACC-AD44-1565A84B5904}" destId="{92030976-6F98-4DA8-9D34-167E6E23FEA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DA0B54C-CDF8-41B1-BE49-622FD79149C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35A0167-73F3-4ECB-9B55-F3D1C41F7F5A}">
      <dgm:prSet/>
      <dgm:spPr/>
      <dgm:t>
        <a:bodyPr/>
        <a:lstStyle/>
        <a:p>
          <a:pPr>
            <a:lnSpc>
              <a:spcPct val="100000"/>
            </a:lnSpc>
            <a:defRPr cap="all"/>
          </a:pPr>
          <a:r>
            <a:rPr lang="en-US"/>
            <a:t>”Coaching är att ha mod att</a:t>
          </a:r>
        </a:p>
      </dgm:t>
    </dgm:pt>
    <dgm:pt modelId="{A2533535-77E0-4B76-8F2A-D8BB9F454F95}" type="parTrans" cxnId="{AE511116-B158-41F8-A9A8-D58311C1228D}">
      <dgm:prSet/>
      <dgm:spPr/>
      <dgm:t>
        <a:bodyPr/>
        <a:lstStyle/>
        <a:p>
          <a:endParaRPr lang="en-US"/>
        </a:p>
      </dgm:t>
    </dgm:pt>
    <dgm:pt modelId="{B1D1E0D9-EA8B-4D0C-B49D-43C943B77DF7}" type="sibTrans" cxnId="{AE511116-B158-41F8-A9A8-D58311C1228D}">
      <dgm:prSet/>
      <dgm:spPr/>
      <dgm:t>
        <a:bodyPr/>
        <a:lstStyle/>
        <a:p>
          <a:endParaRPr lang="en-US"/>
        </a:p>
      </dgm:t>
    </dgm:pt>
    <dgm:pt modelId="{DF027AB6-D746-4F1E-BD72-018F33FBB6D1}">
      <dgm:prSet/>
      <dgm:spPr/>
      <dgm:t>
        <a:bodyPr/>
        <a:lstStyle/>
        <a:p>
          <a:pPr>
            <a:lnSpc>
              <a:spcPct val="100000"/>
            </a:lnSpc>
            <a:defRPr cap="all"/>
          </a:pPr>
          <a:r>
            <a:rPr lang="en-US"/>
            <a:t>våga släppa taget…”</a:t>
          </a:r>
        </a:p>
      </dgm:t>
    </dgm:pt>
    <dgm:pt modelId="{8A8DFA97-11C6-4045-A953-9A851B9D1D50}" type="parTrans" cxnId="{3DD29426-C523-4A59-AD09-A316CF7D27D0}">
      <dgm:prSet/>
      <dgm:spPr/>
      <dgm:t>
        <a:bodyPr/>
        <a:lstStyle/>
        <a:p>
          <a:endParaRPr lang="en-US"/>
        </a:p>
      </dgm:t>
    </dgm:pt>
    <dgm:pt modelId="{EDDBEACA-C23F-46D0-93AC-6134AE8830F9}" type="sibTrans" cxnId="{3DD29426-C523-4A59-AD09-A316CF7D27D0}">
      <dgm:prSet/>
      <dgm:spPr/>
      <dgm:t>
        <a:bodyPr/>
        <a:lstStyle/>
        <a:p>
          <a:endParaRPr lang="en-US"/>
        </a:p>
      </dgm:t>
    </dgm:pt>
    <dgm:pt modelId="{CF711918-2783-47A4-A19F-F4F5C1CB561A}">
      <dgm:prSet/>
      <dgm:spPr/>
      <dgm:t>
        <a:bodyPr/>
        <a:lstStyle/>
        <a:p>
          <a:pPr>
            <a:lnSpc>
              <a:spcPct val="100000"/>
            </a:lnSpc>
            <a:defRPr cap="all"/>
          </a:pPr>
          <a:r>
            <a:rPr lang="en-US"/>
            <a:t>”Coaching handlar om att nå mål…”</a:t>
          </a:r>
        </a:p>
      </dgm:t>
    </dgm:pt>
    <dgm:pt modelId="{C82C6C51-2E9E-48AF-93B8-4113321A1B12}" type="parTrans" cxnId="{0C86285C-DC0B-426F-9C38-FCBA163A0F55}">
      <dgm:prSet/>
      <dgm:spPr/>
      <dgm:t>
        <a:bodyPr/>
        <a:lstStyle/>
        <a:p>
          <a:endParaRPr lang="en-US"/>
        </a:p>
      </dgm:t>
    </dgm:pt>
    <dgm:pt modelId="{B25B0802-A955-41E9-8A5A-0D1C25717A53}" type="sibTrans" cxnId="{0C86285C-DC0B-426F-9C38-FCBA163A0F55}">
      <dgm:prSet/>
      <dgm:spPr/>
      <dgm:t>
        <a:bodyPr/>
        <a:lstStyle/>
        <a:p>
          <a:endParaRPr lang="en-US"/>
        </a:p>
      </dgm:t>
    </dgm:pt>
    <dgm:pt modelId="{481852E7-813C-4EFD-B14F-817908E94C82}">
      <dgm:prSet/>
      <dgm:spPr/>
      <dgm:t>
        <a:bodyPr/>
        <a:lstStyle/>
        <a:p>
          <a:pPr>
            <a:lnSpc>
              <a:spcPct val="100000"/>
            </a:lnSpc>
            <a:defRPr cap="all"/>
          </a:pPr>
          <a:r>
            <a:rPr lang="en-US"/>
            <a:t>”Coaching handlar om att  skapa ansvarstagande…”</a:t>
          </a:r>
        </a:p>
      </dgm:t>
    </dgm:pt>
    <dgm:pt modelId="{6A10CAC8-9F58-4C52-B0FF-38E38A361E89}" type="parTrans" cxnId="{B0D41A66-5683-4AD6-B37F-916D420D71BE}">
      <dgm:prSet/>
      <dgm:spPr/>
      <dgm:t>
        <a:bodyPr/>
        <a:lstStyle/>
        <a:p>
          <a:endParaRPr lang="en-US"/>
        </a:p>
      </dgm:t>
    </dgm:pt>
    <dgm:pt modelId="{030EEAFC-98EE-4F30-8579-F28ED76866EC}" type="sibTrans" cxnId="{B0D41A66-5683-4AD6-B37F-916D420D71BE}">
      <dgm:prSet/>
      <dgm:spPr/>
      <dgm:t>
        <a:bodyPr/>
        <a:lstStyle/>
        <a:p>
          <a:endParaRPr lang="en-US"/>
        </a:p>
      </dgm:t>
    </dgm:pt>
    <dgm:pt modelId="{CA13EACF-CD99-4F1A-BD7D-EF207B90CEA9}">
      <dgm:prSet/>
      <dgm:spPr/>
      <dgm:t>
        <a:bodyPr/>
        <a:lstStyle/>
        <a:p>
          <a:pPr>
            <a:lnSpc>
              <a:spcPct val="100000"/>
            </a:lnSpc>
            <a:defRPr cap="all"/>
          </a:pPr>
          <a:r>
            <a:rPr lang="en-US"/>
            <a:t>”Coaching handlar om att skapa motivation…”</a:t>
          </a:r>
        </a:p>
      </dgm:t>
    </dgm:pt>
    <dgm:pt modelId="{66CFA5F1-A2D7-4A84-A801-BD6D333E0B19}" type="parTrans" cxnId="{3D48E56E-F08E-49B3-8455-A91CC6C481A5}">
      <dgm:prSet/>
      <dgm:spPr/>
      <dgm:t>
        <a:bodyPr/>
        <a:lstStyle/>
        <a:p>
          <a:endParaRPr lang="en-US"/>
        </a:p>
      </dgm:t>
    </dgm:pt>
    <dgm:pt modelId="{7E35DD96-AE69-4028-8C95-227B64CDC83A}" type="sibTrans" cxnId="{3D48E56E-F08E-49B3-8455-A91CC6C481A5}">
      <dgm:prSet/>
      <dgm:spPr/>
      <dgm:t>
        <a:bodyPr/>
        <a:lstStyle/>
        <a:p>
          <a:endParaRPr lang="en-US"/>
        </a:p>
      </dgm:t>
    </dgm:pt>
    <dgm:pt modelId="{6E9451F3-2AF7-425B-89B2-54A6B8B6D51E}">
      <dgm:prSet/>
      <dgm:spPr/>
      <dgm:t>
        <a:bodyPr/>
        <a:lstStyle/>
        <a:p>
          <a:pPr>
            <a:lnSpc>
              <a:spcPct val="100000"/>
            </a:lnSpc>
            <a:defRPr cap="all"/>
          </a:pPr>
          <a:r>
            <a:rPr lang="en-US"/>
            <a:t>”Coaching handlar inte om att  ”säga hur det är” utan att  hjälpa individen att hitta sin  egen väg och lösningar…”</a:t>
          </a:r>
        </a:p>
      </dgm:t>
    </dgm:pt>
    <dgm:pt modelId="{828D462A-22B7-46FB-82EB-DE87506B0E09}" type="parTrans" cxnId="{9B55FDF5-6D7A-4728-9051-DA023D3A013E}">
      <dgm:prSet/>
      <dgm:spPr/>
      <dgm:t>
        <a:bodyPr/>
        <a:lstStyle/>
        <a:p>
          <a:endParaRPr lang="en-US"/>
        </a:p>
      </dgm:t>
    </dgm:pt>
    <dgm:pt modelId="{7DAFC018-6261-451D-82B4-BCA2EDFC1490}" type="sibTrans" cxnId="{9B55FDF5-6D7A-4728-9051-DA023D3A013E}">
      <dgm:prSet/>
      <dgm:spPr/>
      <dgm:t>
        <a:bodyPr/>
        <a:lstStyle/>
        <a:p>
          <a:endParaRPr lang="en-US"/>
        </a:p>
      </dgm:t>
    </dgm:pt>
    <dgm:pt modelId="{A956E9EE-BBF6-4D85-B816-7D95B4B9D905}" type="pres">
      <dgm:prSet presAssocID="{ADA0B54C-CDF8-41B1-BE49-622FD79149CA}" presName="root" presStyleCnt="0">
        <dgm:presLayoutVars>
          <dgm:dir/>
          <dgm:resizeHandles val="exact"/>
        </dgm:presLayoutVars>
      </dgm:prSet>
      <dgm:spPr/>
    </dgm:pt>
    <dgm:pt modelId="{D75A30C3-0B9B-4724-B2E6-0E1FA3443C58}" type="pres">
      <dgm:prSet presAssocID="{D35A0167-73F3-4ECB-9B55-F3D1C41F7F5A}" presName="compNode" presStyleCnt="0"/>
      <dgm:spPr/>
    </dgm:pt>
    <dgm:pt modelId="{73527A67-0AD1-4C89-8D93-16491B4D325E}" type="pres">
      <dgm:prSet presAssocID="{D35A0167-73F3-4ECB-9B55-F3D1C41F7F5A}" presName="iconBgRect" presStyleLbl="bgShp" presStyleIdx="0" presStyleCnt="6"/>
      <dgm:spPr/>
    </dgm:pt>
    <dgm:pt modelId="{43880C9B-ECF1-4EB6-8C4F-2F6F7701904B}" type="pres">
      <dgm:prSet presAssocID="{D35A0167-73F3-4ECB-9B55-F3D1C41F7F5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andra"/>
        </a:ext>
      </dgm:extLst>
    </dgm:pt>
    <dgm:pt modelId="{BADD13C5-3077-4D0E-A19D-88319721F8C2}" type="pres">
      <dgm:prSet presAssocID="{D35A0167-73F3-4ECB-9B55-F3D1C41F7F5A}" presName="spaceRect" presStyleCnt="0"/>
      <dgm:spPr/>
    </dgm:pt>
    <dgm:pt modelId="{1CBA22EF-B03D-461C-8A17-4A74521F194E}" type="pres">
      <dgm:prSet presAssocID="{D35A0167-73F3-4ECB-9B55-F3D1C41F7F5A}" presName="textRect" presStyleLbl="revTx" presStyleIdx="0" presStyleCnt="6">
        <dgm:presLayoutVars>
          <dgm:chMax val="1"/>
          <dgm:chPref val="1"/>
        </dgm:presLayoutVars>
      </dgm:prSet>
      <dgm:spPr/>
    </dgm:pt>
    <dgm:pt modelId="{1D7A47EB-A0C7-43E1-9509-8C349996BC1C}" type="pres">
      <dgm:prSet presAssocID="{B1D1E0D9-EA8B-4D0C-B49D-43C943B77DF7}" presName="sibTrans" presStyleCnt="0"/>
      <dgm:spPr/>
    </dgm:pt>
    <dgm:pt modelId="{4760577F-A519-4F6D-A6FE-D460465AE5D6}" type="pres">
      <dgm:prSet presAssocID="{DF027AB6-D746-4F1E-BD72-018F33FBB6D1}" presName="compNode" presStyleCnt="0"/>
      <dgm:spPr/>
    </dgm:pt>
    <dgm:pt modelId="{4E736EAC-9E67-4942-A31B-126A37CBF571}" type="pres">
      <dgm:prSet presAssocID="{DF027AB6-D746-4F1E-BD72-018F33FBB6D1}" presName="iconBgRect" presStyleLbl="bgShp" presStyleIdx="1" presStyleCnt="6"/>
      <dgm:spPr/>
    </dgm:pt>
    <dgm:pt modelId="{3068D344-23EE-4520-8977-B2786A6A2D75}" type="pres">
      <dgm:prSet presAssocID="{DF027AB6-D746-4F1E-BD72-018F33FBB6D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ejon"/>
        </a:ext>
      </dgm:extLst>
    </dgm:pt>
    <dgm:pt modelId="{3A50B74A-2D27-4E9A-86C8-6474303A5371}" type="pres">
      <dgm:prSet presAssocID="{DF027AB6-D746-4F1E-BD72-018F33FBB6D1}" presName="spaceRect" presStyleCnt="0"/>
      <dgm:spPr/>
    </dgm:pt>
    <dgm:pt modelId="{0AA69890-C27B-414E-932A-6EE9455142C1}" type="pres">
      <dgm:prSet presAssocID="{DF027AB6-D746-4F1E-BD72-018F33FBB6D1}" presName="textRect" presStyleLbl="revTx" presStyleIdx="1" presStyleCnt="6">
        <dgm:presLayoutVars>
          <dgm:chMax val="1"/>
          <dgm:chPref val="1"/>
        </dgm:presLayoutVars>
      </dgm:prSet>
      <dgm:spPr/>
    </dgm:pt>
    <dgm:pt modelId="{125B2D2A-CD5A-4956-9E54-E86E82EFD445}" type="pres">
      <dgm:prSet presAssocID="{EDDBEACA-C23F-46D0-93AC-6134AE8830F9}" presName="sibTrans" presStyleCnt="0"/>
      <dgm:spPr/>
    </dgm:pt>
    <dgm:pt modelId="{6595AA92-FD89-483D-B8FF-69C0384C850B}" type="pres">
      <dgm:prSet presAssocID="{CF711918-2783-47A4-A19F-F4F5C1CB561A}" presName="compNode" presStyleCnt="0"/>
      <dgm:spPr/>
    </dgm:pt>
    <dgm:pt modelId="{80F4A123-7174-4E8B-8968-307FCFEB5E01}" type="pres">
      <dgm:prSet presAssocID="{CF711918-2783-47A4-A19F-F4F5C1CB561A}" presName="iconBgRect" presStyleLbl="bgShp" presStyleIdx="2" presStyleCnt="6"/>
      <dgm:spPr/>
    </dgm:pt>
    <dgm:pt modelId="{66D457D2-F886-409F-B6B3-F8D3F64F9AD3}" type="pres">
      <dgm:prSet presAssocID="{CF711918-2783-47A4-A19F-F4F5C1CB561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lbok"/>
        </a:ext>
      </dgm:extLst>
    </dgm:pt>
    <dgm:pt modelId="{030D9AC6-842C-4BBE-8B2B-449636361576}" type="pres">
      <dgm:prSet presAssocID="{CF711918-2783-47A4-A19F-F4F5C1CB561A}" presName="spaceRect" presStyleCnt="0"/>
      <dgm:spPr/>
    </dgm:pt>
    <dgm:pt modelId="{79710055-B52B-4204-9673-E08D886DAAA7}" type="pres">
      <dgm:prSet presAssocID="{CF711918-2783-47A4-A19F-F4F5C1CB561A}" presName="textRect" presStyleLbl="revTx" presStyleIdx="2" presStyleCnt="6">
        <dgm:presLayoutVars>
          <dgm:chMax val="1"/>
          <dgm:chPref val="1"/>
        </dgm:presLayoutVars>
      </dgm:prSet>
      <dgm:spPr/>
    </dgm:pt>
    <dgm:pt modelId="{944A053F-680D-4E17-B3E3-5EE9E7A4C822}" type="pres">
      <dgm:prSet presAssocID="{B25B0802-A955-41E9-8A5A-0D1C25717A53}" presName="sibTrans" presStyleCnt="0"/>
      <dgm:spPr/>
    </dgm:pt>
    <dgm:pt modelId="{6E8067E6-2510-4149-8E27-B15B26A6AADA}" type="pres">
      <dgm:prSet presAssocID="{481852E7-813C-4EFD-B14F-817908E94C82}" presName="compNode" presStyleCnt="0"/>
      <dgm:spPr/>
    </dgm:pt>
    <dgm:pt modelId="{9F4F3745-2BAB-4B74-B16C-C2C7C54A66BC}" type="pres">
      <dgm:prSet presAssocID="{481852E7-813C-4EFD-B14F-817908E94C82}" presName="iconBgRect" presStyleLbl="bgShp" presStyleIdx="3" presStyleCnt="6"/>
      <dgm:spPr/>
    </dgm:pt>
    <dgm:pt modelId="{FA195EB6-C93E-48AE-9CA0-96221EC6970E}" type="pres">
      <dgm:prSet presAssocID="{481852E7-813C-4EFD-B14F-817908E94C8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lanta"/>
        </a:ext>
      </dgm:extLst>
    </dgm:pt>
    <dgm:pt modelId="{EC26C83C-E344-44D5-A072-F633F0167D9E}" type="pres">
      <dgm:prSet presAssocID="{481852E7-813C-4EFD-B14F-817908E94C82}" presName="spaceRect" presStyleCnt="0"/>
      <dgm:spPr/>
    </dgm:pt>
    <dgm:pt modelId="{E965C8F1-F214-4D32-97E2-E35BAAC666F3}" type="pres">
      <dgm:prSet presAssocID="{481852E7-813C-4EFD-B14F-817908E94C82}" presName="textRect" presStyleLbl="revTx" presStyleIdx="3" presStyleCnt="6">
        <dgm:presLayoutVars>
          <dgm:chMax val="1"/>
          <dgm:chPref val="1"/>
        </dgm:presLayoutVars>
      </dgm:prSet>
      <dgm:spPr/>
    </dgm:pt>
    <dgm:pt modelId="{013B6EFA-BBAF-4A75-A852-9A9E6E7D0ECF}" type="pres">
      <dgm:prSet presAssocID="{030EEAFC-98EE-4F30-8579-F28ED76866EC}" presName="sibTrans" presStyleCnt="0"/>
      <dgm:spPr/>
    </dgm:pt>
    <dgm:pt modelId="{CA873C58-C1AB-4B48-94FF-9896A3C14C13}" type="pres">
      <dgm:prSet presAssocID="{CA13EACF-CD99-4F1A-BD7D-EF207B90CEA9}" presName="compNode" presStyleCnt="0"/>
      <dgm:spPr/>
    </dgm:pt>
    <dgm:pt modelId="{FD5788F7-2524-4C8A-9C13-D3C2510619E1}" type="pres">
      <dgm:prSet presAssocID="{CA13EACF-CD99-4F1A-BD7D-EF207B90CEA9}" presName="iconBgRect" presStyleLbl="bgShp" presStyleIdx="4" presStyleCnt="6"/>
      <dgm:spPr/>
    </dgm:pt>
    <dgm:pt modelId="{A4EA929E-982E-4A46-A09C-7A81602FD223}" type="pres">
      <dgm:prSet presAssocID="{CA13EACF-CD99-4F1A-BD7D-EF207B90CEA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pward trend"/>
        </a:ext>
      </dgm:extLst>
    </dgm:pt>
    <dgm:pt modelId="{46F034C2-635E-4A7F-B369-2EE718C825CA}" type="pres">
      <dgm:prSet presAssocID="{CA13EACF-CD99-4F1A-BD7D-EF207B90CEA9}" presName="spaceRect" presStyleCnt="0"/>
      <dgm:spPr/>
    </dgm:pt>
    <dgm:pt modelId="{7505E840-3B45-4496-A405-D862EB90573C}" type="pres">
      <dgm:prSet presAssocID="{CA13EACF-CD99-4F1A-BD7D-EF207B90CEA9}" presName="textRect" presStyleLbl="revTx" presStyleIdx="4" presStyleCnt="6">
        <dgm:presLayoutVars>
          <dgm:chMax val="1"/>
          <dgm:chPref val="1"/>
        </dgm:presLayoutVars>
      </dgm:prSet>
      <dgm:spPr/>
    </dgm:pt>
    <dgm:pt modelId="{B806B8C4-E8E4-4122-9D7D-5518D9EBAE58}" type="pres">
      <dgm:prSet presAssocID="{7E35DD96-AE69-4028-8C95-227B64CDC83A}" presName="sibTrans" presStyleCnt="0"/>
      <dgm:spPr/>
    </dgm:pt>
    <dgm:pt modelId="{389F7D51-321A-42C4-8595-FD50686ABA3D}" type="pres">
      <dgm:prSet presAssocID="{6E9451F3-2AF7-425B-89B2-54A6B8B6D51E}" presName="compNode" presStyleCnt="0"/>
      <dgm:spPr/>
    </dgm:pt>
    <dgm:pt modelId="{446E44FC-C54E-449A-A3EF-A3B0CB0BCF91}" type="pres">
      <dgm:prSet presAssocID="{6E9451F3-2AF7-425B-89B2-54A6B8B6D51E}" presName="iconBgRect" presStyleLbl="bgShp" presStyleIdx="5" presStyleCnt="6"/>
      <dgm:spPr/>
    </dgm:pt>
    <dgm:pt modelId="{39D98811-36D8-4142-90CF-F49E30D95978}" type="pres">
      <dgm:prSet presAssocID="{6E9451F3-2AF7-425B-89B2-54A6B8B6D51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rayer Candle"/>
        </a:ext>
      </dgm:extLst>
    </dgm:pt>
    <dgm:pt modelId="{5868C4A6-83AF-429A-ABE9-3CD19BF74092}" type="pres">
      <dgm:prSet presAssocID="{6E9451F3-2AF7-425B-89B2-54A6B8B6D51E}" presName="spaceRect" presStyleCnt="0"/>
      <dgm:spPr/>
    </dgm:pt>
    <dgm:pt modelId="{C88A442D-F708-4EF0-AA61-59751A21CE4B}" type="pres">
      <dgm:prSet presAssocID="{6E9451F3-2AF7-425B-89B2-54A6B8B6D51E}" presName="textRect" presStyleLbl="revTx" presStyleIdx="5" presStyleCnt="6">
        <dgm:presLayoutVars>
          <dgm:chMax val="1"/>
          <dgm:chPref val="1"/>
        </dgm:presLayoutVars>
      </dgm:prSet>
      <dgm:spPr/>
    </dgm:pt>
  </dgm:ptLst>
  <dgm:cxnLst>
    <dgm:cxn modelId="{CEC13303-E50E-244A-8582-DE51387C8752}" type="presOf" srcId="{481852E7-813C-4EFD-B14F-817908E94C82}" destId="{E965C8F1-F214-4D32-97E2-E35BAAC666F3}" srcOrd="0" destOrd="0" presId="urn:microsoft.com/office/officeart/2018/5/layout/IconCircleLabelList"/>
    <dgm:cxn modelId="{46AC580D-4914-2E43-A86C-99A5FF5CF17F}" type="presOf" srcId="{6E9451F3-2AF7-425B-89B2-54A6B8B6D51E}" destId="{C88A442D-F708-4EF0-AA61-59751A21CE4B}" srcOrd="0" destOrd="0" presId="urn:microsoft.com/office/officeart/2018/5/layout/IconCircleLabelList"/>
    <dgm:cxn modelId="{AE511116-B158-41F8-A9A8-D58311C1228D}" srcId="{ADA0B54C-CDF8-41B1-BE49-622FD79149CA}" destId="{D35A0167-73F3-4ECB-9B55-F3D1C41F7F5A}" srcOrd="0" destOrd="0" parTransId="{A2533535-77E0-4B76-8F2A-D8BB9F454F95}" sibTransId="{B1D1E0D9-EA8B-4D0C-B49D-43C943B77DF7}"/>
    <dgm:cxn modelId="{4B55C022-0654-3644-A89B-86D7E003B978}" type="presOf" srcId="{CF711918-2783-47A4-A19F-F4F5C1CB561A}" destId="{79710055-B52B-4204-9673-E08D886DAAA7}" srcOrd="0" destOrd="0" presId="urn:microsoft.com/office/officeart/2018/5/layout/IconCircleLabelList"/>
    <dgm:cxn modelId="{3DD29426-C523-4A59-AD09-A316CF7D27D0}" srcId="{ADA0B54C-CDF8-41B1-BE49-622FD79149CA}" destId="{DF027AB6-D746-4F1E-BD72-018F33FBB6D1}" srcOrd="1" destOrd="0" parTransId="{8A8DFA97-11C6-4045-A953-9A851B9D1D50}" sibTransId="{EDDBEACA-C23F-46D0-93AC-6134AE8830F9}"/>
    <dgm:cxn modelId="{0C86285C-DC0B-426F-9C38-FCBA163A0F55}" srcId="{ADA0B54C-CDF8-41B1-BE49-622FD79149CA}" destId="{CF711918-2783-47A4-A19F-F4F5C1CB561A}" srcOrd="2" destOrd="0" parTransId="{C82C6C51-2E9E-48AF-93B8-4113321A1B12}" sibTransId="{B25B0802-A955-41E9-8A5A-0D1C25717A53}"/>
    <dgm:cxn modelId="{DFDD535C-20B8-594A-B950-4093EF457C59}" type="presOf" srcId="{ADA0B54C-CDF8-41B1-BE49-622FD79149CA}" destId="{A956E9EE-BBF6-4D85-B816-7D95B4B9D905}" srcOrd="0" destOrd="0" presId="urn:microsoft.com/office/officeart/2018/5/layout/IconCircleLabelList"/>
    <dgm:cxn modelId="{B0D41A66-5683-4AD6-B37F-916D420D71BE}" srcId="{ADA0B54C-CDF8-41B1-BE49-622FD79149CA}" destId="{481852E7-813C-4EFD-B14F-817908E94C82}" srcOrd="3" destOrd="0" parTransId="{6A10CAC8-9F58-4C52-B0FF-38E38A361E89}" sibTransId="{030EEAFC-98EE-4F30-8579-F28ED76866EC}"/>
    <dgm:cxn modelId="{6DA7E968-FEE4-4B41-8872-914462B2EA92}" type="presOf" srcId="{DF027AB6-D746-4F1E-BD72-018F33FBB6D1}" destId="{0AA69890-C27B-414E-932A-6EE9455142C1}" srcOrd="0" destOrd="0" presId="urn:microsoft.com/office/officeart/2018/5/layout/IconCircleLabelList"/>
    <dgm:cxn modelId="{3D48E56E-F08E-49B3-8455-A91CC6C481A5}" srcId="{ADA0B54C-CDF8-41B1-BE49-622FD79149CA}" destId="{CA13EACF-CD99-4F1A-BD7D-EF207B90CEA9}" srcOrd="4" destOrd="0" parTransId="{66CFA5F1-A2D7-4A84-A801-BD6D333E0B19}" sibTransId="{7E35DD96-AE69-4028-8C95-227B64CDC83A}"/>
    <dgm:cxn modelId="{79A7E7D9-F536-E343-9FEB-F8288F585427}" type="presOf" srcId="{D35A0167-73F3-4ECB-9B55-F3D1C41F7F5A}" destId="{1CBA22EF-B03D-461C-8A17-4A74521F194E}" srcOrd="0" destOrd="0" presId="urn:microsoft.com/office/officeart/2018/5/layout/IconCircleLabelList"/>
    <dgm:cxn modelId="{893B79E7-7FCB-0848-AA75-75613E9260D3}" type="presOf" srcId="{CA13EACF-CD99-4F1A-BD7D-EF207B90CEA9}" destId="{7505E840-3B45-4496-A405-D862EB90573C}" srcOrd="0" destOrd="0" presId="urn:microsoft.com/office/officeart/2018/5/layout/IconCircleLabelList"/>
    <dgm:cxn modelId="{9B55FDF5-6D7A-4728-9051-DA023D3A013E}" srcId="{ADA0B54C-CDF8-41B1-BE49-622FD79149CA}" destId="{6E9451F3-2AF7-425B-89B2-54A6B8B6D51E}" srcOrd="5" destOrd="0" parTransId="{828D462A-22B7-46FB-82EB-DE87506B0E09}" sibTransId="{7DAFC018-6261-451D-82B4-BCA2EDFC1490}"/>
    <dgm:cxn modelId="{A78AA4DB-9263-4E4A-9CB6-AE217972893B}" type="presParOf" srcId="{A956E9EE-BBF6-4D85-B816-7D95B4B9D905}" destId="{D75A30C3-0B9B-4724-B2E6-0E1FA3443C58}" srcOrd="0" destOrd="0" presId="urn:microsoft.com/office/officeart/2018/5/layout/IconCircleLabelList"/>
    <dgm:cxn modelId="{DC85AFC6-1653-FA4F-A176-D386E1411B3D}" type="presParOf" srcId="{D75A30C3-0B9B-4724-B2E6-0E1FA3443C58}" destId="{73527A67-0AD1-4C89-8D93-16491B4D325E}" srcOrd="0" destOrd="0" presId="urn:microsoft.com/office/officeart/2018/5/layout/IconCircleLabelList"/>
    <dgm:cxn modelId="{C8BACD14-5C78-764B-AB02-FE57765D707D}" type="presParOf" srcId="{D75A30C3-0B9B-4724-B2E6-0E1FA3443C58}" destId="{43880C9B-ECF1-4EB6-8C4F-2F6F7701904B}" srcOrd="1" destOrd="0" presId="urn:microsoft.com/office/officeart/2018/5/layout/IconCircleLabelList"/>
    <dgm:cxn modelId="{29D140C6-8B4B-934B-8BDA-F55A4ACF7725}" type="presParOf" srcId="{D75A30C3-0B9B-4724-B2E6-0E1FA3443C58}" destId="{BADD13C5-3077-4D0E-A19D-88319721F8C2}" srcOrd="2" destOrd="0" presId="urn:microsoft.com/office/officeart/2018/5/layout/IconCircleLabelList"/>
    <dgm:cxn modelId="{62A89A8F-5DA2-DD44-A3A2-425CD1A77E7A}" type="presParOf" srcId="{D75A30C3-0B9B-4724-B2E6-0E1FA3443C58}" destId="{1CBA22EF-B03D-461C-8A17-4A74521F194E}" srcOrd="3" destOrd="0" presId="urn:microsoft.com/office/officeart/2018/5/layout/IconCircleLabelList"/>
    <dgm:cxn modelId="{C811F560-0CCA-BF41-A587-BFE1EA2CC827}" type="presParOf" srcId="{A956E9EE-BBF6-4D85-B816-7D95B4B9D905}" destId="{1D7A47EB-A0C7-43E1-9509-8C349996BC1C}" srcOrd="1" destOrd="0" presId="urn:microsoft.com/office/officeart/2018/5/layout/IconCircleLabelList"/>
    <dgm:cxn modelId="{A4D738EC-DF47-0B43-9F23-F751EE2BD967}" type="presParOf" srcId="{A956E9EE-BBF6-4D85-B816-7D95B4B9D905}" destId="{4760577F-A519-4F6D-A6FE-D460465AE5D6}" srcOrd="2" destOrd="0" presId="urn:microsoft.com/office/officeart/2018/5/layout/IconCircleLabelList"/>
    <dgm:cxn modelId="{8CCC3D77-7466-8A40-88E2-A7B62E3C0104}" type="presParOf" srcId="{4760577F-A519-4F6D-A6FE-D460465AE5D6}" destId="{4E736EAC-9E67-4942-A31B-126A37CBF571}" srcOrd="0" destOrd="0" presId="urn:microsoft.com/office/officeart/2018/5/layout/IconCircleLabelList"/>
    <dgm:cxn modelId="{97CE1B4C-86BD-5046-9532-3BED68F6DE7E}" type="presParOf" srcId="{4760577F-A519-4F6D-A6FE-D460465AE5D6}" destId="{3068D344-23EE-4520-8977-B2786A6A2D75}" srcOrd="1" destOrd="0" presId="urn:microsoft.com/office/officeart/2018/5/layout/IconCircleLabelList"/>
    <dgm:cxn modelId="{84EDF94A-851F-3D43-92E5-0B27154DFB42}" type="presParOf" srcId="{4760577F-A519-4F6D-A6FE-D460465AE5D6}" destId="{3A50B74A-2D27-4E9A-86C8-6474303A5371}" srcOrd="2" destOrd="0" presId="urn:microsoft.com/office/officeart/2018/5/layout/IconCircleLabelList"/>
    <dgm:cxn modelId="{CFD914FE-8A26-9849-9019-B734B69885B6}" type="presParOf" srcId="{4760577F-A519-4F6D-A6FE-D460465AE5D6}" destId="{0AA69890-C27B-414E-932A-6EE9455142C1}" srcOrd="3" destOrd="0" presId="urn:microsoft.com/office/officeart/2018/5/layout/IconCircleLabelList"/>
    <dgm:cxn modelId="{76C0017C-DA22-4644-863D-E0FB6432B2D0}" type="presParOf" srcId="{A956E9EE-BBF6-4D85-B816-7D95B4B9D905}" destId="{125B2D2A-CD5A-4956-9E54-E86E82EFD445}" srcOrd="3" destOrd="0" presId="urn:microsoft.com/office/officeart/2018/5/layout/IconCircleLabelList"/>
    <dgm:cxn modelId="{B394AFF8-B9B3-7B46-9E0B-E6245DBD7871}" type="presParOf" srcId="{A956E9EE-BBF6-4D85-B816-7D95B4B9D905}" destId="{6595AA92-FD89-483D-B8FF-69C0384C850B}" srcOrd="4" destOrd="0" presId="urn:microsoft.com/office/officeart/2018/5/layout/IconCircleLabelList"/>
    <dgm:cxn modelId="{9385B933-982C-8648-B422-C68956B7D78F}" type="presParOf" srcId="{6595AA92-FD89-483D-B8FF-69C0384C850B}" destId="{80F4A123-7174-4E8B-8968-307FCFEB5E01}" srcOrd="0" destOrd="0" presId="urn:microsoft.com/office/officeart/2018/5/layout/IconCircleLabelList"/>
    <dgm:cxn modelId="{F73312BB-60DC-F547-BD2F-D8E06999C6A9}" type="presParOf" srcId="{6595AA92-FD89-483D-B8FF-69C0384C850B}" destId="{66D457D2-F886-409F-B6B3-F8D3F64F9AD3}" srcOrd="1" destOrd="0" presId="urn:microsoft.com/office/officeart/2018/5/layout/IconCircleLabelList"/>
    <dgm:cxn modelId="{3FBA0F98-EE71-6842-A8F1-835B4EFCC53A}" type="presParOf" srcId="{6595AA92-FD89-483D-B8FF-69C0384C850B}" destId="{030D9AC6-842C-4BBE-8B2B-449636361576}" srcOrd="2" destOrd="0" presId="urn:microsoft.com/office/officeart/2018/5/layout/IconCircleLabelList"/>
    <dgm:cxn modelId="{357AFED6-D824-EE43-AFAE-C1F499724946}" type="presParOf" srcId="{6595AA92-FD89-483D-B8FF-69C0384C850B}" destId="{79710055-B52B-4204-9673-E08D886DAAA7}" srcOrd="3" destOrd="0" presId="urn:microsoft.com/office/officeart/2018/5/layout/IconCircleLabelList"/>
    <dgm:cxn modelId="{97B4A862-0D39-9A40-B422-10CE838486FF}" type="presParOf" srcId="{A956E9EE-BBF6-4D85-B816-7D95B4B9D905}" destId="{944A053F-680D-4E17-B3E3-5EE9E7A4C822}" srcOrd="5" destOrd="0" presId="urn:microsoft.com/office/officeart/2018/5/layout/IconCircleLabelList"/>
    <dgm:cxn modelId="{4B6BD01F-71B5-6D47-9AD8-E8D8606ECF5D}" type="presParOf" srcId="{A956E9EE-BBF6-4D85-B816-7D95B4B9D905}" destId="{6E8067E6-2510-4149-8E27-B15B26A6AADA}" srcOrd="6" destOrd="0" presId="urn:microsoft.com/office/officeart/2018/5/layout/IconCircleLabelList"/>
    <dgm:cxn modelId="{3923257C-5638-D84C-83BA-839D027B4590}" type="presParOf" srcId="{6E8067E6-2510-4149-8E27-B15B26A6AADA}" destId="{9F4F3745-2BAB-4B74-B16C-C2C7C54A66BC}" srcOrd="0" destOrd="0" presId="urn:microsoft.com/office/officeart/2018/5/layout/IconCircleLabelList"/>
    <dgm:cxn modelId="{AB002B48-CCE8-FF4C-BFE5-CAECB6D40ADD}" type="presParOf" srcId="{6E8067E6-2510-4149-8E27-B15B26A6AADA}" destId="{FA195EB6-C93E-48AE-9CA0-96221EC6970E}" srcOrd="1" destOrd="0" presId="urn:microsoft.com/office/officeart/2018/5/layout/IconCircleLabelList"/>
    <dgm:cxn modelId="{CA4D1FCF-ACC1-764A-BEBF-1C44FF4C11FE}" type="presParOf" srcId="{6E8067E6-2510-4149-8E27-B15B26A6AADA}" destId="{EC26C83C-E344-44D5-A072-F633F0167D9E}" srcOrd="2" destOrd="0" presId="urn:microsoft.com/office/officeart/2018/5/layout/IconCircleLabelList"/>
    <dgm:cxn modelId="{88F83D36-DABA-B142-A723-119E8855EFF3}" type="presParOf" srcId="{6E8067E6-2510-4149-8E27-B15B26A6AADA}" destId="{E965C8F1-F214-4D32-97E2-E35BAAC666F3}" srcOrd="3" destOrd="0" presId="urn:microsoft.com/office/officeart/2018/5/layout/IconCircleLabelList"/>
    <dgm:cxn modelId="{8310A1C9-F085-3946-8A63-9E2937895F9E}" type="presParOf" srcId="{A956E9EE-BBF6-4D85-B816-7D95B4B9D905}" destId="{013B6EFA-BBAF-4A75-A852-9A9E6E7D0ECF}" srcOrd="7" destOrd="0" presId="urn:microsoft.com/office/officeart/2018/5/layout/IconCircleLabelList"/>
    <dgm:cxn modelId="{1C9C07F1-B0C6-8F4B-A770-2A8CF084884A}" type="presParOf" srcId="{A956E9EE-BBF6-4D85-B816-7D95B4B9D905}" destId="{CA873C58-C1AB-4B48-94FF-9896A3C14C13}" srcOrd="8" destOrd="0" presId="urn:microsoft.com/office/officeart/2018/5/layout/IconCircleLabelList"/>
    <dgm:cxn modelId="{8E1CFC38-7E99-B948-B332-AFFA4DAD4A2C}" type="presParOf" srcId="{CA873C58-C1AB-4B48-94FF-9896A3C14C13}" destId="{FD5788F7-2524-4C8A-9C13-D3C2510619E1}" srcOrd="0" destOrd="0" presId="urn:microsoft.com/office/officeart/2018/5/layout/IconCircleLabelList"/>
    <dgm:cxn modelId="{B963AE94-8C4D-314A-9A23-CDC89BD5EC24}" type="presParOf" srcId="{CA873C58-C1AB-4B48-94FF-9896A3C14C13}" destId="{A4EA929E-982E-4A46-A09C-7A81602FD223}" srcOrd="1" destOrd="0" presId="urn:microsoft.com/office/officeart/2018/5/layout/IconCircleLabelList"/>
    <dgm:cxn modelId="{5F196B42-77C7-1F47-8605-7B5B15D5FC49}" type="presParOf" srcId="{CA873C58-C1AB-4B48-94FF-9896A3C14C13}" destId="{46F034C2-635E-4A7F-B369-2EE718C825CA}" srcOrd="2" destOrd="0" presId="urn:microsoft.com/office/officeart/2018/5/layout/IconCircleLabelList"/>
    <dgm:cxn modelId="{E3A8A4FD-3FDE-574B-B9FA-7C768BDCE74B}" type="presParOf" srcId="{CA873C58-C1AB-4B48-94FF-9896A3C14C13}" destId="{7505E840-3B45-4496-A405-D862EB90573C}" srcOrd="3" destOrd="0" presId="urn:microsoft.com/office/officeart/2018/5/layout/IconCircleLabelList"/>
    <dgm:cxn modelId="{6125FFBE-9DEF-D04F-A8A8-429D003BD79A}" type="presParOf" srcId="{A956E9EE-BBF6-4D85-B816-7D95B4B9D905}" destId="{B806B8C4-E8E4-4122-9D7D-5518D9EBAE58}" srcOrd="9" destOrd="0" presId="urn:microsoft.com/office/officeart/2018/5/layout/IconCircleLabelList"/>
    <dgm:cxn modelId="{D223134B-631A-574F-B502-FCA812C49F61}" type="presParOf" srcId="{A956E9EE-BBF6-4D85-B816-7D95B4B9D905}" destId="{389F7D51-321A-42C4-8595-FD50686ABA3D}" srcOrd="10" destOrd="0" presId="urn:microsoft.com/office/officeart/2018/5/layout/IconCircleLabelList"/>
    <dgm:cxn modelId="{36EF4E8C-EBEB-DA42-AFA7-4005009368F0}" type="presParOf" srcId="{389F7D51-321A-42C4-8595-FD50686ABA3D}" destId="{446E44FC-C54E-449A-A3EF-A3B0CB0BCF91}" srcOrd="0" destOrd="0" presId="urn:microsoft.com/office/officeart/2018/5/layout/IconCircleLabelList"/>
    <dgm:cxn modelId="{91084F8C-6041-3A47-8EE8-BAE5EFB4AB2B}" type="presParOf" srcId="{389F7D51-321A-42C4-8595-FD50686ABA3D}" destId="{39D98811-36D8-4142-90CF-F49E30D95978}" srcOrd="1" destOrd="0" presId="urn:microsoft.com/office/officeart/2018/5/layout/IconCircleLabelList"/>
    <dgm:cxn modelId="{3A63B2F7-5CD3-2F4F-9C71-EF0567CD4574}" type="presParOf" srcId="{389F7D51-321A-42C4-8595-FD50686ABA3D}" destId="{5868C4A6-83AF-429A-ABE9-3CD19BF74092}" srcOrd="2" destOrd="0" presId="urn:microsoft.com/office/officeart/2018/5/layout/IconCircleLabelList"/>
    <dgm:cxn modelId="{250DE4C3-AA68-AE44-85E4-A4D6918A6084}" type="presParOf" srcId="{389F7D51-321A-42C4-8595-FD50686ABA3D}" destId="{C88A442D-F708-4EF0-AA61-59751A21CE4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47A3C95-1216-4DB6-9021-D3BD90EE89FB}"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3A5C9082-2BAC-44AC-8A32-94A52F799B01}">
      <dgm:prSet/>
      <dgm:spPr/>
      <dgm:t>
        <a:bodyPr/>
        <a:lstStyle/>
        <a:p>
          <a:r>
            <a:rPr lang="en-US" dirty="0" err="1"/>
            <a:t>När</a:t>
          </a:r>
          <a:r>
            <a:rPr lang="en-US" dirty="0"/>
            <a:t> vi redan </a:t>
          </a:r>
          <a:r>
            <a:rPr lang="en-US" dirty="0" err="1"/>
            <a:t>bestämt</a:t>
          </a:r>
          <a:r>
            <a:rPr lang="en-US" dirty="0"/>
            <a:t> </a:t>
          </a:r>
          <a:r>
            <a:rPr lang="en-US" dirty="0" err="1"/>
            <a:t>oss</a:t>
          </a:r>
          <a:r>
            <a:rPr lang="en-US" dirty="0"/>
            <a:t> om </a:t>
          </a:r>
          <a:r>
            <a:rPr lang="en-US" dirty="0" err="1"/>
            <a:t>hur</a:t>
          </a:r>
          <a:r>
            <a:rPr lang="en-US" dirty="0"/>
            <a:t> vi </a:t>
          </a:r>
          <a:r>
            <a:rPr lang="en-US" dirty="0" err="1"/>
            <a:t>vill</a:t>
          </a:r>
          <a:r>
            <a:rPr lang="en-US" dirty="0"/>
            <a:t> ha saker </a:t>
          </a:r>
          <a:r>
            <a:rPr lang="en-US" dirty="0" err="1"/>
            <a:t>gjort</a:t>
          </a:r>
          <a:r>
            <a:rPr lang="en-US" dirty="0"/>
            <a:t> - </a:t>
          </a:r>
          <a:r>
            <a:rPr lang="en-US" dirty="0" err="1"/>
            <a:t>annars</a:t>
          </a:r>
          <a:r>
            <a:rPr lang="en-US" dirty="0"/>
            <a:t> risk för  manipulation</a:t>
          </a:r>
        </a:p>
      </dgm:t>
    </dgm:pt>
    <dgm:pt modelId="{B4F5B6B9-0759-452D-8DD7-189B2ED72945}" type="parTrans" cxnId="{7D89334E-3C94-4FE0-AF24-3F27D519A0CA}">
      <dgm:prSet/>
      <dgm:spPr/>
      <dgm:t>
        <a:bodyPr/>
        <a:lstStyle/>
        <a:p>
          <a:endParaRPr lang="en-US"/>
        </a:p>
      </dgm:t>
    </dgm:pt>
    <dgm:pt modelId="{9F896BC7-700A-4937-98DF-2DB4D047240D}" type="sibTrans" cxnId="{7D89334E-3C94-4FE0-AF24-3F27D519A0CA}">
      <dgm:prSet phldrT="1"/>
      <dgm:spPr/>
      <dgm:t>
        <a:bodyPr/>
        <a:lstStyle/>
        <a:p>
          <a:r>
            <a:rPr lang="en-US"/>
            <a:t>1</a:t>
          </a:r>
        </a:p>
      </dgm:t>
    </dgm:pt>
    <dgm:pt modelId="{53BD3EAA-DE95-4A8F-A080-CE3EBA404773}">
      <dgm:prSet/>
      <dgm:spPr/>
      <dgm:t>
        <a:bodyPr/>
        <a:lstStyle/>
        <a:p>
          <a:r>
            <a:rPr lang="en-US" dirty="0" err="1"/>
            <a:t>När</a:t>
          </a:r>
          <a:r>
            <a:rPr lang="en-US" dirty="0"/>
            <a:t> vi </a:t>
          </a:r>
          <a:r>
            <a:rPr lang="en-US" dirty="0" err="1"/>
            <a:t>har</a:t>
          </a:r>
          <a:r>
            <a:rPr lang="en-US" dirty="0"/>
            <a:t> </a:t>
          </a:r>
          <a:r>
            <a:rPr lang="en-US" dirty="0" err="1"/>
            <a:t>någon</a:t>
          </a:r>
          <a:r>
            <a:rPr lang="en-US" dirty="0"/>
            <a:t> </a:t>
          </a:r>
          <a:r>
            <a:rPr lang="en-US" dirty="0" err="1"/>
            <a:t>som</a:t>
          </a:r>
          <a:r>
            <a:rPr lang="en-US" dirty="0"/>
            <a:t> </a:t>
          </a:r>
          <a:r>
            <a:rPr lang="en-US" dirty="0" err="1"/>
            <a:t>är</a:t>
          </a:r>
          <a:r>
            <a:rPr lang="en-US" dirty="0"/>
            <a:t> </a:t>
          </a:r>
          <a:r>
            <a:rPr lang="en-US" dirty="0" err="1"/>
            <a:t>helt</a:t>
          </a:r>
          <a:r>
            <a:rPr lang="en-US" dirty="0"/>
            <a:t> </a:t>
          </a:r>
          <a:r>
            <a:rPr lang="en-US" dirty="0" err="1"/>
            <a:t>ny</a:t>
          </a:r>
          <a:r>
            <a:rPr lang="en-US" dirty="0"/>
            <a:t>  </a:t>
          </a:r>
          <a:r>
            <a:rPr lang="en-US" dirty="0" err="1"/>
            <a:t>inför</a:t>
          </a:r>
          <a:r>
            <a:rPr lang="en-US" dirty="0"/>
            <a:t> </a:t>
          </a:r>
          <a:r>
            <a:rPr lang="en-US" dirty="0" err="1"/>
            <a:t>uppgiften</a:t>
          </a:r>
          <a:r>
            <a:rPr lang="en-US" dirty="0"/>
            <a:t> </a:t>
          </a:r>
          <a:r>
            <a:rPr lang="en-US" dirty="0" err="1"/>
            <a:t>och</a:t>
          </a:r>
          <a:r>
            <a:rPr lang="en-US" dirty="0"/>
            <a:t> </a:t>
          </a:r>
          <a:r>
            <a:rPr lang="en-US" dirty="0" err="1"/>
            <a:t>som</a:t>
          </a:r>
          <a:r>
            <a:rPr lang="en-US" dirty="0"/>
            <a:t> </a:t>
          </a:r>
          <a:r>
            <a:rPr lang="en-US" dirty="0" err="1"/>
            <a:t>inte</a:t>
          </a:r>
          <a:r>
            <a:rPr lang="en-US" dirty="0"/>
            <a:t> </a:t>
          </a:r>
          <a:r>
            <a:rPr lang="en-US" dirty="0" err="1"/>
            <a:t>har</a:t>
          </a:r>
          <a:r>
            <a:rPr lang="en-US" dirty="0"/>
            <a:t>  </a:t>
          </a:r>
          <a:r>
            <a:rPr lang="en-US" dirty="0" err="1"/>
            <a:t>kompetensen</a:t>
          </a:r>
          <a:r>
            <a:rPr lang="en-US" dirty="0"/>
            <a:t> – </a:t>
          </a:r>
        </a:p>
        <a:p>
          <a:r>
            <a:rPr lang="en-US" dirty="0" err="1"/>
            <a:t>behöver</a:t>
          </a:r>
          <a:r>
            <a:rPr lang="en-US" dirty="0"/>
            <a:t> </a:t>
          </a:r>
          <a:r>
            <a:rPr lang="en-US" dirty="0" err="1"/>
            <a:t>vara</a:t>
          </a:r>
          <a:r>
            <a:rPr lang="en-US" dirty="0"/>
            <a:t> </a:t>
          </a:r>
          <a:r>
            <a:rPr lang="en-US" dirty="0" err="1"/>
            <a:t>mer</a:t>
          </a:r>
          <a:r>
            <a:rPr lang="en-US" dirty="0"/>
            <a:t>  </a:t>
          </a:r>
          <a:r>
            <a:rPr lang="en-US" dirty="0" err="1"/>
            <a:t>instruerande</a:t>
          </a:r>
          <a:r>
            <a:rPr lang="en-US" dirty="0"/>
            <a:t> för </a:t>
          </a:r>
          <a:r>
            <a:rPr lang="en-US" dirty="0" err="1"/>
            <a:t>att</a:t>
          </a:r>
          <a:r>
            <a:rPr lang="en-US" dirty="0"/>
            <a:t> </a:t>
          </a:r>
          <a:r>
            <a:rPr lang="en-US" dirty="0" err="1"/>
            <a:t>skapa</a:t>
          </a:r>
          <a:r>
            <a:rPr lang="en-US" dirty="0"/>
            <a:t>  </a:t>
          </a:r>
          <a:r>
            <a:rPr lang="en-US" dirty="0" err="1"/>
            <a:t>trygghet</a:t>
          </a:r>
          <a:endParaRPr lang="en-US" dirty="0"/>
        </a:p>
      </dgm:t>
    </dgm:pt>
    <dgm:pt modelId="{80A48B8E-6DA0-49DA-A0E5-7D7BD4520449}" type="parTrans" cxnId="{E091BEFC-9FB0-47E2-BB2E-1BB8A069D3EB}">
      <dgm:prSet/>
      <dgm:spPr/>
      <dgm:t>
        <a:bodyPr/>
        <a:lstStyle/>
        <a:p>
          <a:endParaRPr lang="en-US"/>
        </a:p>
      </dgm:t>
    </dgm:pt>
    <dgm:pt modelId="{5B5F4207-2D82-40E2-9410-2E61E93D8213}" type="sibTrans" cxnId="{E091BEFC-9FB0-47E2-BB2E-1BB8A069D3EB}">
      <dgm:prSet phldrT="2"/>
      <dgm:spPr/>
      <dgm:t>
        <a:bodyPr/>
        <a:lstStyle/>
        <a:p>
          <a:r>
            <a:rPr lang="en-US"/>
            <a:t>2</a:t>
          </a:r>
        </a:p>
      </dgm:t>
    </dgm:pt>
    <dgm:pt modelId="{16714C08-876D-40DC-902E-F7F20C60AD27}">
      <dgm:prSet/>
      <dgm:spPr/>
      <dgm:t>
        <a:bodyPr/>
        <a:lstStyle/>
        <a:p>
          <a:r>
            <a:rPr lang="en-US"/>
            <a:t>I krislägen – </a:t>
          </a:r>
        </a:p>
        <a:p>
          <a:r>
            <a:rPr lang="en-US"/>
            <a:t>då behövs en direkt  instruerande kommunikation</a:t>
          </a:r>
        </a:p>
      </dgm:t>
    </dgm:pt>
    <dgm:pt modelId="{6CA62442-7203-4677-83CF-3FADB73101DE}" type="parTrans" cxnId="{B469E96F-3ACF-42F8-A80B-BA9B8A057E8E}">
      <dgm:prSet/>
      <dgm:spPr/>
      <dgm:t>
        <a:bodyPr/>
        <a:lstStyle/>
        <a:p>
          <a:endParaRPr lang="en-US"/>
        </a:p>
      </dgm:t>
    </dgm:pt>
    <dgm:pt modelId="{4DE95C0C-1852-4248-9116-933678562BF9}" type="sibTrans" cxnId="{B469E96F-3ACF-42F8-A80B-BA9B8A057E8E}">
      <dgm:prSet phldrT="3"/>
      <dgm:spPr/>
      <dgm:t>
        <a:bodyPr/>
        <a:lstStyle/>
        <a:p>
          <a:r>
            <a:rPr lang="en-US"/>
            <a:t>3</a:t>
          </a:r>
        </a:p>
      </dgm:t>
    </dgm:pt>
    <dgm:pt modelId="{0D8FC396-A0FF-8943-9D43-803B47F7A277}" type="pres">
      <dgm:prSet presAssocID="{547A3C95-1216-4DB6-9021-D3BD90EE89FB}" presName="Name0" presStyleCnt="0">
        <dgm:presLayoutVars>
          <dgm:animLvl val="lvl"/>
          <dgm:resizeHandles val="exact"/>
        </dgm:presLayoutVars>
      </dgm:prSet>
      <dgm:spPr/>
    </dgm:pt>
    <dgm:pt modelId="{E62F44A8-C70F-1146-9F5A-F600F6166671}" type="pres">
      <dgm:prSet presAssocID="{3A5C9082-2BAC-44AC-8A32-94A52F799B01}" presName="compositeNode" presStyleCnt="0">
        <dgm:presLayoutVars>
          <dgm:bulletEnabled val="1"/>
        </dgm:presLayoutVars>
      </dgm:prSet>
      <dgm:spPr/>
    </dgm:pt>
    <dgm:pt modelId="{0FBA8817-6464-7244-834E-1852FE381F81}" type="pres">
      <dgm:prSet presAssocID="{3A5C9082-2BAC-44AC-8A32-94A52F799B01}" presName="bgRect" presStyleLbl="bgAccFollowNode1" presStyleIdx="0" presStyleCnt="3"/>
      <dgm:spPr/>
    </dgm:pt>
    <dgm:pt modelId="{27A03288-9D0E-B146-B4E6-D1BDE4696279}" type="pres">
      <dgm:prSet presAssocID="{9F896BC7-700A-4937-98DF-2DB4D047240D}" presName="sibTransNodeCircle" presStyleLbl="alignNode1" presStyleIdx="0" presStyleCnt="6">
        <dgm:presLayoutVars>
          <dgm:chMax val="0"/>
          <dgm:bulletEnabled/>
        </dgm:presLayoutVars>
      </dgm:prSet>
      <dgm:spPr/>
    </dgm:pt>
    <dgm:pt modelId="{F7F48E19-ED38-C44F-830B-F3FC67D0009E}" type="pres">
      <dgm:prSet presAssocID="{3A5C9082-2BAC-44AC-8A32-94A52F799B01}" presName="bottomLine" presStyleLbl="alignNode1" presStyleIdx="1" presStyleCnt="6">
        <dgm:presLayoutVars/>
      </dgm:prSet>
      <dgm:spPr/>
    </dgm:pt>
    <dgm:pt modelId="{6BBCDBC6-47CE-904E-9F14-936D9FEF788F}" type="pres">
      <dgm:prSet presAssocID="{3A5C9082-2BAC-44AC-8A32-94A52F799B01}" presName="nodeText" presStyleLbl="bgAccFollowNode1" presStyleIdx="0" presStyleCnt="3">
        <dgm:presLayoutVars>
          <dgm:bulletEnabled val="1"/>
        </dgm:presLayoutVars>
      </dgm:prSet>
      <dgm:spPr/>
    </dgm:pt>
    <dgm:pt modelId="{4C303776-341C-4F44-873C-13D3A1F8B8F9}" type="pres">
      <dgm:prSet presAssocID="{9F896BC7-700A-4937-98DF-2DB4D047240D}" presName="sibTrans" presStyleCnt="0"/>
      <dgm:spPr/>
    </dgm:pt>
    <dgm:pt modelId="{3A8E2A9D-0797-6441-B328-3A37557066C5}" type="pres">
      <dgm:prSet presAssocID="{53BD3EAA-DE95-4A8F-A080-CE3EBA404773}" presName="compositeNode" presStyleCnt="0">
        <dgm:presLayoutVars>
          <dgm:bulletEnabled val="1"/>
        </dgm:presLayoutVars>
      </dgm:prSet>
      <dgm:spPr/>
    </dgm:pt>
    <dgm:pt modelId="{3DD6CB6F-34D2-6A4B-BBDE-DA495B01D5DD}" type="pres">
      <dgm:prSet presAssocID="{53BD3EAA-DE95-4A8F-A080-CE3EBA404773}" presName="bgRect" presStyleLbl="bgAccFollowNode1" presStyleIdx="1" presStyleCnt="3"/>
      <dgm:spPr/>
    </dgm:pt>
    <dgm:pt modelId="{C8A0B0DB-F385-8145-B578-B088E32EC774}" type="pres">
      <dgm:prSet presAssocID="{5B5F4207-2D82-40E2-9410-2E61E93D8213}" presName="sibTransNodeCircle" presStyleLbl="alignNode1" presStyleIdx="2" presStyleCnt="6">
        <dgm:presLayoutVars>
          <dgm:chMax val="0"/>
          <dgm:bulletEnabled/>
        </dgm:presLayoutVars>
      </dgm:prSet>
      <dgm:spPr/>
    </dgm:pt>
    <dgm:pt modelId="{7B06B10B-D5B6-AC43-B971-7C5A604784CE}" type="pres">
      <dgm:prSet presAssocID="{53BD3EAA-DE95-4A8F-A080-CE3EBA404773}" presName="bottomLine" presStyleLbl="alignNode1" presStyleIdx="3" presStyleCnt="6">
        <dgm:presLayoutVars/>
      </dgm:prSet>
      <dgm:spPr/>
    </dgm:pt>
    <dgm:pt modelId="{AC666639-C4E3-2A45-B877-C06F6E041A06}" type="pres">
      <dgm:prSet presAssocID="{53BD3EAA-DE95-4A8F-A080-CE3EBA404773}" presName="nodeText" presStyleLbl="bgAccFollowNode1" presStyleIdx="1" presStyleCnt="3">
        <dgm:presLayoutVars>
          <dgm:bulletEnabled val="1"/>
        </dgm:presLayoutVars>
      </dgm:prSet>
      <dgm:spPr/>
    </dgm:pt>
    <dgm:pt modelId="{8215DF5A-60AD-4642-B0E9-DA05449EE1DD}" type="pres">
      <dgm:prSet presAssocID="{5B5F4207-2D82-40E2-9410-2E61E93D8213}" presName="sibTrans" presStyleCnt="0"/>
      <dgm:spPr/>
    </dgm:pt>
    <dgm:pt modelId="{FF931807-B050-1E45-9A7B-10BE6B8B4F47}" type="pres">
      <dgm:prSet presAssocID="{16714C08-876D-40DC-902E-F7F20C60AD27}" presName="compositeNode" presStyleCnt="0">
        <dgm:presLayoutVars>
          <dgm:bulletEnabled val="1"/>
        </dgm:presLayoutVars>
      </dgm:prSet>
      <dgm:spPr/>
    </dgm:pt>
    <dgm:pt modelId="{BF488498-65B4-5B48-A6BC-B8A5CBA674D0}" type="pres">
      <dgm:prSet presAssocID="{16714C08-876D-40DC-902E-F7F20C60AD27}" presName="bgRect" presStyleLbl="bgAccFollowNode1" presStyleIdx="2" presStyleCnt="3"/>
      <dgm:spPr/>
    </dgm:pt>
    <dgm:pt modelId="{F9B3CEC9-7072-C640-8EC2-475E1C808FA6}" type="pres">
      <dgm:prSet presAssocID="{4DE95C0C-1852-4248-9116-933678562BF9}" presName="sibTransNodeCircle" presStyleLbl="alignNode1" presStyleIdx="4" presStyleCnt="6">
        <dgm:presLayoutVars>
          <dgm:chMax val="0"/>
          <dgm:bulletEnabled/>
        </dgm:presLayoutVars>
      </dgm:prSet>
      <dgm:spPr/>
    </dgm:pt>
    <dgm:pt modelId="{B686E8E7-86EB-9648-AC7E-79A46231CC47}" type="pres">
      <dgm:prSet presAssocID="{16714C08-876D-40DC-902E-F7F20C60AD27}" presName="bottomLine" presStyleLbl="alignNode1" presStyleIdx="5" presStyleCnt="6">
        <dgm:presLayoutVars/>
      </dgm:prSet>
      <dgm:spPr/>
    </dgm:pt>
    <dgm:pt modelId="{4C154E6C-E020-F24C-863E-98FAEBA77C0D}" type="pres">
      <dgm:prSet presAssocID="{16714C08-876D-40DC-902E-F7F20C60AD27}" presName="nodeText" presStyleLbl="bgAccFollowNode1" presStyleIdx="2" presStyleCnt="3">
        <dgm:presLayoutVars>
          <dgm:bulletEnabled val="1"/>
        </dgm:presLayoutVars>
      </dgm:prSet>
      <dgm:spPr/>
    </dgm:pt>
  </dgm:ptLst>
  <dgm:cxnLst>
    <dgm:cxn modelId="{D5285C04-AFC8-5247-9C51-259E3482988B}" type="presOf" srcId="{16714C08-876D-40DC-902E-F7F20C60AD27}" destId="{4C154E6C-E020-F24C-863E-98FAEBA77C0D}" srcOrd="1" destOrd="0" presId="urn:microsoft.com/office/officeart/2016/7/layout/BasicLinearProcessNumbered"/>
    <dgm:cxn modelId="{80318838-7800-0D41-8B7E-25C05DC00A71}" type="presOf" srcId="{9F896BC7-700A-4937-98DF-2DB4D047240D}" destId="{27A03288-9D0E-B146-B4E6-D1BDE4696279}" srcOrd="0" destOrd="0" presId="urn:microsoft.com/office/officeart/2016/7/layout/BasicLinearProcessNumbered"/>
    <dgm:cxn modelId="{5C4C1C3D-2D78-3542-8F04-7DB9608B929D}" type="presOf" srcId="{3A5C9082-2BAC-44AC-8A32-94A52F799B01}" destId="{6BBCDBC6-47CE-904E-9F14-936D9FEF788F}" srcOrd="1" destOrd="0" presId="urn:microsoft.com/office/officeart/2016/7/layout/BasicLinearProcessNumbered"/>
    <dgm:cxn modelId="{7D89334E-3C94-4FE0-AF24-3F27D519A0CA}" srcId="{547A3C95-1216-4DB6-9021-D3BD90EE89FB}" destId="{3A5C9082-2BAC-44AC-8A32-94A52F799B01}" srcOrd="0" destOrd="0" parTransId="{B4F5B6B9-0759-452D-8DD7-189B2ED72945}" sibTransId="{9F896BC7-700A-4937-98DF-2DB4D047240D}"/>
    <dgm:cxn modelId="{7A32C265-BA85-3645-B80E-A8535AE4B47C}" type="presOf" srcId="{16714C08-876D-40DC-902E-F7F20C60AD27}" destId="{BF488498-65B4-5B48-A6BC-B8A5CBA674D0}" srcOrd="0" destOrd="0" presId="urn:microsoft.com/office/officeart/2016/7/layout/BasicLinearProcessNumbered"/>
    <dgm:cxn modelId="{B469E96F-3ACF-42F8-A80B-BA9B8A057E8E}" srcId="{547A3C95-1216-4DB6-9021-D3BD90EE89FB}" destId="{16714C08-876D-40DC-902E-F7F20C60AD27}" srcOrd="2" destOrd="0" parTransId="{6CA62442-7203-4677-83CF-3FADB73101DE}" sibTransId="{4DE95C0C-1852-4248-9116-933678562BF9}"/>
    <dgm:cxn modelId="{D5641372-C5CC-834B-BE42-13186A832539}" type="presOf" srcId="{547A3C95-1216-4DB6-9021-D3BD90EE89FB}" destId="{0D8FC396-A0FF-8943-9D43-803B47F7A277}" srcOrd="0" destOrd="0" presId="urn:microsoft.com/office/officeart/2016/7/layout/BasicLinearProcessNumbered"/>
    <dgm:cxn modelId="{2426C488-20C3-564E-963D-3E33CF2603E0}" type="presOf" srcId="{3A5C9082-2BAC-44AC-8A32-94A52F799B01}" destId="{0FBA8817-6464-7244-834E-1852FE381F81}" srcOrd="0" destOrd="0" presId="urn:microsoft.com/office/officeart/2016/7/layout/BasicLinearProcessNumbered"/>
    <dgm:cxn modelId="{F25B7190-777A-D74C-9178-6C062A472134}" type="presOf" srcId="{4DE95C0C-1852-4248-9116-933678562BF9}" destId="{F9B3CEC9-7072-C640-8EC2-475E1C808FA6}" srcOrd="0" destOrd="0" presId="urn:microsoft.com/office/officeart/2016/7/layout/BasicLinearProcessNumbered"/>
    <dgm:cxn modelId="{396E50CE-668B-CC47-94A4-ED6FD46CA493}" type="presOf" srcId="{53BD3EAA-DE95-4A8F-A080-CE3EBA404773}" destId="{AC666639-C4E3-2A45-B877-C06F6E041A06}" srcOrd="1" destOrd="0" presId="urn:microsoft.com/office/officeart/2016/7/layout/BasicLinearProcessNumbered"/>
    <dgm:cxn modelId="{1A6733D5-5886-C948-AA3C-26E55F7074BB}" type="presOf" srcId="{5B5F4207-2D82-40E2-9410-2E61E93D8213}" destId="{C8A0B0DB-F385-8145-B578-B088E32EC774}" srcOrd="0" destOrd="0" presId="urn:microsoft.com/office/officeart/2016/7/layout/BasicLinearProcessNumbered"/>
    <dgm:cxn modelId="{B62152EF-ED95-D947-A366-14A6CAF32BBB}" type="presOf" srcId="{53BD3EAA-DE95-4A8F-A080-CE3EBA404773}" destId="{3DD6CB6F-34D2-6A4B-BBDE-DA495B01D5DD}" srcOrd="0" destOrd="0" presId="urn:microsoft.com/office/officeart/2016/7/layout/BasicLinearProcessNumbered"/>
    <dgm:cxn modelId="{E091BEFC-9FB0-47E2-BB2E-1BB8A069D3EB}" srcId="{547A3C95-1216-4DB6-9021-D3BD90EE89FB}" destId="{53BD3EAA-DE95-4A8F-A080-CE3EBA404773}" srcOrd="1" destOrd="0" parTransId="{80A48B8E-6DA0-49DA-A0E5-7D7BD4520449}" sibTransId="{5B5F4207-2D82-40E2-9410-2E61E93D8213}"/>
    <dgm:cxn modelId="{06174B2E-4695-D94F-872D-7D28535B012B}" type="presParOf" srcId="{0D8FC396-A0FF-8943-9D43-803B47F7A277}" destId="{E62F44A8-C70F-1146-9F5A-F600F6166671}" srcOrd="0" destOrd="0" presId="urn:microsoft.com/office/officeart/2016/7/layout/BasicLinearProcessNumbered"/>
    <dgm:cxn modelId="{3A715775-6608-0449-BF47-C02C62CF6E15}" type="presParOf" srcId="{E62F44A8-C70F-1146-9F5A-F600F6166671}" destId="{0FBA8817-6464-7244-834E-1852FE381F81}" srcOrd="0" destOrd="0" presId="urn:microsoft.com/office/officeart/2016/7/layout/BasicLinearProcessNumbered"/>
    <dgm:cxn modelId="{04CC8D99-42AF-4F46-B257-9981FCF88010}" type="presParOf" srcId="{E62F44A8-C70F-1146-9F5A-F600F6166671}" destId="{27A03288-9D0E-B146-B4E6-D1BDE4696279}" srcOrd="1" destOrd="0" presId="urn:microsoft.com/office/officeart/2016/7/layout/BasicLinearProcessNumbered"/>
    <dgm:cxn modelId="{E631B7B5-AF82-054C-9D9A-CFFBCA9C9A5F}" type="presParOf" srcId="{E62F44A8-C70F-1146-9F5A-F600F6166671}" destId="{F7F48E19-ED38-C44F-830B-F3FC67D0009E}" srcOrd="2" destOrd="0" presId="urn:microsoft.com/office/officeart/2016/7/layout/BasicLinearProcessNumbered"/>
    <dgm:cxn modelId="{C8CD0CA7-F8AB-7949-9A2F-B8F37D968005}" type="presParOf" srcId="{E62F44A8-C70F-1146-9F5A-F600F6166671}" destId="{6BBCDBC6-47CE-904E-9F14-936D9FEF788F}" srcOrd="3" destOrd="0" presId="urn:microsoft.com/office/officeart/2016/7/layout/BasicLinearProcessNumbered"/>
    <dgm:cxn modelId="{CEED5026-4B2D-1043-8408-5AA7C4A2E175}" type="presParOf" srcId="{0D8FC396-A0FF-8943-9D43-803B47F7A277}" destId="{4C303776-341C-4F44-873C-13D3A1F8B8F9}" srcOrd="1" destOrd="0" presId="urn:microsoft.com/office/officeart/2016/7/layout/BasicLinearProcessNumbered"/>
    <dgm:cxn modelId="{2BB0B114-0CB5-3148-8831-5B24D86F526D}" type="presParOf" srcId="{0D8FC396-A0FF-8943-9D43-803B47F7A277}" destId="{3A8E2A9D-0797-6441-B328-3A37557066C5}" srcOrd="2" destOrd="0" presId="urn:microsoft.com/office/officeart/2016/7/layout/BasicLinearProcessNumbered"/>
    <dgm:cxn modelId="{A706F59F-8D65-6648-8D79-67D687955887}" type="presParOf" srcId="{3A8E2A9D-0797-6441-B328-3A37557066C5}" destId="{3DD6CB6F-34D2-6A4B-BBDE-DA495B01D5DD}" srcOrd="0" destOrd="0" presId="urn:microsoft.com/office/officeart/2016/7/layout/BasicLinearProcessNumbered"/>
    <dgm:cxn modelId="{8351DFCB-80E0-394F-9E5A-ED80DA119708}" type="presParOf" srcId="{3A8E2A9D-0797-6441-B328-3A37557066C5}" destId="{C8A0B0DB-F385-8145-B578-B088E32EC774}" srcOrd="1" destOrd="0" presId="urn:microsoft.com/office/officeart/2016/7/layout/BasicLinearProcessNumbered"/>
    <dgm:cxn modelId="{C9E6C681-3A7C-064B-9B0A-49D4E3EE1C5F}" type="presParOf" srcId="{3A8E2A9D-0797-6441-B328-3A37557066C5}" destId="{7B06B10B-D5B6-AC43-B971-7C5A604784CE}" srcOrd="2" destOrd="0" presId="urn:microsoft.com/office/officeart/2016/7/layout/BasicLinearProcessNumbered"/>
    <dgm:cxn modelId="{54F05D11-A75A-2E4C-AFF1-4C9C8E8A060D}" type="presParOf" srcId="{3A8E2A9D-0797-6441-B328-3A37557066C5}" destId="{AC666639-C4E3-2A45-B877-C06F6E041A06}" srcOrd="3" destOrd="0" presId="urn:microsoft.com/office/officeart/2016/7/layout/BasicLinearProcessNumbered"/>
    <dgm:cxn modelId="{47341F0C-5596-0744-9851-D9FCDBCAE8F7}" type="presParOf" srcId="{0D8FC396-A0FF-8943-9D43-803B47F7A277}" destId="{8215DF5A-60AD-4642-B0E9-DA05449EE1DD}" srcOrd="3" destOrd="0" presId="urn:microsoft.com/office/officeart/2016/7/layout/BasicLinearProcessNumbered"/>
    <dgm:cxn modelId="{5BA1E4EB-3C15-C546-A91A-1BF9725A10D1}" type="presParOf" srcId="{0D8FC396-A0FF-8943-9D43-803B47F7A277}" destId="{FF931807-B050-1E45-9A7B-10BE6B8B4F47}" srcOrd="4" destOrd="0" presId="urn:microsoft.com/office/officeart/2016/7/layout/BasicLinearProcessNumbered"/>
    <dgm:cxn modelId="{BF0CF982-116A-E54B-B835-48F6E11E4A5E}" type="presParOf" srcId="{FF931807-B050-1E45-9A7B-10BE6B8B4F47}" destId="{BF488498-65B4-5B48-A6BC-B8A5CBA674D0}" srcOrd="0" destOrd="0" presId="urn:microsoft.com/office/officeart/2016/7/layout/BasicLinearProcessNumbered"/>
    <dgm:cxn modelId="{8CAE3C8B-FCE4-7D49-A0D1-B47363F43C5A}" type="presParOf" srcId="{FF931807-B050-1E45-9A7B-10BE6B8B4F47}" destId="{F9B3CEC9-7072-C640-8EC2-475E1C808FA6}" srcOrd="1" destOrd="0" presId="urn:microsoft.com/office/officeart/2016/7/layout/BasicLinearProcessNumbered"/>
    <dgm:cxn modelId="{BACD17C0-FC2B-9F43-8344-9977A4E8B822}" type="presParOf" srcId="{FF931807-B050-1E45-9A7B-10BE6B8B4F47}" destId="{B686E8E7-86EB-9648-AC7E-79A46231CC47}" srcOrd="2" destOrd="0" presId="urn:microsoft.com/office/officeart/2016/7/layout/BasicLinearProcessNumbered"/>
    <dgm:cxn modelId="{EE87D373-EEC9-DB44-A307-56062FC1871A}" type="presParOf" srcId="{FF931807-B050-1E45-9A7B-10BE6B8B4F47}" destId="{4C154E6C-E020-F24C-863E-98FAEBA77C0D}"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6EB5D96-81CB-4447-8720-104C965C504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B95C7F6-6913-47D2-A23E-D7A14826112C}">
      <dgm:prSet/>
      <dgm:spPr/>
      <dgm:t>
        <a:bodyPr/>
        <a:lstStyle/>
        <a:p>
          <a:r>
            <a:rPr lang="en-US"/>
            <a:t>Sakkonflikt</a:t>
          </a:r>
        </a:p>
      </dgm:t>
    </dgm:pt>
    <dgm:pt modelId="{3AD98089-B5CC-47BF-81D3-A5C4753B05FA}" type="parTrans" cxnId="{D45D95C6-7383-4A4A-A99A-D4CD9DB622FD}">
      <dgm:prSet/>
      <dgm:spPr/>
      <dgm:t>
        <a:bodyPr/>
        <a:lstStyle/>
        <a:p>
          <a:endParaRPr lang="en-US"/>
        </a:p>
      </dgm:t>
    </dgm:pt>
    <dgm:pt modelId="{8D55647D-5BAB-40F2-8A4F-1966318FF8AA}" type="sibTrans" cxnId="{D45D95C6-7383-4A4A-A99A-D4CD9DB622FD}">
      <dgm:prSet/>
      <dgm:spPr/>
      <dgm:t>
        <a:bodyPr/>
        <a:lstStyle/>
        <a:p>
          <a:endParaRPr lang="en-US"/>
        </a:p>
      </dgm:t>
    </dgm:pt>
    <dgm:pt modelId="{66374B7E-CAA2-4563-AA89-5F435686D43C}">
      <dgm:prSet/>
      <dgm:spPr/>
      <dgm:t>
        <a:bodyPr/>
        <a:lstStyle/>
        <a:p>
          <a:r>
            <a:rPr lang="en-US"/>
            <a:t>Rollkonflikt</a:t>
          </a:r>
        </a:p>
      </dgm:t>
    </dgm:pt>
    <dgm:pt modelId="{198EA5EA-3F11-4E87-9476-E18FE845B06D}" type="parTrans" cxnId="{B1AFE749-1CEB-4E1E-A90D-CA431289AD72}">
      <dgm:prSet/>
      <dgm:spPr/>
      <dgm:t>
        <a:bodyPr/>
        <a:lstStyle/>
        <a:p>
          <a:endParaRPr lang="en-US"/>
        </a:p>
      </dgm:t>
    </dgm:pt>
    <dgm:pt modelId="{8CA2E04E-A0EA-4C64-83DC-DEF2469C899D}" type="sibTrans" cxnId="{B1AFE749-1CEB-4E1E-A90D-CA431289AD72}">
      <dgm:prSet/>
      <dgm:spPr/>
      <dgm:t>
        <a:bodyPr/>
        <a:lstStyle/>
        <a:p>
          <a:endParaRPr lang="en-US"/>
        </a:p>
      </dgm:t>
    </dgm:pt>
    <dgm:pt modelId="{6C2E599E-E0DF-4262-8E91-B2EB31EE9E17}">
      <dgm:prSet/>
      <dgm:spPr/>
      <dgm:t>
        <a:bodyPr/>
        <a:lstStyle/>
        <a:p>
          <a:r>
            <a:rPr lang="en-US"/>
            <a:t>Intressekonflikt</a:t>
          </a:r>
        </a:p>
      </dgm:t>
    </dgm:pt>
    <dgm:pt modelId="{A0F3BFBA-C0EC-465E-B281-BA0E600FBCAC}" type="parTrans" cxnId="{1659E327-D95D-47C8-98BF-D50FD42027CE}">
      <dgm:prSet/>
      <dgm:spPr/>
      <dgm:t>
        <a:bodyPr/>
        <a:lstStyle/>
        <a:p>
          <a:endParaRPr lang="en-US"/>
        </a:p>
      </dgm:t>
    </dgm:pt>
    <dgm:pt modelId="{E4B6979A-AB86-4015-99B5-CEE4BE5941E6}" type="sibTrans" cxnId="{1659E327-D95D-47C8-98BF-D50FD42027CE}">
      <dgm:prSet/>
      <dgm:spPr/>
      <dgm:t>
        <a:bodyPr/>
        <a:lstStyle/>
        <a:p>
          <a:endParaRPr lang="en-US"/>
        </a:p>
      </dgm:t>
    </dgm:pt>
    <dgm:pt modelId="{A87BA57A-AE13-453C-9CC1-2B1FB0A2B473}">
      <dgm:prSet/>
      <dgm:spPr/>
      <dgm:t>
        <a:bodyPr/>
        <a:lstStyle/>
        <a:p>
          <a:r>
            <a:rPr lang="en-US"/>
            <a:t>Värderingskonflikt</a:t>
          </a:r>
        </a:p>
      </dgm:t>
    </dgm:pt>
    <dgm:pt modelId="{E8F8235E-960D-44D7-AE0B-81ADB093DD8E}" type="parTrans" cxnId="{EDB0179A-C26C-4131-8571-C7BB52524100}">
      <dgm:prSet/>
      <dgm:spPr/>
      <dgm:t>
        <a:bodyPr/>
        <a:lstStyle/>
        <a:p>
          <a:endParaRPr lang="en-US"/>
        </a:p>
      </dgm:t>
    </dgm:pt>
    <dgm:pt modelId="{ED8D9AF5-3C0A-43FE-BB7B-1A0981BCB2AD}" type="sibTrans" cxnId="{EDB0179A-C26C-4131-8571-C7BB52524100}">
      <dgm:prSet/>
      <dgm:spPr/>
      <dgm:t>
        <a:bodyPr/>
        <a:lstStyle/>
        <a:p>
          <a:endParaRPr lang="en-US"/>
        </a:p>
      </dgm:t>
    </dgm:pt>
    <dgm:pt modelId="{80F7BD29-0F62-443D-9D12-948B30184BE2}">
      <dgm:prSet/>
      <dgm:spPr/>
      <dgm:t>
        <a:bodyPr/>
        <a:lstStyle/>
        <a:p>
          <a:r>
            <a:rPr lang="en-US"/>
            <a:t>Beteendekonflikt</a:t>
          </a:r>
        </a:p>
      </dgm:t>
    </dgm:pt>
    <dgm:pt modelId="{4D33A336-A543-40A3-8246-DA712B921EF3}" type="parTrans" cxnId="{67E195B7-4AEC-436B-8AB8-00CF16295A40}">
      <dgm:prSet/>
      <dgm:spPr/>
      <dgm:t>
        <a:bodyPr/>
        <a:lstStyle/>
        <a:p>
          <a:endParaRPr lang="en-US"/>
        </a:p>
      </dgm:t>
    </dgm:pt>
    <dgm:pt modelId="{AF37F192-7845-45BC-A40D-82BAE172B737}" type="sibTrans" cxnId="{67E195B7-4AEC-436B-8AB8-00CF16295A40}">
      <dgm:prSet/>
      <dgm:spPr/>
      <dgm:t>
        <a:bodyPr/>
        <a:lstStyle/>
        <a:p>
          <a:endParaRPr lang="en-US"/>
        </a:p>
      </dgm:t>
    </dgm:pt>
    <dgm:pt modelId="{4EB4522B-0F44-4BB2-93C4-FE9A5CA0A607}">
      <dgm:prSet/>
      <dgm:spPr/>
      <dgm:t>
        <a:bodyPr/>
        <a:lstStyle/>
        <a:p>
          <a:r>
            <a:rPr lang="en-US"/>
            <a:t>Sken- och pseudokonflikt</a:t>
          </a:r>
        </a:p>
      </dgm:t>
    </dgm:pt>
    <dgm:pt modelId="{4DC2C83B-4C9D-4AA4-B4A2-06F4B6D95B9B}" type="parTrans" cxnId="{277796BC-DEA7-4696-B184-D5BACBDEDB31}">
      <dgm:prSet/>
      <dgm:spPr/>
      <dgm:t>
        <a:bodyPr/>
        <a:lstStyle/>
        <a:p>
          <a:endParaRPr lang="en-US"/>
        </a:p>
      </dgm:t>
    </dgm:pt>
    <dgm:pt modelId="{4033337D-25D0-49FF-BA3A-E9343267E995}" type="sibTrans" cxnId="{277796BC-DEA7-4696-B184-D5BACBDEDB31}">
      <dgm:prSet/>
      <dgm:spPr/>
      <dgm:t>
        <a:bodyPr/>
        <a:lstStyle/>
        <a:p>
          <a:endParaRPr lang="en-US"/>
        </a:p>
      </dgm:t>
    </dgm:pt>
    <dgm:pt modelId="{28C4F4E3-BAE3-2D42-A2EC-0625B86C3CFF}" type="pres">
      <dgm:prSet presAssocID="{76EB5D96-81CB-4447-8720-104C965C504C}" presName="vert0" presStyleCnt="0">
        <dgm:presLayoutVars>
          <dgm:dir/>
          <dgm:animOne val="branch"/>
          <dgm:animLvl val="lvl"/>
        </dgm:presLayoutVars>
      </dgm:prSet>
      <dgm:spPr/>
    </dgm:pt>
    <dgm:pt modelId="{22F31125-358F-5D41-940C-02DC6BFEC0BB}" type="pres">
      <dgm:prSet presAssocID="{6B95C7F6-6913-47D2-A23E-D7A14826112C}" presName="thickLine" presStyleLbl="alignNode1" presStyleIdx="0" presStyleCnt="6"/>
      <dgm:spPr/>
    </dgm:pt>
    <dgm:pt modelId="{44C87182-6218-7747-9BC6-39347BB8CE28}" type="pres">
      <dgm:prSet presAssocID="{6B95C7F6-6913-47D2-A23E-D7A14826112C}" presName="horz1" presStyleCnt="0"/>
      <dgm:spPr/>
    </dgm:pt>
    <dgm:pt modelId="{12D64569-9893-7C43-8AE6-7CC450FBEE51}" type="pres">
      <dgm:prSet presAssocID="{6B95C7F6-6913-47D2-A23E-D7A14826112C}" presName="tx1" presStyleLbl="revTx" presStyleIdx="0" presStyleCnt="6"/>
      <dgm:spPr/>
    </dgm:pt>
    <dgm:pt modelId="{88207BB1-F5B0-1A40-94DC-98C35B762067}" type="pres">
      <dgm:prSet presAssocID="{6B95C7F6-6913-47D2-A23E-D7A14826112C}" presName="vert1" presStyleCnt="0"/>
      <dgm:spPr/>
    </dgm:pt>
    <dgm:pt modelId="{6DB38BFB-5F21-7046-AD28-3F6CDED6EDA2}" type="pres">
      <dgm:prSet presAssocID="{66374B7E-CAA2-4563-AA89-5F435686D43C}" presName="thickLine" presStyleLbl="alignNode1" presStyleIdx="1" presStyleCnt="6"/>
      <dgm:spPr/>
    </dgm:pt>
    <dgm:pt modelId="{FFF799D7-AD6F-DC41-8DAF-F4C208259947}" type="pres">
      <dgm:prSet presAssocID="{66374B7E-CAA2-4563-AA89-5F435686D43C}" presName="horz1" presStyleCnt="0"/>
      <dgm:spPr/>
    </dgm:pt>
    <dgm:pt modelId="{853A3F27-4080-F44F-BA51-09BD4FB13CE0}" type="pres">
      <dgm:prSet presAssocID="{66374B7E-CAA2-4563-AA89-5F435686D43C}" presName="tx1" presStyleLbl="revTx" presStyleIdx="1" presStyleCnt="6"/>
      <dgm:spPr/>
    </dgm:pt>
    <dgm:pt modelId="{511B08A5-BC3A-C742-8856-0140E07406A4}" type="pres">
      <dgm:prSet presAssocID="{66374B7E-CAA2-4563-AA89-5F435686D43C}" presName="vert1" presStyleCnt="0"/>
      <dgm:spPr/>
    </dgm:pt>
    <dgm:pt modelId="{28186B9D-E736-A448-885F-3AE6BE85C071}" type="pres">
      <dgm:prSet presAssocID="{6C2E599E-E0DF-4262-8E91-B2EB31EE9E17}" presName="thickLine" presStyleLbl="alignNode1" presStyleIdx="2" presStyleCnt="6"/>
      <dgm:spPr/>
    </dgm:pt>
    <dgm:pt modelId="{44CBB17E-4F92-5840-885C-889856CEAE2C}" type="pres">
      <dgm:prSet presAssocID="{6C2E599E-E0DF-4262-8E91-B2EB31EE9E17}" presName="horz1" presStyleCnt="0"/>
      <dgm:spPr/>
    </dgm:pt>
    <dgm:pt modelId="{7A17374B-0063-8249-BA2D-64CE60A2EC20}" type="pres">
      <dgm:prSet presAssocID="{6C2E599E-E0DF-4262-8E91-B2EB31EE9E17}" presName="tx1" presStyleLbl="revTx" presStyleIdx="2" presStyleCnt="6"/>
      <dgm:spPr/>
    </dgm:pt>
    <dgm:pt modelId="{D3BB7AB2-14AB-7349-A95C-5DBDBB8EC6A8}" type="pres">
      <dgm:prSet presAssocID="{6C2E599E-E0DF-4262-8E91-B2EB31EE9E17}" presName="vert1" presStyleCnt="0"/>
      <dgm:spPr/>
    </dgm:pt>
    <dgm:pt modelId="{E957B938-D912-EA47-9300-388A3598617A}" type="pres">
      <dgm:prSet presAssocID="{A87BA57A-AE13-453C-9CC1-2B1FB0A2B473}" presName="thickLine" presStyleLbl="alignNode1" presStyleIdx="3" presStyleCnt="6"/>
      <dgm:spPr/>
    </dgm:pt>
    <dgm:pt modelId="{E4765E3E-69CA-B348-920E-CCB0A11AD038}" type="pres">
      <dgm:prSet presAssocID="{A87BA57A-AE13-453C-9CC1-2B1FB0A2B473}" presName="horz1" presStyleCnt="0"/>
      <dgm:spPr/>
    </dgm:pt>
    <dgm:pt modelId="{C99840DD-2A3B-0E47-8615-3ACA3F57DC72}" type="pres">
      <dgm:prSet presAssocID="{A87BA57A-AE13-453C-9CC1-2B1FB0A2B473}" presName="tx1" presStyleLbl="revTx" presStyleIdx="3" presStyleCnt="6"/>
      <dgm:spPr/>
    </dgm:pt>
    <dgm:pt modelId="{CF9515DA-B12D-4740-84A6-E650ECBC81B8}" type="pres">
      <dgm:prSet presAssocID="{A87BA57A-AE13-453C-9CC1-2B1FB0A2B473}" presName="vert1" presStyleCnt="0"/>
      <dgm:spPr/>
    </dgm:pt>
    <dgm:pt modelId="{E4B1063D-F34E-494F-9732-A91622D55ED1}" type="pres">
      <dgm:prSet presAssocID="{80F7BD29-0F62-443D-9D12-948B30184BE2}" presName="thickLine" presStyleLbl="alignNode1" presStyleIdx="4" presStyleCnt="6"/>
      <dgm:spPr/>
    </dgm:pt>
    <dgm:pt modelId="{1D97DF0B-BC9A-DE45-9D20-1F330E8A3617}" type="pres">
      <dgm:prSet presAssocID="{80F7BD29-0F62-443D-9D12-948B30184BE2}" presName="horz1" presStyleCnt="0"/>
      <dgm:spPr/>
    </dgm:pt>
    <dgm:pt modelId="{441072FD-4B4C-014E-9F49-B5AB4562B2D1}" type="pres">
      <dgm:prSet presAssocID="{80F7BD29-0F62-443D-9D12-948B30184BE2}" presName="tx1" presStyleLbl="revTx" presStyleIdx="4" presStyleCnt="6"/>
      <dgm:spPr/>
    </dgm:pt>
    <dgm:pt modelId="{D34F275C-3B6F-B546-BD5B-695219DEEEA5}" type="pres">
      <dgm:prSet presAssocID="{80F7BD29-0F62-443D-9D12-948B30184BE2}" presName="vert1" presStyleCnt="0"/>
      <dgm:spPr/>
    </dgm:pt>
    <dgm:pt modelId="{5BF5191A-9C64-B240-A87A-ABE703E19D9D}" type="pres">
      <dgm:prSet presAssocID="{4EB4522B-0F44-4BB2-93C4-FE9A5CA0A607}" presName="thickLine" presStyleLbl="alignNode1" presStyleIdx="5" presStyleCnt="6"/>
      <dgm:spPr/>
    </dgm:pt>
    <dgm:pt modelId="{DAACBFB8-9EEC-8A4F-A7BB-5923690A9E97}" type="pres">
      <dgm:prSet presAssocID="{4EB4522B-0F44-4BB2-93C4-FE9A5CA0A607}" presName="horz1" presStyleCnt="0"/>
      <dgm:spPr/>
    </dgm:pt>
    <dgm:pt modelId="{8FD3FBE4-3515-F54B-BAE3-08E7846DC3B7}" type="pres">
      <dgm:prSet presAssocID="{4EB4522B-0F44-4BB2-93C4-FE9A5CA0A607}" presName="tx1" presStyleLbl="revTx" presStyleIdx="5" presStyleCnt="6"/>
      <dgm:spPr/>
    </dgm:pt>
    <dgm:pt modelId="{7E0CDC93-7AB2-C747-AA0C-B93A7F5DE92A}" type="pres">
      <dgm:prSet presAssocID="{4EB4522B-0F44-4BB2-93C4-FE9A5CA0A607}" presName="vert1" presStyleCnt="0"/>
      <dgm:spPr/>
    </dgm:pt>
  </dgm:ptLst>
  <dgm:cxnLst>
    <dgm:cxn modelId="{1659E327-D95D-47C8-98BF-D50FD42027CE}" srcId="{76EB5D96-81CB-4447-8720-104C965C504C}" destId="{6C2E599E-E0DF-4262-8E91-B2EB31EE9E17}" srcOrd="2" destOrd="0" parTransId="{A0F3BFBA-C0EC-465E-B281-BA0E600FBCAC}" sibTransId="{E4B6979A-AB86-4015-99B5-CEE4BE5941E6}"/>
    <dgm:cxn modelId="{B1AFE749-1CEB-4E1E-A90D-CA431289AD72}" srcId="{76EB5D96-81CB-4447-8720-104C965C504C}" destId="{66374B7E-CAA2-4563-AA89-5F435686D43C}" srcOrd="1" destOrd="0" parTransId="{198EA5EA-3F11-4E87-9476-E18FE845B06D}" sibTransId="{8CA2E04E-A0EA-4C64-83DC-DEF2469C899D}"/>
    <dgm:cxn modelId="{153D1E61-7B86-C94C-8B5E-CDC6D1F7CCAE}" type="presOf" srcId="{6B95C7F6-6913-47D2-A23E-D7A14826112C}" destId="{12D64569-9893-7C43-8AE6-7CC450FBEE51}" srcOrd="0" destOrd="0" presId="urn:microsoft.com/office/officeart/2008/layout/LinedList"/>
    <dgm:cxn modelId="{DD69CD7C-C1B7-A741-84D6-6722E19CA4E3}" type="presOf" srcId="{A87BA57A-AE13-453C-9CC1-2B1FB0A2B473}" destId="{C99840DD-2A3B-0E47-8615-3ACA3F57DC72}" srcOrd="0" destOrd="0" presId="urn:microsoft.com/office/officeart/2008/layout/LinedList"/>
    <dgm:cxn modelId="{82C4D683-BCBF-1F4D-BB11-357EFB2ABD3E}" type="presOf" srcId="{4EB4522B-0F44-4BB2-93C4-FE9A5CA0A607}" destId="{8FD3FBE4-3515-F54B-BAE3-08E7846DC3B7}" srcOrd="0" destOrd="0" presId="urn:microsoft.com/office/officeart/2008/layout/LinedList"/>
    <dgm:cxn modelId="{EDB0179A-C26C-4131-8571-C7BB52524100}" srcId="{76EB5D96-81CB-4447-8720-104C965C504C}" destId="{A87BA57A-AE13-453C-9CC1-2B1FB0A2B473}" srcOrd="3" destOrd="0" parTransId="{E8F8235E-960D-44D7-AE0B-81ADB093DD8E}" sibTransId="{ED8D9AF5-3C0A-43FE-BB7B-1A0981BCB2AD}"/>
    <dgm:cxn modelId="{C2287E9B-E7CF-1A4D-87D2-C02F7BA692C3}" type="presOf" srcId="{6C2E599E-E0DF-4262-8E91-B2EB31EE9E17}" destId="{7A17374B-0063-8249-BA2D-64CE60A2EC20}" srcOrd="0" destOrd="0" presId="urn:microsoft.com/office/officeart/2008/layout/LinedList"/>
    <dgm:cxn modelId="{3F2A4CB5-8B7B-1949-8885-EB07E53D359F}" type="presOf" srcId="{80F7BD29-0F62-443D-9D12-948B30184BE2}" destId="{441072FD-4B4C-014E-9F49-B5AB4562B2D1}" srcOrd="0" destOrd="0" presId="urn:microsoft.com/office/officeart/2008/layout/LinedList"/>
    <dgm:cxn modelId="{67E195B7-4AEC-436B-8AB8-00CF16295A40}" srcId="{76EB5D96-81CB-4447-8720-104C965C504C}" destId="{80F7BD29-0F62-443D-9D12-948B30184BE2}" srcOrd="4" destOrd="0" parTransId="{4D33A336-A543-40A3-8246-DA712B921EF3}" sibTransId="{AF37F192-7845-45BC-A40D-82BAE172B737}"/>
    <dgm:cxn modelId="{277796BC-DEA7-4696-B184-D5BACBDEDB31}" srcId="{76EB5D96-81CB-4447-8720-104C965C504C}" destId="{4EB4522B-0F44-4BB2-93C4-FE9A5CA0A607}" srcOrd="5" destOrd="0" parTransId="{4DC2C83B-4C9D-4AA4-B4A2-06F4B6D95B9B}" sibTransId="{4033337D-25D0-49FF-BA3A-E9343267E995}"/>
    <dgm:cxn modelId="{C8D643C2-31D2-BB40-A03F-F22A8D27C1FD}" type="presOf" srcId="{76EB5D96-81CB-4447-8720-104C965C504C}" destId="{28C4F4E3-BAE3-2D42-A2EC-0625B86C3CFF}" srcOrd="0" destOrd="0" presId="urn:microsoft.com/office/officeart/2008/layout/LinedList"/>
    <dgm:cxn modelId="{D45D95C6-7383-4A4A-A99A-D4CD9DB622FD}" srcId="{76EB5D96-81CB-4447-8720-104C965C504C}" destId="{6B95C7F6-6913-47D2-A23E-D7A14826112C}" srcOrd="0" destOrd="0" parTransId="{3AD98089-B5CC-47BF-81D3-A5C4753B05FA}" sibTransId="{8D55647D-5BAB-40F2-8A4F-1966318FF8AA}"/>
    <dgm:cxn modelId="{6CC72FE5-E072-0A4F-B81F-8C2A690658C5}" type="presOf" srcId="{66374B7E-CAA2-4563-AA89-5F435686D43C}" destId="{853A3F27-4080-F44F-BA51-09BD4FB13CE0}" srcOrd="0" destOrd="0" presId="urn:microsoft.com/office/officeart/2008/layout/LinedList"/>
    <dgm:cxn modelId="{A1EB9917-539C-554D-9556-C84F1C24F9A9}" type="presParOf" srcId="{28C4F4E3-BAE3-2D42-A2EC-0625B86C3CFF}" destId="{22F31125-358F-5D41-940C-02DC6BFEC0BB}" srcOrd="0" destOrd="0" presId="urn:microsoft.com/office/officeart/2008/layout/LinedList"/>
    <dgm:cxn modelId="{C2650359-D97A-6841-933A-DFD2A598D6E3}" type="presParOf" srcId="{28C4F4E3-BAE3-2D42-A2EC-0625B86C3CFF}" destId="{44C87182-6218-7747-9BC6-39347BB8CE28}" srcOrd="1" destOrd="0" presId="urn:microsoft.com/office/officeart/2008/layout/LinedList"/>
    <dgm:cxn modelId="{E02C9BFA-647E-054A-8019-DB1ABEB39242}" type="presParOf" srcId="{44C87182-6218-7747-9BC6-39347BB8CE28}" destId="{12D64569-9893-7C43-8AE6-7CC450FBEE51}" srcOrd="0" destOrd="0" presId="urn:microsoft.com/office/officeart/2008/layout/LinedList"/>
    <dgm:cxn modelId="{231674FB-AE55-E846-BEC6-7A737AF67F0C}" type="presParOf" srcId="{44C87182-6218-7747-9BC6-39347BB8CE28}" destId="{88207BB1-F5B0-1A40-94DC-98C35B762067}" srcOrd="1" destOrd="0" presId="urn:microsoft.com/office/officeart/2008/layout/LinedList"/>
    <dgm:cxn modelId="{D37A75FF-AA08-F541-8491-9F74B0BA681F}" type="presParOf" srcId="{28C4F4E3-BAE3-2D42-A2EC-0625B86C3CFF}" destId="{6DB38BFB-5F21-7046-AD28-3F6CDED6EDA2}" srcOrd="2" destOrd="0" presId="urn:microsoft.com/office/officeart/2008/layout/LinedList"/>
    <dgm:cxn modelId="{4B392A88-6B20-4649-A406-BEF4D2059B97}" type="presParOf" srcId="{28C4F4E3-BAE3-2D42-A2EC-0625B86C3CFF}" destId="{FFF799D7-AD6F-DC41-8DAF-F4C208259947}" srcOrd="3" destOrd="0" presId="urn:microsoft.com/office/officeart/2008/layout/LinedList"/>
    <dgm:cxn modelId="{2967273D-EFBF-1A4A-8E90-ABEA825D0BA9}" type="presParOf" srcId="{FFF799D7-AD6F-DC41-8DAF-F4C208259947}" destId="{853A3F27-4080-F44F-BA51-09BD4FB13CE0}" srcOrd="0" destOrd="0" presId="urn:microsoft.com/office/officeart/2008/layout/LinedList"/>
    <dgm:cxn modelId="{147AC2EF-4A7B-9845-942A-7363D6518159}" type="presParOf" srcId="{FFF799D7-AD6F-DC41-8DAF-F4C208259947}" destId="{511B08A5-BC3A-C742-8856-0140E07406A4}" srcOrd="1" destOrd="0" presId="urn:microsoft.com/office/officeart/2008/layout/LinedList"/>
    <dgm:cxn modelId="{A4F90625-4651-934E-9134-B5274D316C78}" type="presParOf" srcId="{28C4F4E3-BAE3-2D42-A2EC-0625B86C3CFF}" destId="{28186B9D-E736-A448-885F-3AE6BE85C071}" srcOrd="4" destOrd="0" presId="urn:microsoft.com/office/officeart/2008/layout/LinedList"/>
    <dgm:cxn modelId="{9AABA3BC-87FC-D74A-9056-27D1F1831589}" type="presParOf" srcId="{28C4F4E3-BAE3-2D42-A2EC-0625B86C3CFF}" destId="{44CBB17E-4F92-5840-885C-889856CEAE2C}" srcOrd="5" destOrd="0" presId="urn:microsoft.com/office/officeart/2008/layout/LinedList"/>
    <dgm:cxn modelId="{99DB4234-C334-2249-8041-0D15AD8D9030}" type="presParOf" srcId="{44CBB17E-4F92-5840-885C-889856CEAE2C}" destId="{7A17374B-0063-8249-BA2D-64CE60A2EC20}" srcOrd="0" destOrd="0" presId="urn:microsoft.com/office/officeart/2008/layout/LinedList"/>
    <dgm:cxn modelId="{D445C83C-0CCB-0543-A1D9-6AA08A480265}" type="presParOf" srcId="{44CBB17E-4F92-5840-885C-889856CEAE2C}" destId="{D3BB7AB2-14AB-7349-A95C-5DBDBB8EC6A8}" srcOrd="1" destOrd="0" presId="urn:microsoft.com/office/officeart/2008/layout/LinedList"/>
    <dgm:cxn modelId="{9FC6F717-D1AE-364A-81BF-622D18C55838}" type="presParOf" srcId="{28C4F4E3-BAE3-2D42-A2EC-0625B86C3CFF}" destId="{E957B938-D912-EA47-9300-388A3598617A}" srcOrd="6" destOrd="0" presId="urn:microsoft.com/office/officeart/2008/layout/LinedList"/>
    <dgm:cxn modelId="{D7D2C472-6196-644C-8990-833253077BF0}" type="presParOf" srcId="{28C4F4E3-BAE3-2D42-A2EC-0625B86C3CFF}" destId="{E4765E3E-69CA-B348-920E-CCB0A11AD038}" srcOrd="7" destOrd="0" presId="urn:microsoft.com/office/officeart/2008/layout/LinedList"/>
    <dgm:cxn modelId="{C92B8091-695C-CC40-8625-BAD07E23BFBE}" type="presParOf" srcId="{E4765E3E-69CA-B348-920E-CCB0A11AD038}" destId="{C99840DD-2A3B-0E47-8615-3ACA3F57DC72}" srcOrd="0" destOrd="0" presId="urn:microsoft.com/office/officeart/2008/layout/LinedList"/>
    <dgm:cxn modelId="{0A0CD592-A9FD-D047-AC4D-F108DFCBB642}" type="presParOf" srcId="{E4765E3E-69CA-B348-920E-CCB0A11AD038}" destId="{CF9515DA-B12D-4740-84A6-E650ECBC81B8}" srcOrd="1" destOrd="0" presId="urn:microsoft.com/office/officeart/2008/layout/LinedList"/>
    <dgm:cxn modelId="{30E82593-C2E2-304B-BDFD-63ED0C46C82C}" type="presParOf" srcId="{28C4F4E3-BAE3-2D42-A2EC-0625B86C3CFF}" destId="{E4B1063D-F34E-494F-9732-A91622D55ED1}" srcOrd="8" destOrd="0" presId="urn:microsoft.com/office/officeart/2008/layout/LinedList"/>
    <dgm:cxn modelId="{1A53818D-B110-9B41-8EA9-61B9AE31F24D}" type="presParOf" srcId="{28C4F4E3-BAE3-2D42-A2EC-0625B86C3CFF}" destId="{1D97DF0B-BC9A-DE45-9D20-1F330E8A3617}" srcOrd="9" destOrd="0" presId="urn:microsoft.com/office/officeart/2008/layout/LinedList"/>
    <dgm:cxn modelId="{8F63260C-2483-BB4C-B04C-50245513A04F}" type="presParOf" srcId="{1D97DF0B-BC9A-DE45-9D20-1F330E8A3617}" destId="{441072FD-4B4C-014E-9F49-B5AB4562B2D1}" srcOrd="0" destOrd="0" presId="urn:microsoft.com/office/officeart/2008/layout/LinedList"/>
    <dgm:cxn modelId="{38293786-8249-6F42-8AC6-C427A81E92AE}" type="presParOf" srcId="{1D97DF0B-BC9A-DE45-9D20-1F330E8A3617}" destId="{D34F275C-3B6F-B546-BD5B-695219DEEEA5}" srcOrd="1" destOrd="0" presId="urn:microsoft.com/office/officeart/2008/layout/LinedList"/>
    <dgm:cxn modelId="{692CE646-3A57-994E-A135-52C59B7050CD}" type="presParOf" srcId="{28C4F4E3-BAE3-2D42-A2EC-0625B86C3CFF}" destId="{5BF5191A-9C64-B240-A87A-ABE703E19D9D}" srcOrd="10" destOrd="0" presId="urn:microsoft.com/office/officeart/2008/layout/LinedList"/>
    <dgm:cxn modelId="{5D370E71-89FB-064D-8056-0E1C4BF4673C}" type="presParOf" srcId="{28C4F4E3-BAE3-2D42-A2EC-0625B86C3CFF}" destId="{DAACBFB8-9EEC-8A4F-A7BB-5923690A9E97}" srcOrd="11" destOrd="0" presId="urn:microsoft.com/office/officeart/2008/layout/LinedList"/>
    <dgm:cxn modelId="{A4925565-2BBC-9943-AFB1-71C301F5B13A}" type="presParOf" srcId="{DAACBFB8-9EEC-8A4F-A7BB-5923690A9E97}" destId="{8FD3FBE4-3515-F54B-BAE3-08E7846DC3B7}" srcOrd="0" destOrd="0" presId="urn:microsoft.com/office/officeart/2008/layout/LinedList"/>
    <dgm:cxn modelId="{A399FE31-1EA2-074F-85B3-4484FB6359EB}" type="presParOf" srcId="{DAACBFB8-9EEC-8A4F-A7BB-5923690A9E97}" destId="{7E0CDC93-7AB2-C747-AA0C-B93A7F5DE92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E022092-4B2C-4E0E-A683-1CB665C64B09}"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7371A4E9-FE5E-4EAA-808C-0ADDD1915488}">
      <dgm:prSet/>
      <dgm:spPr/>
      <dgm:t>
        <a:bodyPr/>
        <a:lstStyle/>
        <a:p>
          <a:r>
            <a:rPr lang="en-US"/>
            <a:t>Var optimistisk</a:t>
          </a:r>
        </a:p>
      </dgm:t>
    </dgm:pt>
    <dgm:pt modelId="{BA7D4348-EC5F-4992-AA40-9244D7F3F577}" type="parTrans" cxnId="{73411086-9B66-405B-891C-975CE8894AC8}">
      <dgm:prSet/>
      <dgm:spPr/>
      <dgm:t>
        <a:bodyPr/>
        <a:lstStyle/>
        <a:p>
          <a:endParaRPr lang="en-US"/>
        </a:p>
      </dgm:t>
    </dgm:pt>
    <dgm:pt modelId="{B857D927-8ECE-4C07-9563-398269462AFA}" type="sibTrans" cxnId="{73411086-9B66-405B-891C-975CE8894AC8}">
      <dgm:prSet/>
      <dgm:spPr/>
      <dgm:t>
        <a:bodyPr/>
        <a:lstStyle/>
        <a:p>
          <a:endParaRPr lang="en-US"/>
        </a:p>
      </dgm:t>
    </dgm:pt>
    <dgm:pt modelId="{7A70709B-EEB4-4540-80C7-5E756D2B8387}">
      <dgm:prSet/>
      <dgm:spPr/>
      <dgm:t>
        <a:bodyPr/>
        <a:lstStyle/>
        <a:p>
          <a:r>
            <a:rPr lang="en-US"/>
            <a:t>Var inte konflikträdd</a:t>
          </a:r>
        </a:p>
      </dgm:t>
    </dgm:pt>
    <dgm:pt modelId="{C62C74F9-9CC3-4571-97E2-D91141AF77A5}" type="parTrans" cxnId="{3EBC6419-3FC7-4881-BB06-FA376E84AE47}">
      <dgm:prSet/>
      <dgm:spPr/>
      <dgm:t>
        <a:bodyPr/>
        <a:lstStyle/>
        <a:p>
          <a:endParaRPr lang="en-US"/>
        </a:p>
      </dgm:t>
    </dgm:pt>
    <dgm:pt modelId="{FE2ECEC4-505C-4066-9BAA-59402D80417E}" type="sibTrans" cxnId="{3EBC6419-3FC7-4881-BB06-FA376E84AE47}">
      <dgm:prSet/>
      <dgm:spPr/>
      <dgm:t>
        <a:bodyPr/>
        <a:lstStyle/>
        <a:p>
          <a:endParaRPr lang="en-US"/>
        </a:p>
      </dgm:t>
    </dgm:pt>
    <dgm:pt modelId="{78136FDC-0B5F-4824-8C25-831F7ABDB3AC}">
      <dgm:prSet/>
      <dgm:spPr/>
      <dgm:t>
        <a:bodyPr/>
        <a:lstStyle/>
        <a:p>
          <a:r>
            <a:rPr lang="en-US"/>
            <a:t>Lös konflikten direkt</a:t>
          </a:r>
        </a:p>
      </dgm:t>
    </dgm:pt>
    <dgm:pt modelId="{59AB20C8-8D97-4F54-A776-5138749AC55A}" type="parTrans" cxnId="{FE8D65B6-9CBB-450D-B643-572F6F6F8A5C}">
      <dgm:prSet/>
      <dgm:spPr/>
      <dgm:t>
        <a:bodyPr/>
        <a:lstStyle/>
        <a:p>
          <a:endParaRPr lang="en-US"/>
        </a:p>
      </dgm:t>
    </dgm:pt>
    <dgm:pt modelId="{30FA0ED5-F065-4E08-B0C2-5836346212E2}" type="sibTrans" cxnId="{FE8D65B6-9CBB-450D-B643-572F6F6F8A5C}">
      <dgm:prSet/>
      <dgm:spPr/>
      <dgm:t>
        <a:bodyPr/>
        <a:lstStyle/>
        <a:p>
          <a:endParaRPr lang="en-US"/>
        </a:p>
      </dgm:t>
    </dgm:pt>
    <dgm:pt modelId="{BD476FBA-E876-4FD0-9B6A-B214B87E7C8F}">
      <dgm:prSet/>
      <dgm:spPr/>
      <dgm:t>
        <a:bodyPr/>
        <a:lstStyle/>
        <a:p>
          <a:r>
            <a:rPr lang="en-US"/>
            <a:t>Fråga vänligt</a:t>
          </a:r>
        </a:p>
      </dgm:t>
    </dgm:pt>
    <dgm:pt modelId="{C56C8BBC-F966-408C-A19D-076363C37B90}" type="parTrans" cxnId="{D8D80003-12FF-41E6-8D11-584A30D41702}">
      <dgm:prSet/>
      <dgm:spPr/>
      <dgm:t>
        <a:bodyPr/>
        <a:lstStyle/>
        <a:p>
          <a:endParaRPr lang="en-US"/>
        </a:p>
      </dgm:t>
    </dgm:pt>
    <dgm:pt modelId="{C8B7B579-8DD2-4E1C-B28E-5E63D694FA52}" type="sibTrans" cxnId="{D8D80003-12FF-41E6-8D11-584A30D41702}">
      <dgm:prSet/>
      <dgm:spPr/>
      <dgm:t>
        <a:bodyPr/>
        <a:lstStyle/>
        <a:p>
          <a:endParaRPr lang="en-US"/>
        </a:p>
      </dgm:t>
    </dgm:pt>
    <dgm:pt modelId="{D6AE012F-05AC-4151-B5C6-4EED45F8D7C9}">
      <dgm:prSet/>
      <dgm:spPr/>
      <dgm:t>
        <a:bodyPr/>
        <a:lstStyle/>
        <a:p>
          <a:r>
            <a:rPr lang="en-US"/>
            <a:t>Ta den tid som behövs och låt personen tala till punkt</a:t>
          </a:r>
        </a:p>
      </dgm:t>
    </dgm:pt>
    <dgm:pt modelId="{E78E2A65-6142-4C46-ADE9-34682BE610DA}" type="parTrans" cxnId="{0359D31F-9D69-490D-BC23-03890F5DA231}">
      <dgm:prSet/>
      <dgm:spPr/>
      <dgm:t>
        <a:bodyPr/>
        <a:lstStyle/>
        <a:p>
          <a:endParaRPr lang="en-US"/>
        </a:p>
      </dgm:t>
    </dgm:pt>
    <dgm:pt modelId="{575F42B2-ADD5-4A25-B7F6-ECB9FFCECCF7}" type="sibTrans" cxnId="{0359D31F-9D69-490D-BC23-03890F5DA231}">
      <dgm:prSet/>
      <dgm:spPr/>
      <dgm:t>
        <a:bodyPr/>
        <a:lstStyle/>
        <a:p>
          <a:endParaRPr lang="en-US"/>
        </a:p>
      </dgm:t>
    </dgm:pt>
    <dgm:pt modelId="{87098459-98E7-427F-BAF4-61867FF30D97}">
      <dgm:prSet/>
      <dgm:spPr/>
      <dgm:t>
        <a:bodyPr/>
        <a:lstStyle/>
        <a:p>
          <a:r>
            <a:rPr lang="en-US"/>
            <a:t>Var en neutral observatör</a:t>
          </a:r>
        </a:p>
      </dgm:t>
    </dgm:pt>
    <dgm:pt modelId="{A36ACBFB-5040-4362-8ED2-D8FABE6F4B37}" type="parTrans" cxnId="{9F68F772-AC14-4D89-83F9-961B4ACB2F55}">
      <dgm:prSet/>
      <dgm:spPr/>
      <dgm:t>
        <a:bodyPr/>
        <a:lstStyle/>
        <a:p>
          <a:endParaRPr lang="en-US"/>
        </a:p>
      </dgm:t>
    </dgm:pt>
    <dgm:pt modelId="{CD20C3CF-4AD5-44C5-9379-66E38FB8A1D0}" type="sibTrans" cxnId="{9F68F772-AC14-4D89-83F9-961B4ACB2F55}">
      <dgm:prSet/>
      <dgm:spPr/>
      <dgm:t>
        <a:bodyPr/>
        <a:lstStyle/>
        <a:p>
          <a:endParaRPr lang="en-US"/>
        </a:p>
      </dgm:t>
    </dgm:pt>
    <dgm:pt modelId="{83BFA6AE-1701-4122-A133-0D660ED7DEAA}">
      <dgm:prSet/>
      <dgm:spPr/>
      <dgm:t>
        <a:bodyPr/>
        <a:lstStyle/>
        <a:p>
          <a:r>
            <a:rPr lang="en-US"/>
            <a:t>Be om ursäkt</a:t>
          </a:r>
        </a:p>
      </dgm:t>
    </dgm:pt>
    <dgm:pt modelId="{52BEAB0E-8D90-4BCF-87A3-BF67B06C1D41}" type="parTrans" cxnId="{25342E78-5570-482B-9905-716F1BD0D2F4}">
      <dgm:prSet/>
      <dgm:spPr/>
      <dgm:t>
        <a:bodyPr/>
        <a:lstStyle/>
        <a:p>
          <a:endParaRPr lang="en-US"/>
        </a:p>
      </dgm:t>
    </dgm:pt>
    <dgm:pt modelId="{A1ADC7E8-19C5-4B4F-BDDA-BA5ADC59A253}" type="sibTrans" cxnId="{25342E78-5570-482B-9905-716F1BD0D2F4}">
      <dgm:prSet/>
      <dgm:spPr/>
      <dgm:t>
        <a:bodyPr/>
        <a:lstStyle/>
        <a:p>
          <a:endParaRPr lang="en-US"/>
        </a:p>
      </dgm:t>
    </dgm:pt>
    <dgm:pt modelId="{9D7F4429-C3AD-4CCF-AD81-2A630EC70125}">
      <dgm:prSet/>
      <dgm:spPr/>
      <dgm:t>
        <a:bodyPr/>
        <a:lstStyle/>
        <a:p>
          <a:r>
            <a:rPr lang="en-US"/>
            <a:t>Visa uppskattning</a:t>
          </a:r>
        </a:p>
      </dgm:t>
    </dgm:pt>
    <dgm:pt modelId="{46B320E0-11FC-45A3-86CC-B4A96B9B5D00}" type="parTrans" cxnId="{85B2776C-E168-4015-B6BB-2FE18FFBC63B}">
      <dgm:prSet/>
      <dgm:spPr/>
      <dgm:t>
        <a:bodyPr/>
        <a:lstStyle/>
        <a:p>
          <a:endParaRPr lang="en-US"/>
        </a:p>
      </dgm:t>
    </dgm:pt>
    <dgm:pt modelId="{ED5DF1B6-626D-462F-BB44-FFF69A74A4D4}" type="sibTrans" cxnId="{85B2776C-E168-4015-B6BB-2FE18FFBC63B}">
      <dgm:prSet/>
      <dgm:spPr/>
      <dgm:t>
        <a:bodyPr/>
        <a:lstStyle/>
        <a:p>
          <a:endParaRPr lang="en-US"/>
        </a:p>
      </dgm:t>
    </dgm:pt>
    <dgm:pt modelId="{55DD5F9B-D97C-4CCF-A2A8-8CBA607D39B4}">
      <dgm:prSet/>
      <dgm:spPr/>
      <dgm:t>
        <a:bodyPr/>
        <a:lstStyle/>
        <a:p>
          <a:r>
            <a:rPr lang="en-US"/>
            <a:t>Berätta om konsekvenserna</a:t>
          </a:r>
        </a:p>
      </dgm:t>
    </dgm:pt>
    <dgm:pt modelId="{D445910C-FD10-4FC1-9450-B52A851DDDCA}" type="parTrans" cxnId="{4E51920E-DE8E-49E5-9C8B-8721EF5710ED}">
      <dgm:prSet/>
      <dgm:spPr/>
      <dgm:t>
        <a:bodyPr/>
        <a:lstStyle/>
        <a:p>
          <a:endParaRPr lang="en-US"/>
        </a:p>
      </dgm:t>
    </dgm:pt>
    <dgm:pt modelId="{FEC4A3CB-9FC2-49FB-B11D-D41B0CB28D63}" type="sibTrans" cxnId="{4E51920E-DE8E-49E5-9C8B-8721EF5710ED}">
      <dgm:prSet/>
      <dgm:spPr/>
      <dgm:t>
        <a:bodyPr/>
        <a:lstStyle/>
        <a:p>
          <a:endParaRPr lang="en-US"/>
        </a:p>
      </dgm:t>
    </dgm:pt>
    <dgm:pt modelId="{6BFDF6A6-6076-49FA-AFD7-E1550A39474A}">
      <dgm:prSet/>
      <dgm:spPr/>
      <dgm:t>
        <a:bodyPr/>
        <a:lstStyle/>
        <a:p>
          <a:r>
            <a:rPr lang="en-US"/>
            <a:t>Sätt upp mål</a:t>
          </a:r>
        </a:p>
      </dgm:t>
    </dgm:pt>
    <dgm:pt modelId="{F7FCD0B2-E4F7-4703-A498-6DBCDBE47F0E}" type="parTrans" cxnId="{AE15442B-7F82-44C6-A0BA-2775411BFD17}">
      <dgm:prSet/>
      <dgm:spPr/>
      <dgm:t>
        <a:bodyPr/>
        <a:lstStyle/>
        <a:p>
          <a:endParaRPr lang="en-US"/>
        </a:p>
      </dgm:t>
    </dgm:pt>
    <dgm:pt modelId="{E57F9994-7988-4206-A795-1878C202B688}" type="sibTrans" cxnId="{AE15442B-7F82-44C6-A0BA-2775411BFD17}">
      <dgm:prSet/>
      <dgm:spPr/>
      <dgm:t>
        <a:bodyPr/>
        <a:lstStyle/>
        <a:p>
          <a:endParaRPr lang="en-US"/>
        </a:p>
      </dgm:t>
    </dgm:pt>
    <dgm:pt modelId="{A635178F-FDC8-4533-94A5-7E92E09F2BC1}">
      <dgm:prSet/>
      <dgm:spPr/>
      <dgm:t>
        <a:bodyPr/>
        <a:lstStyle/>
        <a:p>
          <a:r>
            <a:rPr lang="en-US"/>
            <a:t>Förbättra situationen</a:t>
          </a:r>
        </a:p>
      </dgm:t>
    </dgm:pt>
    <dgm:pt modelId="{CFFEA908-49F5-4EEE-95F9-1150018BD78A}" type="parTrans" cxnId="{0DCD82FE-941A-46F8-832C-F18B15320885}">
      <dgm:prSet/>
      <dgm:spPr/>
      <dgm:t>
        <a:bodyPr/>
        <a:lstStyle/>
        <a:p>
          <a:endParaRPr lang="en-US"/>
        </a:p>
      </dgm:t>
    </dgm:pt>
    <dgm:pt modelId="{FDBC4756-799D-4DDA-8BD8-47576FB22A95}" type="sibTrans" cxnId="{0DCD82FE-941A-46F8-832C-F18B15320885}">
      <dgm:prSet/>
      <dgm:spPr/>
      <dgm:t>
        <a:bodyPr/>
        <a:lstStyle/>
        <a:p>
          <a:endParaRPr lang="en-US"/>
        </a:p>
      </dgm:t>
    </dgm:pt>
    <dgm:pt modelId="{B7D31AD4-3346-4251-86C3-94754B3693AA}">
      <dgm:prSet/>
      <dgm:spPr/>
      <dgm:t>
        <a:bodyPr/>
        <a:lstStyle/>
        <a:p>
          <a:r>
            <a:rPr lang="en-US"/>
            <a:t>Ta hjälp av en medlare</a:t>
          </a:r>
        </a:p>
      </dgm:t>
    </dgm:pt>
    <dgm:pt modelId="{F7FADB6B-F3A5-4E48-A9C5-892BCFEF376B}" type="parTrans" cxnId="{B4D7580B-BA98-44F4-B03F-72CAE2AA0D4B}">
      <dgm:prSet/>
      <dgm:spPr/>
      <dgm:t>
        <a:bodyPr/>
        <a:lstStyle/>
        <a:p>
          <a:endParaRPr lang="en-US"/>
        </a:p>
      </dgm:t>
    </dgm:pt>
    <dgm:pt modelId="{C813DDA2-27EA-4934-A254-23BF1A09E76A}" type="sibTrans" cxnId="{B4D7580B-BA98-44F4-B03F-72CAE2AA0D4B}">
      <dgm:prSet/>
      <dgm:spPr/>
      <dgm:t>
        <a:bodyPr/>
        <a:lstStyle/>
        <a:p>
          <a:endParaRPr lang="en-US"/>
        </a:p>
      </dgm:t>
    </dgm:pt>
    <dgm:pt modelId="{AB6D4812-C026-8E41-AA5C-ABCB2C9625E3}" type="pres">
      <dgm:prSet presAssocID="{6E022092-4B2C-4E0E-A683-1CB665C64B09}" presName="vert0" presStyleCnt="0">
        <dgm:presLayoutVars>
          <dgm:dir/>
          <dgm:animOne val="branch"/>
          <dgm:animLvl val="lvl"/>
        </dgm:presLayoutVars>
      </dgm:prSet>
      <dgm:spPr/>
    </dgm:pt>
    <dgm:pt modelId="{A029E78F-0B67-3C4B-AD3E-EB63D1E59879}" type="pres">
      <dgm:prSet presAssocID="{7371A4E9-FE5E-4EAA-808C-0ADDD1915488}" presName="thickLine" presStyleLbl="alignNode1" presStyleIdx="0" presStyleCnt="12"/>
      <dgm:spPr/>
    </dgm:pt>
    <dgm:pt modelId="{341E242F-B3E0-EA4E-B36F-E16A5E6899BD}" type="pres">
      <dgm:prSet presAssocID="{7371A4E9-FE5E-4EAA-808C-0ADDD1915488}" presName="horz1" presStyleCnt="0"/>
      <dgm:spPr/>
    </dgm:pt>
    <dgm:pt modelId="{A19BB59A-030C-8A44-BD9B-634A86E7ECC3}" type="pres">
      <dgm:prSet presAssocID="{7371A4E9-FE5E-4EAA-808C-0ADDD1915488}" presName="tx1" presStyleLbl="revTx" presStyleIdx="0" presStyleCnt="12"/>
      <dgm:spPr/>
    </dgm:pt>
    <dgm:pt modelId="{0A002081-8ECB-2A45-A25D-32A77F266530}" type="pres">
      <dgm:prSet presAssocID="{7371A4E9-FE5E-4EAA-808C-0ADDD1915488}" presName="vert1" presStyleCnt="0"/>
      <dgm:spPr/>
    </dgm:pt>
    <dgm:pt modelId="{1387F1E5-365C-7348-A898-3E42492E4E4C}" type="pres">
      <dgm:prSet presAssocID="{7A70709B-EEB4-4540-80C7-5E756D2B8387}" presName="thickLine" presStyleLbl="alignNode1" presStyleIdx="1" presStyleCnt="12"/>
      <dgm:spPr/>
    </dgm:pt>
    <dgm:pt modelId="{0020D438-6FD6-7646-B00F-51CA891F8C3C}" type="pres">
      <dgm:prSet presAssocID="{7A70709B-EEB4-4540-80C7-5E756D2B8387}" presName="horz1" presStyleCnt="0"/>
      <dgm:spPr/>
    </dgm:pt>
    <dgm:pt modelId="{122F63B6-DF7E-EC47-B665-68CE28A6ED83}" type="pres">
      <dgm:prSet presAssocID="{7A70709B-EEB4-4540-80C7-5E756D2B8387}" presName="tx1" presStyleLbl="revTx" presStyleIdx="1" presStyleCnt="12"/>
      <dgm:spPr/>
    </dgm:pt>
    <dgm:pt modelId="{163AE529-CFA9-9F42-B8C6-7134A0935C1E}" type="pres">
      <dgm:prSet presAssocID="{7A70709B-EEB4-4540-80C7-5E756D2B8387}" presName="vert1" presStyleCnt="0"/>
      <dgm:spPr/>
    </dgm:pt>
    <dgm:pt modelId="{23CB1D40-A4C0-3144-B35B-FFE128AB58FD}" type="pres">
      <dgm:prSet presAssocID="{78136FDC-0B5F-4824-8C25-831F7ABDB3AC}" presName="thickLine" presStyleLbl="alignNode1" presStyleIdx="2" presStyleCnt="12"/>
      <dgm:spPr/>
    </dgm:pt>
    <dgm:pt modelId="{5C1EABE1-B5CF-D848-9D96-AFCFDF79A54F}" type="pres">
      <dgm:prSet presAssocID="{78136FDC-0B5F-4824-8C25-831F7ABDB3AC}" presName="horz1" presStyleCnt="0"/>
      <dgm:spPr/>
    </dgm:pt>
    <dgm:pt modelId="{688DB40C-77A9-6846-A563-E412881FB4AE}" type="pres">
      <dgm:prSet presAssocID="{78136FDC-0B5F-4824-8C25-831F7ABDB3AC}" presName="tx1" presStyleLbl="revTx" presStyleIdx="2" presStyleCnt="12"/>
      <dgm:spPr/>
    </dgm:pt>
    <dgm:pt modelId="{1E2CA0B6-F098-BF4B-8867-F019E05DADEF}" type="pres">
      <dgm:prSet presAssocID="{78136FDC-0B5F-4824-8C25-831F7ABDB3AC}" presName="vert1" presStyleCnt="0"/>
      <dgm:spPr/>
    </dgm:pt>
    <dgm:pt modelId="{40B642DC-E67F-E34F-8CA9-8A33180B0548}" type="pres">
      <dgm:prSet presAssocID="{BD476FBA-E876-4FD0-9B6A-B214B87E7C8F}" presName="thickLine" presStyleLbl="alignNode1" presStyleIdx="3" presStyleCnt="12"/>
      <dgm:spPr/>
    </dgm:pt>
    <dgm:pt modelId="{2FD9EA46-8ABD-E642-8603-080F4A27AD30}" type="pres">
      <dgm:prSet presAssocID="{BD476FBA-E876-4FD0-9B6A-B214B87E7C8F}" presName="horz1" presStyleCnt="0"/>
      <dgm:spPr/>
    </dgm:pt>
    <dgm:pt modelId="{EBE881A0-A20B-804B-9F78-057287EB3358}" type="pres">
      <dgm:prSet presAssocID="{BD476FBA-E876-4FD0-9B6A-B214B87E7C8F}" presName="tx1" presStyleLbl="revTx" presStyleIdx="3" presStyleCnt="12"/>
      <dgm:spPr/>
    </dgm:pt>
    <dgm:pt modelId="{1ECF5D0A-D33F-E049-932D-5739D18F6636}" type="pres">
      <dgm:prSet presAssocID="{BD476FBA-E876-4FD0-9B6A-B214B87E7C8F}" presName="vert1" presStyleCnt="0"/>
      <dgm:spPr/>
    </dgm:pt>
    <dgm:pt modelId="{35D82CD4-3ED1-924B-93E9-19741F4A4D13}" type="pres">
      <dgm:prSet presAssocID="{D6AE012F-05AC-4151-B5C6-4EED45F8D7C9}" presName="thickLine" presStyleLbl="alignNode1" presStyleIdx="4" presStyleCnt="12"/>
      <dgm:spPr/>
    </dgm:pt>
    <dgm:pt modelId="{26E4A4DB-A2B5-1243-8FE6-7095E3B20F09}" type="pres">
      <dgm:prSet presAssocID="{D6AE012F-05AC-4151-B5C6-4EED45F8D7C9}" presName="horz1" presStyleCnt="0"/>
      <dgm:spPr/>
    </dgm:pt>
    <dgm:pt modelId="{AF199111-3910-4D44-8BF8-142830D94599}" type="pres">
      <dgm:prSet presAssocID="{D6AE012F-05AC-4151-B5C6-4EED45F8D7C9}" presName="tx1" presStyleLbl="revTx" presStyleIdx="4" presStyleCnt="12"/>
      <dgm:spPr/>
    </dgm:pt>
    <dgm:pt modelId="{F879C065-F58B-9242-975A-595E4688DF26}" type="pres">
      <dgm:prSet presAssocID="{D6AE012F-05AC-4151-B5C6-4EED45F8D7C9}" presName="vert1" presStyleCnt="0"/>
      <dgm:spPr/>
    </dgm:pt>
    <dgm:pt modelId="{074ECA36-3552-B549-8457-24CB5260F557}" type="pres">
      <dgm:prSet presAssocID="{87098459-98E7-427F-BAF4-61867FF30D97}" presName="thickLine" presStyleLbl="alignNode1" presStyleIdx="5" presStyleCnt="12"/>
      <dgm:spPr/>
    </dgm:pt>
    <dgm:pt modelId="{11CB6A58-7614-754E-A32C-9BC542306659}" type="pres">
      <dgm:prSet presAssocID="{87098459-98E7-427F-BAF4-61867FF30D97}" presName="horz1" presStyleCnt="0"/>
      <dgm:spPr/>
    </dgm:pt>
    <dgm:pt modelId="{530A0025-869E-6B47-A9EC-2115279764EA}" type="pres">
      <dgm:prSet presAssocID="{87098459-98E7-427F-BAF4-61867FF30D97}" presName="tx1" presStyleLbl="revTx" presStyleIdx="5" presStyleCnt="12"/>
      <dgm:spPr/>
    </dgm:pt>
    <dgm:pt modelId="{84C31379-FA5C-464F-ABAE-E223FCC7F3EA}" type="pres">
      <dgm:prSet presAssocID="{87098459-98E7-427F-BAF4-61867FF30D97}" presName="vert1" presStyleCnt="0"/>
      <dgm:spPr/>
    </dgm:pt>
    <dgm:pt modelId="{959A649C-2930-FE4E-AF06-5AF8D3171630}" type="pres">
      <dgm:prSet presAssocID="{83BFA6AE-1701-4122-A133-0D660ED7DEAA}" presName="thickLine" presStyleLbl="alignNode1" presStyleIdx="6" presStyleCnt="12"/>
      <dgm:spPr/>
    </dgm:pt>
    <dgm:pt modelId="{1B5A6E6C-2FA8-B941-8697-2B7679025EB3}" type="pres">
      <dgm:prSet presAssocID="{83BFA6AE-1701-4122-A133-0D660ED7DEAA}" presName="horz1" presStyleCnt="0"/>
      <dgm:spPr/>
    </dgm:pt>
    <dgm:pt modelId="{96912463-C4F7-F843-99A5-2C81354F7E0B}" type="pres">
      <dgm:prSet presAssocID="{83BFA6AE-1701-4122-A133-0D660ED7DEAA}" presName="tx1" presStyleLbl="revTx" presStyleIdx="6" presStyleCnt="12"/>
      <dgm:spPr/>
    </dgm:pt>
    <dgm:pt modelId="{E2F76429-34A3-0A44-9336-6DF00D484F11}" type="pres">
      <dgm:prSet presAssocID="{83BFA6AE-1701-4122-A133-0D660ED7DEAA}" presName="vert1" presStyleCnt="0"/>
      <dgm:spPr/>
    </dgm:pt>
    <dgm:pt modelId="{18EAC825-FDE0-084E-A22C-880366DC9F89}" type="pres">
      <dgm:prSet presAssocID="{9D7F4429-C3AD-4CCF-AD81-2A630EC70125}" presName="thickLine" presStyleLbl="alignNode1" presStyleIdx="7" presStyleCnt="12"/>
      <dgm:spPr/>
    </dgm:pt>
    <dgm:pt modelId="{E2C91A75-D53F-0449-A6ED-1043EEF98C38}" type="pres">
      <dgm:prSet presAssocID="{9D7F4429-C3AD-4CCF-AD81-2A630EC70125}" presName="horz1" presStyleCnt="0"/>
      <dgm:spPr/>
    </dgm:pt>
    <dgm:pt modelId="{9AB2B415-EBB7-C340-88CD-D1B3F017B8D6}" type="pres">
      <dgm:prSet presAssocID="{9D7F4429-C3AD-4CCF-AD81-2A630EC70125}" presName="tx1" presStyleLbl="revTx" presStyleIdx="7" presStyleCnt="12"/>
      <dgm:spPr/>
    </dgm:pt>
    <dgm:pt modelId="{2A33A47D-51B6-1842-9F34-621D4B826193}" type="pres">
      <dgm:prSet presAssocID="{9D7F4429-C3AD-4CCF-AD81-2A630EC70125}" presName="vert1" presStyleCnt="0"/>
      <dgm:spPr/>
    </dgm:pt>
    <dgm:pt modelId="{8B52F2D0-BBC6-534E-A4E6-3C6E320D2ABF}" type="pres">
      <dgm:prSet presAssocID="{55DD5F9B-D97C-4CCF-A2A8-8CBA607D39B4}" presName="thickLine" presStyleLbl="alignNode1" presStyleIdx="8" presStyleCnt="12"/>
      <dgm:spPr/>
    </dgm:pt>
    <dgm:pt modelId="{B86ECD74-30CE-8B40-80F0-8DA79EF1BA12}" type="pres">
      <dgm:prSet presAssocID="{55DD5F9B-D97C-4CCF-A2A8-8CBA607D39B4}" presName="horz1" presStyleCnt="0"/>
      <dgm:spPr/>
    </dgm:pt>
    <dgm:pt modelId="{DE78B7F2-E636-A24B-837A-520FE383A9D6}" type="pres">
      <dgm:prSet presAssocID="{55DD5F9B-D97C-4CCF-A2A8-8CBA607D39B4}" presName="tx1" presStyleLbl="revTx" presStyleIdx="8" presStyleCnt="12"/>
      <dgm:spPr/>
    </dgm:pt>
    <dgm:pt modelId="{14412801-09C5-FF48-BA79-9D42859B7EAC}" type="pres">
      <dgm:prSet presAssocID="{55DD5F9B-D97C-4CCF-A2A8-8CBA607D39B4}" presName="vert1" presStyleCnt="0"/>
      <dgm:spPr/>
    </dgm:pt>
    <dgm:pt modelId="{DF9FEF7F-775A-9144-BA8E-639D55F59270}" type="pres">
      <dgm:prSet presAssocID="{6BFDF6A6-6076-49FA-AFD7-E1550A39474A}" presName="thickLine" presStyleLbl="alignNode1" presStyleIdx="9" presStyleCnt="12"/>
      <dgm:spPr/>
    </dgm:pt>
    <dgm:pt modelId="{B53A8A51-4A79-E646-97C7-B741858656E2}" type="pres">
      <dgm:prSet presAssocID="{6BFDF6A6-6076-49FA-AFD7-E1550A39474A}" presName="horz1" presStyleCnt="0"/>
      <dgm:spPr/>
    </dgm:pt>
    <dgm:pt modelId="{54EB85E7-8454-E941-9A1A-72C74B8CF685}" type="pres">
      <dgm:prSet presAssocID="{6BFDF6A6-6076-49FA-AFD7-E1550A39474A}" presName="tx1" presStyleLbl="revTx" presStyleIdx="9" presStyleCnt="12"/>
      <dgm:spPr/>
    </dgm:pt>
    <dgm:pt modelId="{7571EC8E-4DDF-674D-97A4-FF8A84738374}" type="pres">
      <dgm:prSet presAssocID="{6BFDF6A6-6076-49FA-AFD7-E1550A39474A}" presName="vert1" presStyleCnt="0"/>
      <dgm:spPr/>
    </dgm:pt>
    <dgm:pt modelId="{874C13F6-001E-0547-B799-C8EFFC85C464}" type="pres">
      <dgm:prSet presAssocID="{A635178F-FDC8-4533-94A5-7E92E09F2BC1}" presName="thickLine" presStyleLbl="alignNode1" presStyleIdx="10" presStyleCnt="12"/>
      <dgm:spPr/>
    </dgm:pt>
    <dgm:pt modelId="{69F5D4D1-1173-054E-8450-D3E63328AD28}" type="pres">
      <dgm:prSet presAssocID="{A635178F-FDC8-4533-94A5-7E92E09F2BC1}" presName="horz1" presStyleCnt="0"/>
      <dgm:spPr/>
    </dgm:pt>
    <dgm:pt modelId="{71F4D331-5919-534E-BF66-727883D3CD4E}" type="pres">
      <dgm:prSet presAssocID="{A635178F-FDC8-4533-94A5-7E92E09F2BC1}" presName="tx1" presStyleLbl="revTx" presStyleIdx="10" presStyleCnt="12"/>
      <dgm:spPr/>
    </dgm:pt>
    <dgm:pt modelId="{F418B6B0-5D78-C748-8855-A6435C81B1FC}" type="pres">
      <dgm:prSet presAssocID="{A635178F-FDC8-4533-94A5-7E92E09F2BC1}" presName="vert1" presStyleCnt="0"/>
      <dgm:spPr/>
    </dgm:pt>
    <dgm:pt modelId="{283DCA5F-8C7E-2C4E-988C-E238DCFBA23C}" type="pres">
      <dgm:prSet presAssocID="{B7D31AD4-3346-4251-86C3-94754B3693AA}" presName="thickLine" presStyleLbl="alignNode1" presStyleIdx="11" presStyleCnt="12"/>
      <dgm:spPr/>
    </dgm:pt>
    <dgm:pt modelId="{35E4DA52-A6AB-E745-A0CD-8B75DF5E8E24}" type="pres">
      <dgm:prSet presAssocID="{B7D31AD4-3346-4251-86C3-94754B3693AA}" presName="horz1" presStyleCnt="0"/>
      <dgm:spPr/>
    </dgm:pt>
    <dgm:pt modelId="{6B2F2832-C0E5-0940-B73C-E228CE3261D0}" type="pres">
      <dgm:prSet presAssocID="{B7D31AD4-3346-4251-86C3-94754B3693AA}" presName="tx1" presStyleLbl="revTx" presStyleIdx="11" presStyleCnt="12"/>
      <dgm:spPr/>
    </dgm:pt>
    <dgm:pt modelId="{3FF5ABB5-4745-C342-B367-F1C795DC5746}" type="pres">
      <dgm:prSet presAssocID="{B7D31AD4-3346-4251-86C3-94754B3693AA}" presName="vert1" presStyleCnt="0"/>
      <dgm:spPr/>
    </dgm:pt>
  </dgm:ptLst>
  <dgm:cxnLst>
    <dgm:cxn modelId="{D8D80003-12FF-41E6-8D11-584A30D41702}" srcId="{6E022092-4B2C-4E0E-A683-1CB665C64B09}" destId="{BD476FBA-E876-4FD0-9B6A-B214B87E7C8F}" srcOrd="3" destOrd="0" parTransId="{C56C8BBC-F966-408C-A19D-076363C37B90}" sibTransId="{C8B7B579-8DD2-4E1C-B28E-5E63D694FA52}"/>
    <dgm:cxn modelId="{B4D7580B-BA98-44F4-B03F-72CAE2AA0D4B}" srcId="{6E022092-4B2C-4E0E-A683-1CB665C64B09}" destId="{B7D31AD4-3346-4251-86C3-94754B3693AA}" srcOrd="11" destOrd="0" parTransId="{F7FADB6B-F3A5-4E48-A9C5-892BCFEF376B}" sibTransId="{C813DDA2-27EA-4934-A254-23BF1A09E76A}"/>
    <dgm:cxn modelId="{4E51920E-DE8E-49E5-9C8B-8721EF5710ED}" srcId="{6E022092-4B2C-4E0E-A683-1CB665C64B09}" destId="{55DD5F9B-D97C-4CCF-A2A8-8CBA607D39B4}" srcOrd="8" destOrd="0" parTransId="{D445910C-FD10-4FC1-9450-B52A851DDDCA}" sibTransId="{FEC4A3CB-9FC2-49FB-B11D-D41B0CB28D63}"/>
    <dgm:cxn modelId="{3EBC6419-3FC7-4881-BB06-FA376E84AE47}" srcId="{6E022092-4B2C-4E0E-A683-1CB665C64B09}" destId="{7A70709B-EEB4-4540-80C7-5E756D2B8387}" srcOrd="1" destOrd="0" parTransId="{C62C74F9-9CC3-4571-97E2-D91141AF77A5}" sibTransId="{FE2ECEC4-505C-4066-9BAA-59402D80417E}"/>
    <dgm:cxn modelId="{0359D31F-9D69-490D-BC23-03890F5DA231}" srcId="{6E022092-4B2C-4E0E-A683-1CB665C64B09}" destId="{D6AE012F-05AC-4151-B5C6-4EED45F8D7C9}" srcOrd="4" destOrd="0" parTransId="{E78E2A65-6142-4C46-ADE9-34682BE610DA}" sibTransId="{575F42B2-ADD5-4A25-B7F6-ECB9FFCECCF7}"/>
    <dgm:cxn modelId="{A4019228-5A40-D94A-9D7C-3FB2760F7EBE}" type="presOf" srcId="{87098459-98E7-427F-BAF4-61867FF30D97}" destId="{530A0025-869E-6B47-A9EC-2115279764EA}" srcOrd="0" destOrd="0" presId="urn:microsoft.com/office/officeart/2008/layout/LinedList"/>
    <dgm:cxn modelId="{AE15442B-7F82-44C6-A0BA-2775411BFD17}" srcId="{6E022092-4B2C-4E0E-A683-1CB665C64B09}" destId="{6BFDF6A6-6076-49FA-AFD7-E1550A39474A}" srcOrd="9" destOrd="0" parTransId="{F7FCD0B2-E4F7-4703-A498-6DBCDBE47F0E}" sibTransId="{E57F9994-7988-4206-A795-1878C202B688}"/>
    <dgm:cxn modelId="{C5C9F82B-99EE-A346-BD18-57DE659E87F7}" type="presOf" srcId="{6E022092-4B2C-4E0E-A683-1CB665C64B09}" destId="{AB6D4812-C026-8E41-AA5C-ABCB2C9625E3}" srcOrd="0" destOrd="0" presId="urn:microsoft.com/office/officeart/2008/layout/LinedList"/>
    <dgm:cxn modelId="{0535EB38-D2FD-9943-A19B-8B174F8766D6}" type="presOf" srcId="{83BFA6AE-1701-4122-A133-0D660ED7DEAA}" destId="{96912463-C4F7-F843-99A5-2C81354F7E0B}" srcOrd="0" destOrd="0" presId="urn:microsoft.com/office/officeart/2008/layout/LinedList"/>
    <dgm:cxn modelId="{6D6E2A42-0B51-9E40-941A-DD0EFEA3D61F}" type="presOf" srcId="{6BFDF6A6-6076-49FA-AFD7-E1550A39474A}" destId="{54EB85E7-8454-E941-9A1A-72C74B8CF685}" srcOrd="0" destOrd="0" presId="urn:microsoft.com/office/officeart/2008/layout/LinedList"/>
    <dgm:cxn modelId="{52CFF264-B01E-374C-90C4-2D7751A98730}" type="presOf" srcId="{BD476FBA-E876-4FD0-9B6A-B214B87E7C8F}" destId="{EBE881A0-A20B-804B-9F78-057287EB3358}" srcOrd="0" destOrd="0" presId="urn:microsoft.com/office/officeart/2008/layout/LinedList"/>
    <dgm:cxn modelId="{85B2776C-E168-4015-B6BB-2FE18FFBC63B}" srcId="{6E022092-4B2C-4E0E-A683-1CB665C64B09}" destId="{9D7F4429-C3AD-4CCF-AD81-2A630EC70125}" srcOrd="7" destOrd="0" parTransId="{46B320E0-11FC-45A3-86CC-B4A96B9B5D00}" sibTransId="{ED5DF1B6-626D-462F-BB44-FFF69A74A4D4}"/>
    <dgm:cxn modelId="{9F68F772-AC14-4D89-83F9-961B4ACB2F55}" srcId="{6E022092-4B2C-4E0E-A683-1CB665C64B09}" destId="{87098459-98E7-427F-BAF4-61867FF30D97}" srcOrd="5" destOrd="0" parTransId="{A36ACBFB-5040-4362-8ED2-D8FABE6F4B37}" sibTransId="{CD20C3CF-4AD5-44C5-9379-66E38FB8A1D0}"/>
    <dgm:cxn modelId="{25342E78-5570-482B-9905-716F1BD0D2F4}" srcId="{6E022092-4B2C-4E0E-A683-1CB665C64B09}" destId="{83BFA6AE-1701-4122-A133-0D660ED7DEAA}" srcOrd="6" destOrd="0" parTransId="{52BEAB0E-8D90-4BCF-87A3-BF67B06C1D41}" sibTransId="{A1ADC7E8-19C5-4B4F-BDDA-BA5ADC59A253}"/>
    <dgm:cxn modelId="{73411086-9B66-405B-891C-975CE8894AC8}" srcId="{6E022092-4B2C-4E0E-A683-1CB665C64B09}" destId="{7371A4E9-FE5E-4EAA-808C-0ADDD1915488}" srcOrd="0" destOrd="0" parTransId="{BA7D4348-EC5F-4992-AA40-9244D7F3F577}" sibTransId="{B857D927-8ECE-4C07-9563-398269462AFA}"/>
    <dgm:cxn modelId="{C2096F89-BB78-494A-A02A-4B56AE108B56}" type="presOf" srcId="{B7D31AD4-3346-4251-86C3-94754B3693AA}" destId="{6B2F2832-C0E5-0940-B73C-E228CE3261D0}" srcOrd="0" destOrd="0" presId="urn:microsoft.com/office/officeart/2008/layout/LinedList"/>
    <dgm:cxn modelId="{36444991-2944-D144-9415-A632AA9810C8}" type="presOf" srcId="{A635178F-FDC8-4533-94A5-7E92E09F2BC1}" destId="{71F4D331-5919-534E-BF66-727883D3CD4E}" srcOrd="0" destOrd="0" presId="urn:microsoft.com/office/officeart/2008/layout/LinedList"/>
    <dgm:cxn modelId="{DC89F2A0-4D2E-D644-9285-7FA19CD51699}" type="presOf" srcId="{D6AE012F-05AC-4151-B5C6-4EED45F8D7C9}" destId="{AF199111-3910-4D44-8BF8-142830D94599}" srcOrd="0" destOrd="0" presId="urn:microsoft.com/office/officeart/2008/layout/LinedList"/>
    <dgm:cxn modelId="{2FB7BFA3-6296-524B-9493-9DED618450F5}" type="presOf" srcId="{78136FDC-0B5F-4824-8C25-831F7ABDB3AC}" destId="{688DB40C-77A9-6846-A563-E412881FB4AE}" srcOrd="0" destOrd="0" presId="urn:microsoft.com/office/officeart/2008/layout/LinedList"/>
    <dgm:cxn modelId="{FE8D65B6-9CBB-450D-B643-572F6F6F8A5C}" srcId="{6E022092-4B2C-4E0E-A683-1CB665C64B09}" destId="{78136FDC-0B5F-4824-8C25-831F7ABDB3AC}" srcOrd="2" destOrd="0" parTransId="{59AB20C8-8D97-4F54-A776-5138749AC55A}" sibTransId="{30FA0ED5-F065-4E08-B0C2-5836346212E2}"/>
    <dgm:cxn modelId="{3CCCCAC5-6F6B-5B42-A6D8-70E0069F92E8}" type="presOf" srcId="{7371A4E9-FE5E-4EAA-808C-0ADDD1915488}" destId="{A19BB59A-030C-8A44-BD9B-634A86E7ECC3}" srcOrd="0" destOrd="0" presId="urn:microsoft.com/office/officeart/2008/layout/LinedList"/>
    <dgm:cxn modelId="{8C6964D3-4695-2449-BEAC-7AF088BC75A2}" type="presOf" srcId="{7A70709B-EEB4-4540-80C7-5E756D2B8387}" destId="{122F63B6-DF7E-EC47-B665-68CE28A6ED83}" srcOrd="0" destOrd="0" presId="urn:microsoft.com/office/officeart/2008/layout/LinedList"/>
    <dgm:cxn modelId="{C3745EE0-6FBE-3841-87F3-F7CDE7D7ED67}" type="presOf" srcId="{55DD5F9B-D97C-4CCF-A2A8-8CBA607D39B4}" destId="{DE78B7F2-E636-A24B-837A-520FE383A9D6}" srcOrd="0" destOrd="0" presId="urn:microsoft.com/office/officeart/2008/layout/LinedList"/>
    <dgm:cxn modelId="{5C9564F1-F6E1-E04A-8DB0-8A46127F5012}" type="presOf" srcId="{9D7F4429-C3AD-4CCF-AD81-2A630EC70125}" destId="{9AB2B415-EBB7-C340-88CD-D1B3F017B8D6}" srcOrd="0" destOrd="0" presId="urn:microsoft.com/office/officeart/2008/layout/LinedList"/>
    <dgm:cxn modelId="{0DCD82FE-941A-46F8-832C-F18B15320885}" srcId="{6E022092-4B2C-4E0E-A683-1CB665C64B09}" destId="{A635178F-FDC8-4533-94A5-7E92E09F2BC1}" srcOrd="10" destOrd="0" parTransId="{CFFEA908-49F5-4EEE-95F9-1150018BD78A}" sibTransId="{FDBC4756-799D-4DDA-8BD8-47576FB22A95}"/>
    <dgm:cxn modelId="{52B94C6C-80B9-AB49-8165-CFC100AAB87C}" type="presParOf" srcId="{AB6D4812-C026-8E41-AA5C-ABCB2C9625E3}" destId="{A029E78F-0B67-3C4B-AD3E-EB63D1E59879}" srcOrd="0" destOrd="0" presId="urn:microsoft.com/office/officeart/2008/layout/LinedList"/>
    <dgm:cxn modelId="{D5B28343-B94D-5C40-B546-F66F420F68D8}" type="presParOf" srcId="{AB6D4812-C026-8E41-AA5C-ABCB2C9625E3}" destId="{341E242F-B3E0-EA4E-B36F-E16A5E6899BD}" srcOrd="1" destOrd="0" presId="urn:microsoft.com/office/officeart/2008/layout/LinedList"/>
    <dgm:cxn modelId="{71FFC945-D70C-1D44-AB91-5993CED4E8A0}" type="presParOf" srcId="{341E242F-B3E0-EA4E-B36F-E16A5E6899BD}" destId="{A19BB59A-030C-8A44-BD9B-634A86E7ECC3}" srcOrd="0" destOrd="0" presId="urn:microsoft.com/office/officeart/2008/layout/LinedList"/>
    <dgm:cxn modelId="{52360314-697F-4D49-9727-10353074D19B}" type="presParOf" srcId="{341E242F-B3E0-EA4E-B36F-E16A5E6899BD}" destId="{0A002081-8ECB-2A45-A25D-32A77F266530}" srcOrd="1" destOrd="0" presId="urn:microsoft.com/office/officeart/2008/layout/LinedList"/>
    <dgm:cxn modelId="{1549EBD4-4948-D54B-894D-31A4534F12B5}" type="presParOf" srcId="{AB6D4812-C026-8E41-AA5C-ABCB2C9625E3}" destId="{1387F1E5-365C-7348-A898-3E42492E4E4C}" srcOrd="2" destOrd="0" presId="urn:microsoft.com/office/officeart/2008/layout/LinedList"/>
    <dgm:cxn modelId="{AB806AC6-6BF8-034F-81FB-EE889B073521}" type="presParOf" srcId="{AB6D4812-C026-8E41-AA5C-ABCB2C9625E3}" destId="{0020D438-6FD6-7646-B00F-51CA891F8C3C}" srcOrd="3" destOrd="0" presId="urn:microsoft.com/office/officeart/2008/layout/LinedList"/>
    <dgm:cxn modelId="{949E3A22-DC38-4348-B5B4-E2B3CFF46BE7}" type="presParOf" srcId="{0020D438-6FD6-7646-B00F-51CA891F8C3C}" destId="{122F63B6-DF7E-EC47-B665-68CE28A6ED83}" srcOrd="0" destOrd="0" presId="urn:microsoft.com/office/officeart/2008/layout/LinedList"/>
    <dgm:cxn modelId="{22AA5205-7949-604E-9973-6B2D30FBF63E}" type="presParOf" srcId="{0020D438-6FD6-7646-B00F-51CA891F8C3C}" destId="{163AE529-CFA9-9F42-B8C6-7134A0935C1E}" srcOrd="1" destOrd="0" presId="urn:microsoft.com/office/officeart/2008/layout/LinedList"/>
    <dgm:cxn modelId="{94DFD0BA-36D3-5243-AE26-765E6F6F5498}" type="presParOf" srcId="{AB6D4812-C026-8E41-AA5C-ABCB2C9625E3}" destId="{23CB1D40-A4C0-3144-B35B-FFE128AB58FD}" srcOrd="4" destOrd="0" presId="urn:microsoft.com/office/officeart/2008/layout/LinedList"/>
    <dgm:cxn modelId="{22BC627F-8C02-C84B-94CD-C642D4F6C30E}" type="presParOf" srcId="{AB6D4812-C026-8E41-AA5C-ABCB2C9625E3}" destId="{5C1EABE1-B5CF-D848-9D96-AFCFDF79A54F}" srcOrd="5" destOrd="0" presId="urn:microsoft.com/office/officeart/2008/layout/LinedList"/>
    <dgm:cxn modelId="{D0966CDC-927B-5442-BEEA-A7C4F8975FEA}" type="presParOf" srcId="{5C1EABE1-B5CF-D848-9D96-AFCFDF79A54F}" destId="{688DB40C-77A9-6846-A563-E412881FB4AE}" srcOrd="0" destOrd="0" presId="urn:microsoft.com/office/officeart/2008/layout/LinedList"/>
    <dgm:cxn modelId="{913AC35C-B251-EF43-B2DA-4B4B5D4DC5BF}" type="presParOf" srcId="{5C1EABE1-B5CF-D848-9D96-AFCFDF79A54F}" destId="{1E2CA0B6-F098-BF4B-8867-F019E05DADEF}" srcOrd="1" destOrd="0" presId="urn:microsoft.com/office/officeart/2008/layout/LinedList"/>
    <dgm:cxn modelId="{6CF55516-0FBE-324E-A9EF-76C09B08D91E}" type="presParOf" srcId="{AB6D4812-C026-8E41-AA5C-ABCB2C9625E3}" destId="{40B642DC-E67F-E34F-8CA9-8A33180B0548}" srcOrd="6" destOrd="0" presId="urn:microsoft.com/office/officeart/2008/layout/LinedList"/>
    <dgm:cxn modelId="{8AD5888B-4E7D-1D43-86DD-0C0549293012}" type="presParOf" srcId="{AB6D4812-C026-8E41-AA5C-ABCB2C9625E3}" destId="{2FD9EA46-8ABD-E642-8603-080F4A27AD30}" srcOrd="7" destOrd="0" presId="urn:microsoft.com/office/officeart/2008/layout/LinedList"/>
    <dgm:cxn modelId="{6746BBF1-5964-7F40-8C8A-D4F5C84818D4}" type="presParOf" srcId="{2FD9EA46-8ABD-E642-8603-080F4A27AD30}" destId="{EBE881A0-A20B-804B-9F78-057287EB3358}" srcOrd="0" destOrd="0" presId="urn:microsoft.com/office/officeart/2008/layout/LinedList"/>
    <dgm:cxn modelId="{CE9DAA11-3AB6-8343-9AC6-CFAC58E73885}" type="presParOf" srcId="{2FD9EA46-8ABD-E642-8603-080F4A27AD30}" destId="{1ECF5D0A-D33F-E049-932D-5739D18F6636}" srcOrd="1" destOrd="0" presId="urn:microsoft.com/office/officeart/2008/layout/LinedList"/>
    <dgm:cxn modelId="{D04425EA-77FC-1B4A-907C-2687E620D737}" type="presParOf" srcId="{AB6D4812-C026-8E41-AA5C-ABCB2C9625E3}" destId="{35D82CD4-3ED1-924B-93E9-19741F4A4D13}" srcOrd="8" destOrd="0" presId="urn:microsoft.com/office/officeart/2008/layout/LinedList"/>
    <dgm:cxn modelId="{17FF6B4E-0E78-CD42-BCC8-3773B475A7B3}" type="presParOf" srcId="{AB6D4812-C026-8E41-AA5C-ABCB2C9625E3}" destId="{26E4A4DB-A2B5-1243-8FE6-7095E3B20F09}" srcOrd="9" destOrd="0" presId="urn:microsoft.com/office/officeart/2008/layout/LinedList"/>
    <dgm:cxn modelId="{A3E5B4FE-C3C3-904E-BF4E-A4EF9710F4DB}" type="presParOf" srcId="{26E4A4DB-A2B5-1243-8FE6-7095E3B20F09}" destId="{AF199111-3910-4D44-8BF8-142830D94599}" srcOrd="0" destOrd="0" presId="urn:microsoft.com/office/officeart/2008/layout/LinedList"/>
    <dgm:cxn modelId="{69A7B438-CE79-A64F-894F-9BBB11F48314}" type="presParOf" srcId="{26E4A4DB-A2B5-1243-8FE6-7095E3B20F09}" destId="{F879C065-F58B-9242-975A-595E4688DF26}" srcOrd="1" destOrd="0" presId="urn:microsoft.com/office/officeart/2008/layout/LinedList"/>
    <dgm:cxn modelId="{E1DA2265-6333-3340-B21E-E57FFDF08CAF}" type="presParOf" srcId="{AB6D4812-C026-8E41-AA5C-ABCB2C9625E3}" destId="{074ECA36-3552-B549-8457-24CB5260F557}" srcOrd="10" destOrd="0" presId="urn:microsoft.com/office/officeart/2008/layout/LinedList"/>
    <dgm:cxn modelId="{C7E574AD-079E-0E4D-B958-F8A406A7EC7C}" type="presParOf" srcId="{AB6D4812-C026-8E41-AA5C-ABCB2C9625E3}" destId="{11CB6A58-7614-754E-A32C-9BC542306659}" srcOrd="11" destOrd="0" presId="urn:microsoft.com/office/officeart/2008/layout/LinedList"/>
    <dgm:cxn modelId="{188D86A1-FCE1-9843-B7F2-9A6E76EC53BA}" type="presParOf" srcId="{11CB6A58-7614-754E-A32C-9BC542306659}" destId="{530A0025-869E-6B47-A9EC-2115279764EA}" srcOrd="0" destOrd="0" presId="urn:microsoft.com/office/officeart/2008/layout/LinedList"/>
    <dgm:cxn modelId="{DBFBA55D-EBDE-D84E-A056-5B01EE1CE251}" type="presParOf" srcId="{11CB6A58-7614-754E-A32C-9BC542306659}" destId="{84C31379-FA5C-464F-ABAE-E223FCC7F3EA}" srcOrd="1" destOrd="0" presId="urn:microsoft.com/office/officeart/2008/layout/LinedList"/>
    <dgm:cxn modelId="{6454BBC3-5AF4-644E-88B7-AE365207309A}" type="presParOf" srcId="{AB6D4812-C026-8E41-AA5C-ABCB2C9625E3}" destId="{959A649C-2930-FE4E-AF06-5AF8D3171630}" srcOrd="12" destOrd="0" presId="urn:microsoft.com/office/officeart/2008/layout/LinedList"/>
    <dgm:cxn modelId="{DCB6D6F5-1334-6747-9B1B-D94589B0AD39}" type="presParOf" srcId="{AB6D4812-C026-8E41-AA5C-ABCB2C9625E3}" destId="{1B5A6E6C-2FA8-B941-8697-2B7679025EB3}" srcOrd="13" destOrd="0" presId="urn:microsoft.com/office/officeart/2008/layout/LinedList"/>
    <dgm:cxn modelId="{D6FAD1D2-4A4A-E44C-B06D-AB5B219A3ECA}" type="presParOf" srcId="{1B5A6E6C-2FA8-B941-8697-2B7679025EB3}" destId="{96912463-C4F7-F843-99A5-2C81354F7E0B}" srcOrd="0" destOrd="0" presId="urn:microsoft.com/office/officeart/2008/layout/LinedList"/>
    <dgm:cxn modelId="{B0D60481-FB3C-B84F-AC2A-4976BF1AF742}" type="presParOf" srcId="{1B5A6E6C-2FA8-B941-8697-2B7679025EB3}" destId="{E2F76429-34A3-0A44-9336-6DF00D484F11}" srcOrd="1" destOrd="0" presId="urn:microsoft.com/office/officeart/2008/layout/LinedList"/>
    <dgm:cxn modelId="{59F8F77C-D402-F144-A1E3-9EEED6D5EFAB}" type="presParOf" srcId="{AB6D4812-C026-8E41-AA5C-ABCB2C9625E3}" destId="{18EAC825-FDE0-084E-A22C-880366DC9F89}" srcOrd="14" destOrd="0" presId="urn:microsoft.com/office/officeart/2008/layout/LinedList"/>
    <dgm:cxn modelId="{FB7B2D7E-8ABC-8C4B-A6F9-32F74894AAAE}" type="presParOf" srcId="{AB6D4812-C026-8E41-AA5C-ABCB2C9625E3}" destId="{E2C91A75-D53F-0449-A6ED-1043EEF98C38}" srcOrd="15" destOrd="0" presId="urn:microsoft.com/office/officeart/2008/layout/LinedList"/>
    <dgm:cxn modelId="{2ECD6B8E-534B-544A-8AF7-410F16DF3BA7}" type="presParOf" srcId="{E2C91A75-D53F-0449-A6ED-1043EEF98C38}" destId="{9AB2B415-EBB7-C340-88CD-D1B3F017B8D6}" srcOrd="0" destOrd="0" presId="urn:microsoft.com/office/officeart/2008/layout/LinedList"/>
    <dgm:cxn modelId="{5273B2CF-0D3B-6440-BEEB-BCCE059C76AA}" type="presParOf" srcId="{E2C91A75-D53F-0449-A6ED-1043EEF98C38}" destId="{2A33A47D-51B6-1842-9F34-621D4B826193}" srcOrd="1" destOrd="0" presId="urn:microsoft.com/office/officeart/2008/layout/LinedList"/>
    <dgm:cxn modelId="{002A7667-4EF9-1C43-8470-1A6D8A6404D6}" type="presParOf" srcId="{AB6D4812-C026-8E41-AA5C-ABCB2C9625E3}" destId="{8B52F2D0-BBC6-534E-A4E6-3C6E320D2ABF}" srcOrd="16" destOrd="0" presId="urn:microsoft.com/office/officeart/2008/layout/LinedList"/>
    <dgm:cxn modelId="{9B953E1D-43A5-DF48-B5C7-D846D6BCAA36}" type="presParOf" srcId="{AB6D4812-C026-8E41-AA5C-ABCB2C9625E3}" destId="{B86ECD74-30CE-8B40-80F0-8DA79EF1BA12}" srcOrd="17" destOrd="0" presId="urn:microsoft.com/office/officeart/2008/layout/LinedList"/>
    <dgm:cxn modelId="{8FD33EFB-C7E3-9243-B566-30FC91B5F0CD}" type="presParOf" srcId="{B86ECD74-30CE-8B40-80F0-8DA79EF1BA12}" destId="{DE78B7F2-E636-A24B-837A-520FE383A9D6}" srcOrd="0" destOrd="0" presId="urn:microsoft.com/office/officeart/2008/layout/LinedList"/>
    <dgm:cxn modelId="{091EE838-2969-8C4A-BBE8-9BA5D216E5F9}" type="presParOf" srcId="{B86ECD74-30CE-8B40-80F0-8DA79EF1BA12}" destId="{14412801-09C5-FF48-BA79-9D42859B7EAC}" srcOrd="1" destOrd="0" presId="urn:microsoft.com/office/officeart/2008/layout/LinedList"/>
    <dgm:cxn modelId="{6B62BEAA-262A-124D-89A3-D6DE59C80C36}" type="presParOf" srcId="{AB6D4812-C026-8E41-AA5C-ABCB2C9625E3}" destId="{DF9FEF7F-775A-9144-BA8E-639D55F59270}" srcOrd="18" destOrd="0" presId="urn:microsoft.com/office/officeart/2008/layout/LinedList"/>
    <dgm:cxn modelId="{33A265A1-CAA0-A642-A336-30DA46BF7A66}" type="presParOf" srcId="{AB6D4812-C026-8E41-AA5C-ABCB2C9625E3}" destId="{B53A8A51-4A79-E646-97C7-B741858656E2}" srcOrd="19" destOrd="0" presId="urn:microsoft.com/office/officeart/2008/layout/LinedList"/>
    <dgm:cxn modelId="{F34D9C3F-84A3-D14E-9F79-F39627D195A1}" type="presParOf" srcId="{B53A8A51-4A79-E646-97C7-B741858656E2}" destId="{54EB85E7-8454-E941-9A1A-72C74B8CF685}" srcOrd="0" destOrd="0" presId="urn:microsoft.com/office/officeart/2008/layout/LinedList"/>
    <dgm:cxn modelId="{DA4FA741-F22D-7C4E-92B3-42724982A568}" type="presParOf" srcId="{B53A8A51-4A79-E646-97C7-B741858656E2}" destId="{7571EC8E-4DDF-674D-97A4-FF8A84738374}" srcOrd="1" destOrd="0" presId="urn:microsoft.com/office/officeart/2008/layout/LinedList"/>
    <dgm:cxn modelId="{FA4A01CC-562C-6D4B-BDC1-64EF3A6C1E91}" type="presParOf" srcId="{AB6D4812-C026-8E41-AA5C-ABCB2C9625E3}" destId="{874C13F6-001E-0547-B799-C8EFFC85C464}" srcOrd="20" destOrd="0" presId="urn:microsoft.com/office/officeart/2008/layout/LinedList"/>
    <dgm:cxn modelId="{15784076-776F-874A-BB5E-A11FF740B87F}" type="presParOf" srcId="{AB6D4812-C026-8E41-AA5C-ABCB2C9625E3}" destId="{69F5D4D1-1173-054E-8450-D3E63328AD28}" srcOrd="21" destOrd="0" presId="urn:microsoft.com/office/officeart/2008/layout/LinedList"/>
    <dgm:cxn modelId="{E5ABA43D-C6A9-4E48-AEFF-90D1C7D3DA79}" type="presParOf" srcId="{69F5D4D1-1173-054E-8450-D3E63328AD28}" destId="{71F4D331-5919-534E-BF66-727883D3CD4E}" srcOrd="0" destOrd="0" presId="urn:microsoft.com/office/officeart/2008/layout/LinedList"/>
    <dgm:cxn modelId="{9F771B83-F1DD-DC4B-80FA-E5F1D86FBA93}" type="presParOf" srcId="{69F5D4D1-1173-054E-8450-D3E63328AD28}" destId="{F418B6B0-5D78-C748-8855-A6435C81B1FC}" srcOrd="1" destOrd="0" presId="urn:microsoft.com/office/officeart/2008/layout/LinedList"/>
    <dgm:cxn modelId="{D218D202-DEFA-724C-BCFD-98E607CD6AFF}" type="presParOf" srcId="{AB6D4812-C026-8E41-AA5C-ABCB2C9625E3}" destId="{283DCA5F-8C7E-2C4E-988C-E238DCFBA23C}" srcOrd="22" destOrd="0" presId="urn:microsoft.com/office/officeart/2008/layout/LinedList"/>
    <dgm:cxn modelId="{73B5E0A0-85DA-A14B-AE5A-251ABCCD96C1}" type="presParOf" srcId="{AB6D4812-C026-8E41-AA5C-ABCB2C9625E3}" destId="{35E4DA52-A6AB-E745-A0CD-8B75DF5E8E24}" srcOrd="23" destOrd="0" presId="urn:microsoft.com/office/officeart/2008/layout/LinedList"/>
    <dgm:cxn modelId="{A9E4963C-0810-2B45-8FA3-6C46923FBE7E}" type="presParOf" srcId="{35E4DA52-A6AB-E745-A0CD-8B75DF5E8E24}" destId="{6B2F2832-C0E5-0940-B73C-E228CE3261D0}" srcOrd="0" destOrd="0" presId="urn:microsoft.com/office/officeart/2008/layout/LinedList"/>
    <dgm:cxn modelId="{2BDBAAB9-835B-5047-8044-1FD334C2BEA1}" type="presParOf" srcId="{35E4DA52-A6AB-E745-A0CD-8B75DF5E8E24}" destId="{3FF5ABB5-4745-C342-B367-F1C795DC57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68B23A-2FBA-4522-94F4-C2F05B6B8B82}"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09A7AF05-4FF5-4386-8ADF-CC24C970D31E}">
      <dgm:prSet custT="1"/>
      <dgm:spPr/>
      <dgm:t>
        <a:bodyPr/>
        <a:lstStyle/>
        <a:p>
          <a:pPr>
            <a:spcAft>
              <a:spcPct val="35000"/>
            </a:spcAft>
          </a:pPr>
          <a:r>
            <a:rPr lang="en-US" sz="1600" b="1" dirty="0">
              <a:solidFill>
                <a:srgbClr val="FFC000"/>
              </a:solidFill>
              <a:latin typeface="+mn-lt"/>
            </a:rPr>
            <a:t>RIKTNING</a:t>
          </a:r>
        </a:p>
        <a:p>
          <a:pPr>
            <a:spcAft>
              <a:spcPct val="35000"/>
            </a:spcAft>
          </a:pPr>
          <a:r>
            <a:rPr lang="en-US" sz="1600" dirty="0" err="1">
              <a:latin typeface="+mn-lt"/>
            </a:rPr>
            <a:t>beskriver</a:t>
          </a:r>
          <a:r>
            <a:rPr lang="en-US" sz="1600" dirty="0">
              <a:latin typeface="+mn-lt"/>
            </a:rPr>
            <a:t> </a:t>
          </a:r>
          <a:r>
            <a:rPr lang="en-US" sz="1600" dirty="0" err="1">
              <a:latin typeface="+mn-lt"/>
            </a:rPr>
            <a:t>vart</a:t>
          </a:r>
          <a:r>
            <a:rPr lang="en-US" sz="1600" dirty="0">
              <a:latin typeface="+mn-lt"/>
            </a:rPr>
            <a:t> vi </a:t>
          </a:r>
          <a:r>
            <a:rPr lang="en-US" sz="1600" dirty="0" err="1">
              <a:latin typeface="+mn-lt"/>
            </a:rPr>
            <a:t>är</a:t>
          </a:r>
          <a:r>
            <a:rPr lang="en-US" sz="1600" dirty="0">
              <a:latin typeface="+mn-lt"/>
            </a:rPr>
            <a:t> </a:t>
          </a:r>
          <a:r>
            <a:rPr lang="en-US" sz="1600" dirty="0" err="1">
              <a:latin typeface="+mn-lt"/>
            </a:rPr>
            <a:t>på</a:t>
          </a:r>
          <a:r>
            <a:rPr lang="en-US" sz="1600" dirty="0">
              <a:latin typeface="+mn-lt"/>
            </a:rPr>
            <a:t> </a:t>
          </a:r>
          <a:r>
            <a:rPr lang="en-US" sz="1600" dirty="0" err="1">
              <a:latin typeface="+mn-lt"/>
            </a:rPr>
            <a:t>väg</a:t>
          </a:r>
          <a:r>
            <a:rPr lang="en-US" sz="1600" dirty="0">
              <a:latin typeface="+mn-lt"/>
            </a:rPr>
            <a:t> </a:t>
          </a:r>
          <a:r>
            <a:rPr lang="en-US" sz="1600" dirty="0" err="1">
              <a:latin typeface="+mn-lt"/>
            </a:rPr>
            <a:t>som</a:t>
          </a:r>
          <a:r>
            <a:rPr lang="en-US" sz="1600" dirty="0">
              <a:latin typeface="+mn-lt"/>
            </a:rPr>
            <a:t> </a:t>
          </a:r>
          <a:r>
            <a:rPr lang="en-US" sz="1600" dirty="0" err="1">
              <a:latin typeface="+mn-lt"/>
            </a:rPr>
            <a:t>organisation</a:t>
          </a:r>
          <a:r>
            <a:rPr lang="en-US" sz="1600" dirty="0">
              <a:latin typeface="+mn-lt"/>
            </a:rPr>
            <a:t>. </a:t>
          </a:r>
        </a:p>
      </dgm:t>
    </dgm:pt>
    <dgm:pt modelId="{6A526983-85BA-467B-888B-0CD9ADEC66DE}" type="parTrans" cxnId="{C7A81BDC-90D1-4730-AB43-3760711C978D}">
      <dgm:prSet/>
      <dgm:spPr/>
      <dgm:t>
        <a:bodyPr/>
        <a:lstStyle/>
        <a:p>
          <a:endParaRPr lang="en-US"/>
        </a:p>
      </dgm:t>
    </dgm:pt>
    <dgm:pt modelId="{9CEE6958-9E1E-47C9-A19B-4257CD818DDB}" type="sibTrans" cxnId="{C7A81BDC-90D1-4730-AB43-3760711C978D}">
      <dgm:prSet/>
      <dgm:spPr/>
      <dgm:t>
        <a:bodyPr/>
        <a:lstStyle/>
        <a:p>
          <a:endParaRPr lang="en-US"/>
        </a:p>
      </dgm:t>
    </dgm:pt>
    <dgm:pt modelId="{7193DB2F-2DA9-D749-B32C-06CCB01EEF04}">
      <dgm:prSet custT="1"/>
      <dgm:spPr/>
      <dgm:t>
        <a:bodyPr/>
        <a:lstStyle/>
        <a:p>
          <a:pPr>
            <a:spcAft>
              <a:spcPct val="35000"/>
            </a:spcAft>
          </a:pPr>
          <a:r>
            <a:rPr lang="en-US" sz="1600" b="1" dirty="0">
              <a:solidFill>
                <a:srgbClr val="FFC000"/>
              </a:solidFill>
              <a:latin typeface="+mn-lt"/>
            </a:rPr>
            <a:t>RAMAR</a:t>
          </a:r>
        </a:p>
        <a:p>
          <a:pPr>
            <a:spcAft>
              <a:spcPct val="35000"/>
            </a:spcAft>
          </a:pPr>
          <a:r>
            <a:rPr lang="en-US" sz="1600" dirty="0" err="1">
              <a:latin typeface="+mn-lt"/>
            </a:rPr>
            <a:t>sätter</a:t>
          </a:r>
          <a:r>
            <a:rPr lang="en-US" sz="1600" dirty="0">
              <a:latin typeface="+mn-lt"/>
            </a:rPr>
            <a:t> </a:t>
          </a:r>
          <a:r>
            <a:rPr lang="en-US" sz="1600" dirty="0" err="1">
              <a:latin typeface="+mn-lt"/>
            </a:rPr>
            <a:t>begränsningar</a:t>
          </a:r>
          <a:r>
            <a:rPr lang="en-US" sz="1600" dirty="0">
              <a:latin typeface="+mn-lt"/>
            </a:rPr>
            <a:t> för </a:t>
          </a:r>
          <a:r>
            <a:rPr lang="en-US" sz="1600" dirty="0" err="1">
              <a:latin typeface="+mn-lt"/>
            </a:rPr>
            <a:t>självledarskapet</a:t>
          </a:r>
          <a:r>
            <a:rPr lang="en-US" sz="1600" dirty="0">
              <a:latin typeface="+mn-lt"/>
            </a:rPr>
            <a:t>. </a:t>
          </a:r>
        </a:p>
      </dgm:t>
    </dgm:pt>
    <dgm:pt modelId="{78BD5328-3D62-364B-8F8B-3D5428406EB1}" type="parTrans" cxnId="{2604473C-2B89-D746-98F5-AB795F9842E1}">
      <dgm:prSet/>
      <dgm:spPr/>
      <dgm:t>
        <a:bodyPr/>
        <a:lstStyle/>
        <a:p>
          <a:endParaRPr lang="sv-SE"/>
        </a:p>
      </dgm:t>
    </dgm:pt>
    <dgm:pt modelId="{D8D808E6-E922-854B-94CE-8F95C4DA4A96}" type="sibTrans" cxnId="{2604473C-2B89-D746-98F5-AB795F9842E1}">
      <dgm:prSet/>
      <dgm:spPr/>
      <dgm:t>
        <a:bodyPr/>
        <a:lstStyle/>
        <a:p>
          <a:endParaRPr lang="sv-SE"/>
        </a:p>
      </dgm:t>
    </dgm:pt>
    <dgm:pt modelId="{7554DDE3-ECCB-054C-8324-67852679FBE0}">
      <dgm:prSet custT="1"/>
      <dgm:spPr/>
      <dgm:t>
        <a:bodyPr/>
        <a:lstStyle/>
        <a:p>
          <a:pPr>
            <a:spcAft>
              <a:spcPct val="35000"/>
            </a:spcAft>
          </a:pPr>
          <a:r>
            <a:rPr lang="en-US" sz="1600" b="1" dirty="0">
              <a:solidFill>
                <a:srgbClr val="FFC000"/>
              </a:solidFill>
              <a:latin typeface="+mn-lt"/>
            </a:rPr>
            <a:t>ROLLER</a:t>
          </a:r>
        </a:p>
        <a:p>
          <a:pPr>
            <a:spcAft>
              <a:spcPct val="35000"/>
            </a:spcAft>
          </a:pPr>
          <a:r>
            <a:rPr lang="en-US" sz="1600" dirty="0" err="1">
              <a:latin typeface="+mn-lt"/>
            </a:rPr>
            <a:t>beskriver</a:t>
          </a:r>
          <a:r>
            <a:rPr lang="en-US" sz="1600" dirty="0">
              <a:latin typeface="+mn-lt"/>
            </a:rPr>
            <a:t> </a:t>
          </a:r>
          <a:r>
            <a:rPr lang="en-US" sz="1600" dirty="0" err="1">
              <a:latin typeface="+mn-lt"/>
            </a:rPr>
            <a:t>vilken</a:t>
          </a:r>
          <a:r>
            <a:rPr lang="en-US" sz="1600" dirty="0">
              <a:latin typeface="+mn-lt"/>
            </a:rPr>
            <a:t> roll man </a:t>
          </a:r>
          <a:r>
            <a:rPr lang="en-US" sz="1600" dirty="0" err="1">
              <a:latin typeface="+mn-lt"/>
            </a:rPr>
            <a:t>har</a:t>
          </a:r>
          <a:r>
            <a:rPr lang="en-US" sz="1600" dirty="0">
              <a:latin typeface="+mn-lt"/>
            </a:rPr>
            <a:t> </a:t>
          </a:r>
          <a:r>
            <a:rPr lang="en-US" sz="1600" dirty="0" err="1">
              <a:latin typeface="+mn-lt"/>
            </a:rPr>
            <a:t>i</a:t>
          </a:r>
          <a:r>
            <a:rPr lang="en-US" sz="1600" dirty="0">
              <a:latin typeface="+mn-lt"/>
            </a:rPr>
            <a:t> </a:t>
          </a:r>
          <a:r>
            <a:rPr lang="en-US" sz="1600" dirty="0" err="1">
              <a:latin typeface="+mn-lt"/>
            </a:rPr>
            <a:t>organisationen</a:t>
          </a:r>
          <a:r>
            <a:rPr lang="en-US" sz="1600" dirty="0">
              <a:latin typeface="+mn-lt"/>
            </a:rPr>
            <a:t> </a:t>
          </a:r>
          <a:r>
            <a:rPr lang="en-US" sz="1600" dirty="0" err="1">
              <a:latin typeface="+mn-lt"/>
            </a:rPr>
            <a:t>och</a:t>
          </a:r>
          <a:r>
            <a:rPr lang="en-US" sz="1600" dirty="0">
              <a:latin typeface="+mn-lt"/>
            </a:rPr>
            <a:t> </a:t>
          </a:r>
          <a:r>
            <a:rPr lang="en-US" sz="1600" dirty="0" err="1">
              <a:latin typeface="+mn-lt"/>
            </a:rPr>
            <a:t>hur</a:t>
          </a:r>
          <a:r>
            <a:rPr lang="en-US" sz="1600" dirty="0">
              <a:latin typeface="+mn-lt"/>
            </a:rPr>
            <a:t> roller </a:t>
          </a:r>
          <a:r>
            <a:rPr lang="en-US" sz="1600" dirty="0" err="1">
              <a:latin typeface="+mn-lt"/>
            </a:rPr>
            <a:t>fördelas</a:t>
          </a:r>
          <a:r>
            <a:rPr lang="en-US" sz="1600" dirty="0">
              <a:latin typeface="+mn-lt"/>
            </a:rPr>
            <a:t>. </a:t>
          </a:r>
        </a:p>
      </dgm:t>
    </dgm:pt>
    <dgm:pt modelId="{F21781F8-A25C-D14A-B8A1-9E625D076B57}" type="parTrans" cxnId="{67162B34-EED8-3F49-9EB2-8AF522A0547F}">
      <dgm:prSet/>
      <dgm:spPr/>
      <dgm:t>
        <a:bodyPr/>
        <a:lstStyle/>
        <a:p>
          <a:endParaRPr lang="sv-SE"/>
        </a:p>
      </dgm:t>
    </dgm:pt>
    <dgm:pt modelId="{22BED456-D7E0-D644-A4FE-A040E840E107}" type="sibTrans" cxnId="{67162B34-EED8-3F49-9EB2-8AF522A0547F}">
      <dgm:prSet/>
      <dgm:spPr/>
      <dgm:t>
        <a:bodyPr/>
        <a:lstStyle/>
        <a:p>
          <a:endParaRPr lang="sv-SE"/>
        </a:p>
      </dgm:t>
    </dgm:pt>
    <dgm:pt modelId="{17BE7229-4B32-824B-AD68-93F54E06B5BB}">
      <dgm:prSet custT="1"/>
      <dgm:spPr/>
      <dgm:t>
        <a:bodyPr/>
        <a:lstStyle/>
        <a:p>
          <a:pPr>
            <a:spcAft>
              <a:spcPct val="35000"/>
            </a:spcAft>
          </a:pPr>
          <a:r>
            <a:rPr lang="en-US" sz="1600" b="1" dirty="0">
              <a:solidFill>
                <a:srgbClr val="FFC000"/>
              </a:solidFill>
              <a:latin typeface="+mn-lt"/>
            </a:rPr>
            <a:t>RUTINER</a:t>
          </a:r>
          <a:r>
            <a:rPr lang="en-US" sz="1600" b="1" dirty="0">
              <a:latin typeface="+mn-lt"/>
            </a:rPr>
            <a:t> </a:t>
          </a:r>
        </a:p>
        <a:p>
          <a:pPr>
            <a:spcAft>
              <a:spcPts val="0"/>
            </a:spcAft>
          </a:pPr>
          <a:r>
            <a:rPr lang="en-US" sz="1600" dirty="0" err="1">
              <a:latin typeface="+mn-lt"/>
            </a:rPr>
            <a:t>beskriver</a:t>
          </a:r>
          <a:r>
            <a:rPr lang="en-US" sz="1600" dirty="0">
              <a:latin typeface="+mn-lt"/>
            </a:rPr>
            <a:t> </a:t>
          </a:r>
          <a:r>
            <a:rPr lang="en-US" sz="1600" dirty="0" err="1">
              <a:latin typeface="+mn-lt"/>
            </a:rPr>
            <a:t>hur</a:t>
          </a:r>
          <a:r>
            <a:rPr lang="en-US" sz="1600" dirty="0">
              <a:latin typeface="+mn-lt"/>
            </a:rPr>
            <a:t> vi </a:t>
          </a:r>
          <a:r>
            <a:rPr lang="en-US" sz="1600" dirty="0" err="1">
              <a:latin typeface="+mn-lt"/>
            </a:rPr>
            <a:t>löser</a:t>
          </a:r>
          <a:r>
            <a:rPr lang="en-US" sz="1600" dirty="0">
              <a:latin typeface="+mn-lt"/>
            </a:rPr>
            <a:t> </a:t>
          </a:r>
          <a:r>
            <a:rPr lang="en-US" sz="1600" dirty="0" err="1">
              <a:latin typeface="+mn-lt"/>
            </a:rPr>
            <a:t>våra</a:t>
          </a:r>
          <a:r>
            <a:rPr lang="en-US" sz="1600" dirty="0">
              <a:latin typeface="+mn-lt"/>
            </a:rPr>
            <a:t> </a:t>
          </a:r>
          <a:r>
            <a:rPr lang="en-US" sz="1600" dirty="0" err="1">
              <a:latin typeface="+mn-lt"/>
            </a:rPr>
            <a:t>uppgifter</a:t>
          </a:r>
          <a:r>
            <a:rPr lang="en-US" sz="1600" dirty="0">
              <a:latin typeface="+mn-lt"/>
            </a:rPr>
            <a:t> </a:t>
          </a:r>
          <a:r>
            <a:rPr lang="en-US" sz="1600" dirty="0" err="1">
              <a:latin typeface="+mn-lt"/>
            </a:rPr>
            <a:t>och</a:t>
          </a:r>
          <a:r>
            <a:rPr lang="en-US" sz="1600" dirty="0">
              <a:latin typeface="+mn-lt"/>
            </a:rPr>
            <a:t> </a:t>
          </a:r>
          <a:r>
            <a:rPr lang="en-US" sz="1600" dirty="0" err="1">
              <a:latin typeface="+mn-lt"/>
            </a:rPr>
            <a:t>problemställningar</a:t>
          </a:r>
          <a:r>
            <a:rPr lang="en-US" sz="1600" dirty="0">
              <a:latin typeface="+mn-lt"/>
            </a:rPr>
            <a:t>.</a:t>
          </a:r>
        </a:p>
      </dgm:t>
    </dgm:pt>
    <dgm:pt modelId="{813A6455-6ADF-FE48-824D-2C65D3767DF0}" type="parTrans" cxnId="{CB2A6C93-B511-1640-A275-950D0EBE40DA}">
      <dgm:prSet/>
      <dgm:spPr/>
      <dgm:t>
        <a:bodyPr/>
        <a:lstStyle/>
        <a:p>
          <a:endParaRPr lang="sv-SE"/>
        </a:p>
      </dgm:t>
    </dgm:pt>
    <dgm:pt modelId="{DFA10502-7E26-2649-9377-A1321DFE3AE0}" type="sibTrans" cxnId="{CB2A6C93-B511-1640-A275-950D0EBE40DA}">
      <dgm:prSet/>
      <dgm:spPr/>
      <dgm:t>
        <a:bodyPr/>
        <a:lstStyle/>
        <a:p>
          <a:endParaRPr lang="sv-SE"/>
        </a:p>
      </dgm:t>
    </dgm:pt>
    <dgm:pt modelId="{5F52A47A-0598-3340-8E09-9B93E0D30C6B}">
      <dgm:prSet custT="1"/>
      <dgm:spPr/>
      <dgm:t>
        <a:bodyPr/>
        <a:lstStyle/>
        <a:p>
          <a:pPr>
            <a:spcAft>
              <a:spcPct val="35000"/>
            </a:spcAft>
          </a:pPr>
          <a:endParaRPr lang="en-US" sz="1600" dirty="0">
            <a:latin typeface="+mn-lt"/>
          </a:endParaRPr>
        </a:p>
        <a:p>
          <a:pPr>
            <a:spcAft>
              <a:spcPts val="0"/>
            </a:spcAft>
          </a:pPr>
          <a:r>
            <a:rPr lang="en-US" sz="1600" dirty="0">
              <a:solidFill>
                <a:srgbClr val="FFC000"/>
              </a:solidFill>
              <a:latin typeface="+mn-lt"/>
            </a:rPr>
            <a:t>ALLA</a:t>
          </a:r>
          <a:r>
            <a:rPr lang="en-US" sz="1600" dirty="0">
              <a:latin typeface="+mn-lt"/>
            </a:rPr>
            <a:t> </a:t>
          </a:r>
          <a:r>
            <a:rPr lang="en-US" sz="1600" dirty="0" err="1">
              <a:latin typeface="+mn-lt"/>
            </a:rPr>
            <a:t>nivåer</a:t>
          </a:r>
          <a:r>
            <a:rPr lang="en-US" sz="1600" dirty="0">
              <a:latin typeface="+mn-lt"/>
            </a:rPr>
            <a:t> </a:t>
          </a:r>
          <a:r>
            <a:rPr lang="en-US" sz="1600" dirty="0" err="1">
              <a:latin typeface="+mn-lt"/>
            </a:rPr>
            <a:t>i</a:t>
          </a:r>
          <a:r>
            <a:rPr lang="en-US" sz="1600" dirty="0">
              <a:latin typeface="+mn-lt"/>
            </a:rPr>
            <a:t> </a:t>
          </a:r>
          <a:r>
            <a:rPr lang="en-US" sz="1600" dirty="0" err="1">
              <a:latin typeface="+mn-lt"/>
            </a:rPr>
            <a:t>en</a:t>
          </a:r>
          <a:r>
            <a:rPr lang="en-US" sz="1600" dirty="0">
              <a:latin typeface="+mn-lt"/>
            </a:rPr>
            <a:t> organization </a:t>
          </a:r>
          <a:r>
            <a:rPr lang="en-US" sz="1600" dirty="0" err="1">
              <a:latin typeface="+mn-lt"/>
            </a:rPr>
            <a:t>berörs</a:t>
          </a:r>
          <a:r>
            <a:rPr lang="en-US" sz="1600" dirty="0">
              <a:latin typeface="+mn-lt"/>
            </a:rPr>
            <a:t>, </a:t>
          </a:r>
        </a:p>
        <a:p>
          <a:pPr>
            <a:spcAft>
              <a:spcPts val="0"/>
            </a:spcAft>
          </a:pPr>
          <a:r>
            <a:rPr lang="en-US" sz="1600" dirty="0">
              <a:latin typeface="+mn-lt"/>
            </a:rPr>
            <a:t>-</a:t>
          </a:r>
          <a:r>
            <a:rPr lang="en-US" sz="1600" dirty="0" err="1">
              <a:latin typeface="+mn-lt"/>
            </a:rPr>
            <a:t>självklart</a:t>
          </a:r>
          <a:r>
            <a:rPr lang="en-US" sz="1600" dirty="0">
              <a:latin typeface="+mn-lt"/>
            </a:rPr>
            <a:t> </a:t>
          </a:r>
          <a:r>
            <a:rPr lang="en-US" sz="1600" dirty="0" err="1">
              <a:latin typeface="+mn-lt"/>
            </a:rPr>
            <a:t>börjar</a:t>
          </a:r>
          <a:r>
            <a:rPr lang="en-US" sz="1600" dirty="0">
              <a:latin typeface="+mn-lt"/>
            </a:rPr>
            <a:t> det med </a:t>
          </a:r>
          <a:r>
            <a:rPr lang="en-US" sz="1600" dirty="0" err="1">
              <a:latin typeface="+mn-lt"/>
            </a:rPr>
            <a:t>att</a:t>
          </a:r>
          <a:r>
            <a:rPr lang="en-US" sz="1600" dirty="0">
              <a:latin typeface="+mn-lt"/>
            </a:rPr>
            <a:t> </a:t>
          </a:r>
          <a:r>
            <a:rPr lang="en-US" sz="1600" dirty="0" err="1">
              <a:latin typeface="+mn-lt"/>
            </a:rPr>
            <a:t>ledningsgruppen</a:t>
          </a:r>
          <a:r>
            <a:rPr lang="en-US" sz="1600" dirty="0">
              <a:latin typeface="+mn-lt"/>
            </a:rPr>
            <a:t> </a:t>
          </a:r>
        </a:p>
        <a:p>
          <a:pPr>
            <a:spcAft>
              <a:spcPts val="0"/>
            </a:spcAft>
          </a:pPr>
          <a:r>
            <a:rPr lang="en-US" sz="1600" dirty="0">
              <a:latin typeface="+mn-lt"/>
            </a:rPr>
            <a:t>tar </a:t>
          </a:r>
          <a:r>
            <a:rPr lang="en-US" sz="1600" dirty="0" err="1">
              <a:latin typeface="+mn-lt"/>
            </a:rPr>
            <a:t>ansvar</a:t>
          </a:r>
          <a:r>
            <a:rPr lang="en-US" sz="1600" dirty="0">
              <a:latin typeface="+mn-lt"/>
            </a:rPr>
            <a:t> för det </a:t>
          </a:r>
          <a:r>
            <a:rPr lang="en-US" sz="1600" dirty="0" err="1">
              <a:latin typeface="+mn-lt"/>
            </a:rPr>
            <a:t>övergripande</a:t>
          </a:r>
          <a:r>
            <a:rPr lang="en-US" sz="1600" dirty="0">
              <a:latin typeface="+mn-lt"/>
            </a:rPr>
            <a:t> </a:t>
          </a:r>
          <a:r>
            <a:rPr lang="en-US" sz="1600" dirty="0" err="1">
              <a:latin typeface="+mn-lt"/>
            </a:rPr>
            <a:t>perspektivet</a:t>
          </a:r>
          <a:r>
            <a:rPr lang="en-US" sz="1600" dirty="0">
              <a:latin typeface="+mn-lt"/>
            </a:rPr>
            <a:t>.</a:t>
          </a:r>
        </a:p>
      </dgm:t>
    </dgm:pt>
    <dgm:pt modelId="{DDD75F2C-96E1-CE47-9EF6-E32CB819001A}" type="parTrans" cxnId="{00952CE7-417A-1B4C-8F0B-24DB29CAF6B7}">
      <dgm:prSet/>
      <dgm:spPr/>
      <dgm:t>
        <a:bodyPr/>
        <a:lstStyle/>
        <a:p>
          <a:endParaRPr lang="sv-SE"/>
        </a:p>
      </dgm:t>
    </dgm:pt>
    <dgm:pt modelId="{333FF02D-82D3-FC46-84B2-87D0B1DE978C}" type="sibTrans" cxnId="{00952CE7-417A-1B4C-8F0B-24DB29CAF6B7}">
      <dgm:prSet/>
      <dgm:spPr/>
      <dgm:t>
        <a:bodyPr/>
        <a:lstStyle/>
        <a:p>
          <a:endParaRPr lang="sv-SE"/>
        </a:p>
      </dgm:t>
    </dgm:pt>
    <dgm:pt modelId="{34DB0E29-B36E-0243-B6D7-8BF91FEC0F1D}" type="pres">
      <dgm:prSet presAssocID="{0368B23A-2FBA-4522-94F4-C2F05B6B8B82}" presName="vert0" presStyleCnt="0">
        <dgm:presLayoutVars>
          <dgm:dir/>
          <dgm:animOne val="branch"/>
          <dgm:animLvl val="lvl"/>
        </dgm:presLayoutVars>
      </dgm:prSet>
      <dgm:spPr/>
    </dgm:pt>
    <dgm:pt modelId="{EA5851CF-3109-DB44-A747-80025D875FAC}" type="pres">
      <dgm:prSet presAssocID="{09A7AF05-4FF5-4386-8ADF-CC24C970D31E}" presName="thickLine" presStyleLbl="alignNode1" presStyleIdx="0" presStyleCnt="5"/>
      <dgm:spPr/>
    </dgm:pt>
    <dgm:pt modelId="{F712804E-B049-6045-B8CC-90FC4844E33F}" type="pres">
      <dgm:prSet presAssocID="{09A7AF05-4FF5-4386-8ADF-CC24C970D31E}" presName="horz1" presStyleCnt="0"/>
      <dgm:spPr/>
    </dgm:pt>
    <dgm:pt modelId="{B357A432-0935-434F-819D-17FAB70C7C7B}" type="pres">
      <dgm:prSet presAssocID="{09A7AF05-4FF5-4386-8ADF-CC24C970D31E}" presName="tx1" presStyleLbl="revTx" presStyleIdx="0" presStyleCnt="5"/>
      <dgm:spPr/>
    </dgm:pt>
    <dgm:pt modelId="{5A218B73-7358-4644-BE4B-0AA9CE781908}" type="pres">
      <dgm:prSet presAssocID="{09A7AF05-4FF5-4386-8ADF-CC24C970D31E}" presName="vert1" presStyleCnt="0"/>
      <dgm:spPr/>
    </dgm:pt>
    <dgm:pt modelId="{E368A92E-942D-E14E-9BD4-C737E00D4750}" type="pres">
      <dgm:prSet presAssocID="{7193DB2F-2DA9-D749-B32C-06CCB01EEF04}" presName="thickLine" presStyleLbl="alignNode1" presStyleIdx="1" presStyleCnt="5"/>
      <dgm:spPr/>
    </dgm:pt>
    <dgm:pt modelId="{48B6718D-B956-3046-8B89-9608F37900E2}" type="pres">
      <dgm:prSet presAssocID="{7193DB2F-2DA9-D749-B32C-06CCB01EEF04}" presName="horz1" presStyleCnt="0"/>
      <dgm:spPr/>
    </dgm:pt>
    <dgm:pt modelId="{BFA1919B-C3AC-4340-988F-13946097B7D7}" type="pres">
      <dgm:prSet presAssocID="{7193DB2F-2DA9-D749-B32C-06CCB01EEF04}" presName="tx1" presStyleLbl="revTx" presStyleIdx="1" presStyleCnt="5"/>
      <dgm:spPr/>
    </dgm:pt>
    <dgm:pt modelId="{AE2CCA1F-ABA5-6042-8EC5-52FD00B267D2}" type="pres">
      <dgm:prSet presAssocID="{7193DB2F-2DA9-D749-B32C-06CCB01EEF04}" presName="vert1" presStyleCnt="0"/>
      <dgm:spPr/>
    </dgm:pt>
    <dgm:pt modelId="{B964B7AB-69EE-2C43-AAF0-4F38D1B8D842}" type="pres">
      <dgm:prSet presAssocID="{7554DDE3-ECCB-054C-8324-67852679FBE0}" presName="thickLine" presStyleLbl="alignNode1" presStyleIdx="2" presStyleCnt="5"/>
      <dgm:spPr/>
    </dgm:pt>
    <dgm:pt modelId="{793DE2CB-8517-F04A-8426-8484E361E8C2}" type="pres">
      <dgm:prSet presAssocID="{7554DDE3-ECCB-054C-8324-67852679FBE0}" presName="horz1" presStyleCnt="0"/>
      <dgm:spPr/>
    </dgm:pt>
    <dgm:pt modelId="{EA2593A3-509E-C64F-A095-849DDCC87368}" type="pres">
      <dgm:prSet presAssocID="{7554DDE3-ECCB-054C-8324-67852679FBE0}" presName="tx1" presStyleLbl="revTx" presStyleIdx="2" presStyleCnt="5"/>
      <dgm:spPr/>
    </dgm:pt>
    <dgm:pt modelId="{D64F4159-2B75-6E4F-9F35-669CE1C6273B}" type="pres">
      <dgm:prSet presAssocID="{7554DDE3-ECCB-054C-8324-67852679FBE0}" presName="vert1" presStyleCnt="0"/>
      <dgm:spPr/>
    </dgm:pt>
    <dgm:pt modelId="{C93E7B28-D417-D444-B730-17026D2850D3}" type="pres">
      <dgm:prSet presAssocID="{17BE7229-4B32-824B-AD68-93F54E06B5BB}" presName="thickLine" presStyleLbl="alignNode1" presStyleIdx="3" presStyleCnt="5"/>
      <dgm:spPr/>
    </dgm:pt>
    <dgm:pt modelId="{51E169CE-F1AB-C744-BFD6-22E3C420AEE5}" type="pres">
      <dgm:prSet presAssocID="{17BE7229-4B32-824B-AD68-93F54E06B5BB}" presName="horz1" presStyleCnt="0"/>
      <dgm:spPr/>
    </dgm:pt>
    <dgm:pt modelId="{C47517CD-C13F-B34D-AEA0-4185DF35B19E}" type="pres">
      <dgm:prSet presAssocID="{17BE7229-4B32-824B-AD68-93F54E06B5BB}" presName="tx1" presStyleLbl="revTx" presStyleIdx="3" presStyleCnt="5"/>
      <dgm:spPr/>
    </dgm:pt>
    <dgm:pt modelId="{85FD502A-5504-744A-AE56-CC46884599FE}" type="pres">
      <dgm:prSet presAssocID="{17BE7229-4B32-824B-AD68-93F54E06B5BB}" presName="vert1" presStyleCnt="0"/>
      <dgm:spPr/>
    </dgm:pt>
    <dgm:pt modelId="{A0EC9D50-6716-8C4B-B83C-42EB5C22DD14}" type="pres">
      <dgm:prSet presAssocID="{5F52A47A-0598-3340-8E09-9B93E0D30C6B}" presName="thickLine" presStyleLbl="alignNode1" presStyleIdx="4" presStyleCnt="5"/>
      <dgm:spPr/>
    </dgm:pt>
    <dgm:pt modelId="{1B7DD99B-B7D4-614B-B160-FA15CE0BA1B3}" type="pres">
      <dgm:prSet presAssocID="{5F52A47A-0598-3340-8E09-9B93E0D30C6B}" presName="horz1" presStyleCnt="0"/>
      <dgm:spPr/>
    </dgm:pt>
    <dgm:pt modelId="{BE8BF0A0-5BE8-D74A-97DC-E14F2692A4A5}" type="pres">
      <dgm:prSet presAssocID="{5F52A47A-0598-3340-8E09-9B93E0D30C6B}" presName="tx1" presStyleLbl="revTx" presStyleIdx="4" presStyleCnt="5"/>
      <dgm:spPr/>
    </dgm:pt>
    <dgm:pt modelId="{54BD3FF2-61D9-9244-80D9-9A05671887BB}" type="pres">
      <dgm:prSet presAssocID="{5F52A47A-0598-3340-8E09-9B93E0D30C6B}" presName="vert1" presStyleCnt="0"/>
      <dgm:spPr/>
    </dgm:pt>
  </dgm:ptLst>
  <dgm:cxnLst>
    <dgm:cxn modelId="{7678E309-FC86-E644-A80D-8B0AE0B855E1}" type="presOf" srcId="{09A7AF05-4FF5-4386-8ADF-CC24C970D31E}" destId="{B357A432-0935-434F-819D-17FAB70C7C7B}" srcOrd="0" destOrd="0" presId="urn:microsoft.com/office/officeart/2008/layout/LinedList"/>
    <dgm:cxn modelId="{24914F2A-0358-1844-9A8A-B2B7FA8D9491}" type="presOf" srcId="{7554DDE3-ECCB-054C-8324-67852679FBE0}" destId="{EA2593A3-509E-C64F-A095-849DDCC87368}" srcOrd="0" destOrd="0" presId="urn:microsoft.com/office/officeart/2008/layout/LinedList"/>
    <dgm:cxn modelId="{6468372F-E2AA-524E-AD0B-23CDD04B0B28}" type="presOf" srcId="{7193DB2F-2DA9-D749-B32C-06CCB01EEF04}" destId="{BFA1919B-C3AC-4340-988F-13946097B7D7}" srcOrd="0" destOrd="0" presId="urn:microsoft.com/office/officeart/2008/layout/LinedList"/>
    <dgm:cxn modelId="{67162B34-EED8-3F49-9EB2-8AF522A0547F}" srcId="{0368B23A-2FBA-4522-94F4-C2F05B6B8B82}" destId="{7554DDE3-ECCB-054C-8324-67852679FBE0}" srcOrd="2" destOrd="0" parTransId="{F21781F8-A25C-D14A-B8A1-9E625D076B57}" sibTransId="{22BED456-D7E0-D644-A4FE-A040E840E107}"/>
    <dgm:cxn modelId="{7CA69037-B172-034F-88A8-AAA16F3BC0FC}" type="presOf" srcId="{0368B23A-2FBA-4522-94F4-C2F05B6B8B82}" destId="{34DB0E29-B36E-0243-B6D7-8BF91FEC0F1D}" srcOrd="0" destOrd="0" presId="urn:microsoft.com/office/officeart/2008/layout/LinedList"/>
    <dgm:cxn modelId="{484FAC38-A1A2-4449-B3B9-1DA27E34EEC2}" type="presOf" srcId="{5F52A47A-0598-3340-8E09-9B93E0D30C6B}" destId="{BE8BF0A0-5BE8-D74A-97DC-E14F2692A4A5}" srcOrd="0" destOrd="0" presId="urn:microsoft.com/office/officeart/2008/layout/LinedList"/>
    <dgm:cxn modelId="{2604473C-2B89-D746-98F5-AB795F9842E1}" srcId="{0368B23A-2FBA-4522-94F4-C2F05B6B8B82}" destId="{7193DB2F-2DA9-D749-B32C-06CCB01EEF04}" srcOrd="1" destOrd="0" parTransId="{78BD5328-3D62-364B-8F8B-3D5428406EB1}" sibTransId="{D8D808E6-E922-854B-94CE-8F95C4DA4A96}"/>
    <dgm:cxn modelId="{CB2A6C93-B511-1640-A275-950D0EBE40DA}" srcId="{0368B23A-2FBA-4522-94F4-C2F05B6B8B82}" destId="{17BE7229-4B32-824B-AD68-93F54E06B5BB}" srcOrd="3" destOrd="0" parTransId="{813A6455-6ADF-FE48-824D-2C65D3767DF0}" sibTransId="{DFA10502-7E26-2649-9377-A1321DFE3AE0}"/>
    <dgm:cxn modelId="{C7A81BDC-90D1-4730-AB43-3760711C978D}" srcId="{0368B23A-2FBA-4522-94F4-C2F05B6B8B82}" destId="{09A7AF05-4FF5-4386-8ADF-CC24C970D31E}" srcOrd="0" destOrd="0" parTransId="{6A526983-85BA-467B-888B-0CD9ADEC66DE}" sibTransId="{9CEE6958-9E1E-47C9-A19B-4257CD818DDB}"/>
    <dgm:cxn modelId="{1CEAC6E2-D154-1241-B630-E14CFD833B10}" type="presOf" srcId="{17BE7229-4B32-824B-AD68-93F54E06B5BB}" destId="{C47517CD-C13F-B34D-AEA0-4185DF35B19E}" srcOrd="0" destOrd="0" presId="urn:microsoft.com/office/officeart/2008/layout/LinedList"/>
    <dgm:cxn modelId="{00952CE7-417A-1B4C-8F0B-24DB29CAF6B7}" srcId="{0368B23A-2FBA-4522-94F4-C2F05B6B8B82}" destId="{5F52A47A-0598-3340-8E09-9B93E0D30C6B}" srcOrd="4" destOrd="0" parTransId="{DDD75F2C-96E1-CE47-9EF6-E32CB819001A}" sibTransId="{333FF02D-82D3-FC46-84B2-87D0B1DE978C}"/>
    <dgm:cxn modelId="{333E1146-9E56-3A4B-BAFB-B8F20525DC86}" type="presParOf" srcId="{34DB0E29-B36E-0243-B6D7-8BF91FEC0F1D}" destId="{EA5851CF-3109-DB44-A747-80025D875FAC}" srcOrd="0" destOrd="0" presId="urn:microsoft.com/office/officeart/2008/layout/LinedList"/>
    <dgm:cxn modelId="{0D735E66-A8C2-7E42-909F-21E2AF11166C}" type="presParOf" srcId="{34DB0E29-B36E-0243-B6D7-8BF91FEC0F1D}" destId="{F712804E-B049-6045-B8CC-90FC4844E33F}" srcOrd="1" destOrd="0" presId="urn:microsoft.com/office/officeart/2008/layout/LinedList"/>
    <dgm:cxn modelId="{52B1F840-8E85-474A-BCB6-F4A962AD2C1D}" type="presParOf" srcId="{F712804E-B049-6045-B8CC-90FC4844E33F}" destId="{B357A432-0935-434F-819D-17FAB70C7C7B}" srcOrd="0" destOrd="0" presId="urn:microsoft.com/office/officeart/2008/layout/LinedList"/>
    <dgm:cxn modelId="{359A4F52-08A7-6140-8BB3-C4E8D6932C3F}" type="presParOf" srcId="{F712804E-B049-6045-B8CC-90FC4844E33F}" destId="{5A218B73-7358-4644-BE4B-0AA9CE781908}" srcOrd="1" destOrd="0" presId="urn:microsoft.com/office/officeart/2008/layout/LinedList"/>
    <dgm:cxn modelId="{56B3EB40-9EED-194A-A67C-D7352611D47A}" type="presParOf" srcId="{34DB0E29-B36E-0243-B6D7-8BF91FEC0F1D}" destId="{E368A92E-942D-E14E-9BD4-C737E00D4750}" srcOrd="2" destOrd="0" presId="urn:microsoft.com/office/officeart/2008/layout/LinedList"/>
    <dgm:cxn modelId="{1F346B99-0BE9-4F48-84DB-E086B0BAC278}" type="presParOf" srcId="{34DB0E29-B36E-0243-B6D7-8BF91FEC0F1D}" destId="{48B6718D-B956-3046-8B89-9608F37900E2}" srcOrd="3" destOrd="0" presId="urn:microsoft.com/office/officeart/2008/layout/LinedList"/>
    <dgm:cxn modelId="{780AD079-1E68-2D4F-AEE3-A8CFFDC3F471}" type="presParOf" srcId="{48B6718D-B956-3046-8B89-9608F37900E2}" destId="{BFA1919B-C3AC-4340-988F-13946097B7D7}" srcOrd="0" destOrd="0" presId="urn:microsoft.com/office/officeart/2008/layout/LinedList"/>
    <dgm:cxn modelId="{3E05800E-DE67-7444-B85B-E62790DF65E0}" type="presParOf" srcId="{48B6718D-B956-3046-8B89-9608F37900E2}" destId="{AE2CCA1F-ABA5-6042-8EC5-52FD00B267D2}" srcOrd="1" destOrd="0" presId="urn:microsoft.com/office/officeart/2008/layout/LinedList"/>
    <dgm:cxn modelId="{A5B0518F-3B4A-2640-984D-368536954176}" type="presParOf" srcId="{34DB0E29-B36E-0243-B6D7-8BF91FEC0F1D}" destId="{B964B7AB-69EE-2C43-AAF0-4F38D1B8D842}" srcOrd="4" destOrd="0" presId="urn:microsoft.com/office/officeart/2008/layout/LinedList"/>
    <dgm:cxn modelId="{F8204427-FB51-F547-9B80-9737CF9C723E}" type="presParOf" srcId="{34DB0E29-B36E-0243-B6D7-8BF91FEC0F1D}" destId="{793DE2CB-8517-F04A-8426-8484E361E8C2}" srcOrd="5" destOrd="0" presId="urn:microsoft.com/office/officeart/2008/layout/LinedList"/>
    <dgm:cxn modelId="{F731393D-838F-2D4D-BA62-205B0F808352}" type="presParOf" srcId="{793DE2CB-8517-F04A-8426-8484E361E8C2}" destId="{EA2593A3-509E-C64F-A095-849DDCC87368}" srcOrd="0" destOrd="0" presId="urn:microsoft.com/office/officeart/2008/layout/LinedList"/>
    <dgm:cxn modelId="{872E96C9-7B23-D341-9D80-3667D78FFCD0}" type="presParOf" srcId="{793DE2CB-8517-F04A-8426-8484E361E8C2}" destId="{D64F4159-2B75-6E4F-9F35-669CE1C6273B}" srcOrd="1" destOrd="0" presId="urn:microsoft.com/office/officeart/2008/layout/LinedList"/>
    <dgm:cxn modelId="{663D9B1A-9A79-E044-B959-E60AB1EB7BD3}" type="presParOf" srcId="{34DB0E29-B36E-0243-B6D7-8BF91FEC0F1D}" destId="{C93E7B28-D417-D444-B730-17026D2850D3}" srcOrd="6" destOrd="0" presId="urn:microsoft.com/office/officeart/2008/layout/LinedList"/>
    <dgm:cxn modelId="{9BFEC979-2D76-CF44-A65C-C61A25446BC1}" type="presParOf" srcId="{34DB0E29-B36E-0243-B6D7-8BF91FEC0F1D}" destId="{51E169CE-F1AB-C744-BFD6-22E3C420AEE5}" srcOrd="7" destOrd="0" presId="urn:microsoft.com/office/officeart/2008/layout/LinedList"/>
    <dgm:cxn modelId="{7ADB0F8F-8053-764A-9A4E-3FDD6425B2B6}" type="presParOf" srcId="{51E169CE-F1AB-C744-BFD6-22E3C420AEE5}" destId="{C47517CD-C13F-B34D-AEA0-4185DF35B19E}" srcOrd="0" destOrd="0" presId="urn:microsoft.com/office/officeart/2008/layout/LinedList"/>
    <dgm:cxn modelId="{081DCDBF-432F-0242-8B2D-D1D64E8FB10A}" type="presParOf" srcId="{51E169CE-F1AB-C744-BFD6-22E3C420AEE5}" destId="{85FD502A-5504-744A-AE56-CC46884599FE}" srcOrd="1" destOrd="0" presId="urn:microsoft.com/office/officeart/2008/layout/LinedList"/>
    <dgm:cxn modelId="{6DCD7C55-E6CC-0545-8A14-6FCE808F7C13}" type="presParOf" srcId="{34DB0E29-B36E-0243-B6D7-8BF91FEC0F1D}" destId="{A0EC9D50-6716-8C4B-B83C-42EB5C22DD14}" srcOrd="8" destOrd="0" presId="urn:microsoft.com/office/officeart/2008/layout/LinedList"/>
    <dgm:cxn modelId="{672FDB73-37B1-2541-B935-02F5B47B1F36}" type="presParOf" srcId="{34DB0E29-B36E-0243-B6D7-8BF91FEC0F1D}" destId="{1B7DD99B-B7D4-614B-B160-FA15CE0BA1B3}" srcOrd="9" destOrd="0" presId="urn:microsoft.com/office/officeart/2008/layout/LinedList"/>
    <dgm:cxn modelId="{AA473628-A5FE-5044-A7FC-EB63AFFCD104}" type="presParOf" srcId="{1B7DD99B-B7D4-614B-B160-FA15CE0BA1B3}" destId="{BE8BF0A0-5BE8-D74A-97DC-E14F2692A4A5}" srcOrd="0" destOrd="0" presId="urn:microsoft.com/office/officeart/2008/layout/LinedList"/>
    <dgm:cxn modelId="{753CBD8B-2A19-EE40-B77A-60BF77870B2B}" type="presParOf" srcId="{1B7DD99B-B7D4-614B-B160-FA15CE0BA1B3}" destId="{54BD3FF2-61D9-9244-80D9-9A05671887B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9980E8-50B4-4344-85D2-F5B615B63454}" type="doc">
      <dgm:prSet loTypeId="urn:microsoft.com/office/officeart/2005/8/layout/bProcess2" loCatId="process" qsTypeId="urn:microsoft.com/office/officeart/2005/8/quickstyle/simple1" qsCatId="simple" csTypeId="urn:microsoft.com/office/officeart/2005/8/colors/accent0_3" csCatId="mainScheme" phldr="1"/>
      <dgm:spPr/>
      <dgm:t>
        <a:bodyPr/>
        <a:lstStyle/>
        <a:p>
          <a:endParaRPr lang="en-US"/>
        </a:p>
      </dgm:t>
    </dgm:pt>
    <dgm:pt modelId="{110DD079-1C54-2B45-BFE5-85BEDFF5E6E7}">
      <dgm:prSet phldrT="[Text]" phldr="1"/>
      <dgm:spPr/>
      <dgm:t>
        <a:bodyPr/>
        <a:lstStyle/>
        <a:p>
          <a:endParaRPr lang="sv-SE"/>
        </a:p>
      </dgm:t>
    </dgm:pt>
    <dgm:pt modelId="{7D7DC03D-AC89-F84F-966B-7DB88B986619}" type="parTrans" cxnId="{B1EFE7A4-114D-4147-BE06-3E117C685FF5}">
      <dgm:prSet/>
      <dgm:spPr/>
      <dgm:t>
        <a:bodyPr/>
        <a:lstStyle/>
        <a:p>
          <a:endParaRPr lang="sv-SE"/>
        </a:p>
      </dgm:t>
    </dgm:pt>
    <dgm:pt modelId="{81835F1E-4F1A-D148-8BB4-E730F579D3A0}" type="sibTrans" cxnId="{B1EFE7A4-114D-4147-BE06-3E117C685FF5}">
      <dgm:prSet/>
      <dgm:spPr/>
      <dgm:t>
        <a:bodyPr/>
        <a:lstStyle/>
        <a:p>
          <a:endParaRPr lang="sv-SE"/>
        </a:p>
      </dgm:t>
    </dgm:pt>
    <dgm:pt modelId="{56A3F643-5F5D-5649-944C-53ADFECC41C4}">
      <dgm:prSet phldrT="[Text]" phldr="1"/>
      <dgm:spPr/>
      <dgm:t>
        <a:bodyPr/>
        <a:lstStyle/>
        <a:p>
          <a:endParaRPr lang="sv-SE"/>
        </a:p>
      </dgm:t>
    </dgm:pt>
    <dgm:pt modelId="{F3E77B01-EFCC-F243-B173-03D911229BFC}" type="parTrans" cxnId="{056400CD-6BDF-274C-BEEA-7419CE7A5277}">
      <dgm:prSet/>
      <dgm:spPr/>
      <dgm:t>
        <a:bodyPr/>
        <a:lstStyle/>
        <a:p>
          <a:endParaRPr lang="sv-SE"/>
        </a:p>
      </dgm:t>
    </dgm:pt>
    <dgm:pt modelId="{E6EBE52A-DBBB-7540-834D-A05142573B97}" type="sibTrans" cxnId="{056400CD-6BDF-274C-BEEA-7419CE7A5277}">
      <dgm:prSet/>
      <dgm:spPr/>
      <dgm:t>
        <a:bodyPr/>
        <a:lstStyle/>
        <a:p>
          <a:endParaRPr lang="sv-SE"/>
        </a:p>
      </dgm:t>
    </dgm:pt>
    <dgm:pt modelId="{EBA92C31-776B-084C-A9AA-F1A2754337FF}">
      <dgm:prSet phldrT="[Text]" phldr="1"/>
      <dgm:spPr/>
      <dgm:t>
        <a:bodyPr/>
        <a:lstStyle/>
        <a:p>
          <a:endParaRPr lang="sv-SE"/>
        </a:p>
      </dgm:t>
    </dgm:pt>
    <dgm:pt modelId="{43114315-1BC1-4B49-B738-C4DD2689FAC6}" type="parTrans" cxnId="{0FA3425E-0DE4-F340-A13A-0486C1D9B1C4}">
      <dgm:prSet/>
      <dgm:spPr/>
      <dgm:t>
        <a:bodyPr/>
        <a:lstStyle/>
        <a:p>
          <a:endParaRPr lang="sv-SE"/>
        </a:p>
      </dgm:t>
    </dgm:pt>
    <dgm:pt modelId="{6DE04BDE-C242-2D4F-AFD7-52626145F198}" type="sibTrans" cxnId="{0FA3425E-0DE4-F340-A13A-0486C1D9B1C4}">
      <dgm:prSet/>
      <dgm:spPr/>
      <dgm:t>
        <a:bodyPr/>
        <a:lstStyle/>
        <a:p>
          <a:endParaRPr lang="sv-SE"/>
        </a:p>
      </dgm:t>
    </dgm:pt>
    <dgm:pt modelId="{60DBD0CA-BE06-554C-B5A6-329A1094EABD}">
      <dgm:prSet phldrT="[Text]" phldr="1"/>
      <dgm:spPr/>
      <dgm:t>
        <a:bodyPr/>
        <a:lstStyle/>
        <a:p>
          <a:endParaRPr lang="sv-SE"/>
        </a:p>
      </dgm:t>
    </dgm:pt>
    <dgm:pt modelId="{E1A775BA-A3BB-9F4D-9E6A-59587A11AADF}" type="parTrans" cxnId="{A68014E8-79F8-B248-B84C-1F3AB237E542}">
      <dgm:prSet/>
      <dgm:spPr/>
      <dgm:t>
        <a:bodyPr/>
        <a:lstStyle/>
        <a:p>
          <a:endParaRPr lang="sv-SE"/>
        </a:p>
      </dgm:t>
    </dgm:pt>
    <dgm:pt modelId="{99D3DD24-7C4B-0C44-A209-24D1DF20F77B}" type="sibTrans" cxnId="{A68014E8-79F8-B248-B84C-1F3AB237E542}">
      <dgm:prSet/>
      <dgm:spPr/>
      <dgm:t>
        <a:bodyPr/>
        <a:lstStyle/>
        <a:p>
          <a:endParaRPr lang="sv-SE"/>
        </a:p>
      </dgm:t>
    </dgm:pt>
    <dgm:pt modelId="{897C7073-A7CD-8649-8215-5F646903A608}">
      <dgm:prSet phldrT="[Text]" phldr="1"/>
      <dgm:spPr/>
      <dgm:t>
        <a:bodyPr/>
        <a:lstStyle/>
        <a:p>
          <a:endParaRPr lang="sv-SE"/>
        </a:p>
      </dgm:t>
    </dgm:pt>
    <dgm:pt modelId="{EBF48F51-4408-6041-A1B4-9295C44DB376}" type="parTrans" cxnId="{7A8A9F07-94EB-094E-AB88-7EFE5F866B5E}">
      <dgm:prSet/>
      <dgm:spPr/>
      <dgm:t>
        <a:bodyPr/>
        <a:lstStyle/>
        <a:p>
          <a:endParaRPr lang="sv-SE"/>
        </a:p>
      </dgm:t>
    </dgm:pt>
    <dgm:pt modelId="{A676744A-5F8F-A347-B453-659ACDC99AA0}" type="sibTrans" cxnId="{7A8A9F07-94EB-094E-AB88-7EFE5F866B5E}">
      <dgm:prSet/>
      <dgm:spPr/>
      <dgm:t>
        <a:bodyPr/>
        <a:lstStyle/>
        <a:p>
          <a:endParaRPr lang="sv-SE"/>
        </a:p>
      </dgm:t>
    </dgm:pt>
    <dgm:pt modelId="{01EA3052-EBBB-3E4C-81A4-85F4E853BC32}">
      <dgm:prSet phldrT="[Text]" phldr="1"/>
      <dgm:spPr/>
      <dgm:t>
        <a:bodyPr/>
        <a:lstStyle/>
        <a:p>
          <a:endParaRPr lang="sv-SE"/>
        </a:p>
      </dgm:t>
    </dgm:pt>
    <dgm:pt modelId="{AB0DE1ED-326A-DA4C-836B-849567A431DB}" type="parTrans" cxnId="{A5421B05-B3CC-B044-8912-3E4236B88C18}">
      <dgm:prSet/>
      <dgm:spPr/>
      <dgm:t>
        <a:bodyPr/>
        <a:lstStyle/>
        <a:p>
          <a:endParaRPr lang="sv-SE"/>
        </a:p>
      </dgm:t>
    </dgm:pt>
    <dgm:pt modelId="{80FEF660-1746-844B-910F-B8176D74D14B}" type="sibTrans" cxnId="{A5421B05-B3CC-B044-8912-3E4236B88C18}">
      <dgm:prSet/>
      <dgm:spPr/>
      <dgm:t>
        <a:bodyPr/>
        <a:lstStyle/>
        <a:p>
          <a:endParaRPr lang="sv-SE"/>
        </a:p>
      </dgm:t>
    </dgm:pt>
    <dgm:pt modelId="{A487753E-1002-854D-8B66-32C5A8FF3209}">
      <dgm:prSet phldrT="[Text]" phldr="1"/>
      <dgm:spPr/>
      <dgm:t>
        <a:bodyPr/>
        <a:lstStyle/>
        <a:p>
          <a:endParaRPr lang="sv-SE"/>
        </a:p>
      </dgm:t>
    </dgm:pt>
    <dgm:pt modelId="{23A45679-4B6E-0D45-94B2-4C3B7ED4E11E}" type="parTrans" cxnId="{F1866773-13B3-2042-80F4-E349FED401BD}">
      <dgm:prSet/>
      <dgm:spPr/>
      <dgm:t>
        <a:bodyPr/>
        <a:lstStyle/>
        <a:p>
          <a:endParaRPr lang="sv-SE"/>
        </a:p>
      </dgm:t>
    </dgm:pt>
    <dgm:pt modelId="{025DF8D4-9E6D-4646-9906-5EF165E91648}" type="sibTrans" cxnId="{F1866773-13B3-2042-80F4-E349FED401BD}">
      <dgm:prSet/>
      <dgm:spPr/>
      <dgm:t>
        <a:bodyPr/>
        <a:lstStyle/>
        <a:p>
          <a:endParaRPr lang="sv-SE"/>
        </a:p>
      </dgm:t>
    </dgm:pt>
    <dgm:pt modelId="{4EEFDD3E-F8BB-8542-88BD-03E9EA91B968}">
      <dgm:prSet phldrT="[Text]" phldr="1"/>
      <dgm:spPr/>
      <dgm:t>
        <a:bodyPr/>
        <a:lstStyle/>
        <a:p>
          <a:endParaRPr lang="sv-SE"/>
        </a:p>
      </dgm:t>
    </dgm:pt>
    <dgm:pt modelId="{52149BD9-601C-944B-8A28-1DDBCA3D81FC}" type="parTrans" cxnId="{93D54B6B-9FE2-D94D-BA8F-166EEBBD926A}">
      <dgm:prSet/>
      <dgm:spPr/>
      <dgm:t>
        <a:bodyPr/>
        <a:lstStyle/>
        <a:p>
          <a:endParaRPr lang="sv-SE"/>
        </a:p>
      </dgm:t>
    </dgm:pt>
    <dgm:pt modelId="{53535598-0943-0E48-8554-B63A85417440}" type="sibTrans" cxnId="{93D54B6B-9FE2-D94D-BA8F-166EEBBD926A}">
      <dgm:prSet/>
      <dgm:spPr/>
      <dgm:t>
        <a:bodyPr/>
        <a:lstStyle/>
        <a:p>
          <a:endParaRPr lang="sv-SE"/>
        </a:p>
      </dgm:t>
    </dgm:pt>
    <dgm:pt modelId="{67B75089-D8AB-A249-8A22-EA9BDF9A0BB0}">
      <dgm:prSet phldrT="[Text]" phldr="1"/>
      <dgm:spPr/>
      <dgm:t>
        <a:bodyPr/>
        <a:lstStyle/>
        <a:p>
          <a:endParaRPr lang="sv-SE"/>
        </a:p>
      </dgm:t>
    </dgm:pt>
    <dgm:pt modelId="{3E74C1FC-CBC5-6D4D-B18E-46D446C5EE1C}" type="parTrans" cxnId="{4656CCAF-A67A-A946-B27E-DBA5075BF4A7}">
      <dgm:prSet/>
      <dgm:spPr/>
      <dgm:t>
        <a:bodyPr/>
        <a:lstStyle/>
        <a:p>
          <a:endParaRPr lang="sv-SE"/>
        </a:p>
      </dgm:t>
    </dgm:pt>
    <dgm:pt modelId="{4B2028B3-168E-0442-9D7B-0D690BBC1A96}" type="sibTrans" cxnId="{4656CCAF-A67A-A946-B27E-DBA5075BF4A7}">
      <dgm:prSet/>
      <dgm:spPr/>
      <dgm:t>
        <a:bodyPr/>
        <a:lstStyle/>
        <a:p>
          <a:endParaRPr lang="sv-SE"/>
        </a:p>
      </dgm:t>
    </dgm:pt>
    <dgm:pt modelId="{0FD7C228-DE53-234C-877D-EB11BD8462E6}" type="pres">
      <dgm:prSet presAssocID="{A49980E8-50B4-4344-85D2-F5B615B63454}" presName="diagram" presStyleCnt="0">
        <dgm:presLayoutVars>
          <dgm:dir/>
          <dgm:resizeHandles/>
        </dgm:presLayoutVars>
      </dgm:prSet>
      <dgm:spPr/>
    </dgm:pt>
    <dgm:pt modelId="{A3EF8BFB-E71A-3344-A165-26F962FC569F}" type="pres">
      <dgm:prSet presAssocID="{110DD079-1C54-2B45-BFE5-85BEDFF5E6E7}" presName="firstNode" presStyleLbl="node1" presStyleIdx="0" presStyleCnt="9">
        <dgm:presLayoutVars>
          <dgm:bulletEnabled val="1"/>
        </dgm:presLayoutVars>
      </dgm:prSet>
      <dgm:spPr/>
    </dgm:pt>
    <dgm:pt modelId="{3BEE9A93-53AA-8841-A369-4F1294609693}" type="pres">
      <dgm:prSet presAssocID="{81835F1E-4F1A-D148-8BB4-E730F579D3A0}" presName="sibTrans" presStyleLbl="sibTrans2D1" presStyleIdx="0" presStyleCnt="8"/>
      <dgm:spPr/>
    </dgm:pt>
    <dgm:pt modelId="{40127AD2-4D12-9A4B-AF8F-07EC27D06E23}" type="pres">
      <dgm:prSet presAssocID="{56A3F643-5F5D-5649-944C-53ADFECC41C4}" presName="middleNode" presStyleCnt="0"/>
      <dgm:spPr/>
    </dgm:pt>
    <dgm:pt modelId="{997D9C1D-0C18-514C-A127-422124B34079}" type="pres">
      <dgm:prSet presAssocID="{56A3F643-5F5D-5649-944C-53ADFECC41C4}" presName="padding" presStyleLbl="node1" presStyleIdx="0" presStyleCnt="9"/>
      <dgm:spPr/>
    </dgm:pt>
    <dgm:pt modelId="{BF5C2A24-7442-904D-86DD-C104C1062ECD}" type="pres">
      <dgm:prSet presAssocID="{56A3F643-5F5D-5649-944C-53ADFECC41C4}" presName="shape" presStyleLbl="node1" presStyleIdx="1" presStyleCnt="9">
        <dgm:presLayoutVars>
          <dgm:bulletEnabled val="1"/>
        </dgm:presLayoutVars>
      </dgm:prSet>
      <dgm:spPr/>
    </dgm:pt>
    <dgm:pt modelId="{021C2054-F81B-AF4F-A9C1-EE9967CC45D6}" type="pres">
      <dgm:prSet presAssocID="{E6EBE52A-DBBB-7540-834D-A05142573B97}" presName="sibTrans" presStyleLbl="sibTrans2D1" presStyleIdx="1" presStyleCnt="8"/>
      <dgm:spPr/>
    </dgm:pt>
    <dgm:pt modelId="{8B5F1BF4-9421-C846-B541-863468AD7E5E}" type="pres">
      <dgm:prSet presAssocID="{EBA92C31-776B-084C-A9AA-F1A2754337FF}" presName="middleNode" presStyleCnt="0"/>
      <dgm:spPr/>
    </dgm:pt>
    <dgm:pt modelId="{7BFF3C0D-748A-0E47-8757-C6EEF95DAC73}" type="pres">
      <dgm:prSet presAssocID="{EBA92C31-776B-084C-A9AA-F1A2754337FF}" presName="padding" presStyleLbl="node1" presStyleIdx="1" presStyleCnt="9"/>
      <dgm:spPr/>
    </dgm:pt>
    <dgm:pt modelId="{801E3CD0-CD25-7444-84EE-8466CACEF99D}" type="pres">
      <dgm:prSet presAssocID="{EBA92C31-776B-084C-A9AA-F1A2754337FF}" presName="shape" presStyleLbl="node1" presStyleIdx="2" presStyleCnt="9">
        <dgm:presLayoutVars>
          <dgm:bulletEnabled val="1"/>
        </dgm:presLayoutVars>
      </dgm:prSet>
      <dgm:spPr/>
    </dgm:pt>
    <dgm:pt modelId="{94ED92BC-A819-004B-87DE-DC324F07ABDC}" type="pres">
      <dgm:prSet presAssocID="{6DE04BDE-C242-2D4F-AFD7-52626145F198}" presName="sibTrans" presStyleLbl="sibTrans2D1" presStyleIdx="2" presStyleCnt="8"/>
      <dgm:spPr/>
    </dgm:pt>
    <dgm:pt modelId="{DF222A99-EE0B-474B-BF13-DA9FC5BF18D8}" type="pres">
      <dgm:prSet presAssocID="{60DBD0CA-BE06-554C-B5A6-329A1094EABD}" presName="middleNode" presStyleCnt="0"/>
      <dgm:spPr/>
    </dgm:pt>
    <dgm:pt modelId="{33B2FBCA-4CF8-AF4B-9C33-5D82F9404E5F}" type="pres">
      <dgm:prSet presAssocID="{60DBD0CA-BE06-554C-B5A6-329A1094EABD}" presName="padding" presStyleLbl="node1" presStyleIdx="2" presStyleCnt="9"/>
      <dgm:spPr/>
    </dgm:pt>
    <dgm:pt modelId="{88146150-849C-9445-B65C-E00E251BF051}" type="pres">
      <dgm:prSet presAssocID="{60DBD0CA-BE06-554C-B5A6-329A1094EABD}" presName="shape" presStyleLbl="node1" presStyleIdx="3" presStyleCnt="9">
        <dgm:presLayoutVars>
          <dgm:bulletEnabled val="1"/>
        </dgm:presLayoutVars>
      </dgm:prSet>
      <dgm:spPr/>
    </dgm:pt>
    <dgm:pt modelId="{F13C48C8-981B-7B49-89DB-1B6530F9CEF3}" type="pres">
      <dgm:prSet presAssocID="{99D3DD24-7C4B-0C44-A209-24D1DF20F77B}" presName="sibTrans" presStyleLbl="sibTrans2D1" presStyleIdx="3" presStyleCnt="8"/>
      <dgm:spPr/>
    </dgm:pt>
    <dgm:pt modelId="{C8E05D53-EAAB-334A-A3AC-EA5EE2E032AE}" type="pres">
      <dgm:prSet presAssocID="{897C7073-A7CD-8649-8215-5F646903A608}" presName="middleNode" presStyleCnt="0"/>
      <dgm:spPr/>
    </dgm:pt>
    <dgm:pt modelId="{9B0CC43D-1153-EF4D-BEAF-D467FD8AD53C}" type="pres">
      <dgm:prSet presAssocID="{897C7073-A7CD-8649-8215-5F646903A608}" presName="padding" presStyleLbl="node1" presStyleIdx="3" presStyleCnt="9"/>
      <dgm:spPr/>
    </dgm:pt>
    <dgm:pt modelId="{52387CF0-4CC9-F148-A9A1-0BA7666ECA83}" type="pres">
      <dgm:prSet presAssocID="{897C7073-A7CD-8649-8215-5F646903A608}" presName="shape" presStyleLbl="node1" presStyleIdx="4" presStyleCnt="9">
        <dgm:presLayoutVars>
          <dgm:bulletEnabled val="1"/>
        </dgm:presLayoutVars>
      </dgm:prSet>
      <dgm:spPr/>
    </dgm:pt>
    <dgm:pt modelId="{F4E3CEF9-8E9D-6C4B-824F-3075E4D02B17}" type="pres">
      <dgm:prSet presAssocID="{A676744A-5F8F-A347-B453-659ACDC99AA0}" presName="sibTrans" presStyleLbl="sibTrans2D1" presStyleIdx="4" presStyleCnt="8"/>
      <dgm:spPr/>
    </dgm:pt>
    <dgm:pt modelId="{9E8DE230-89CC-D44B-84C0-8CD8154A45A3}" type="pres">
      <dgm:prSet presAssocID="{01EA3052-EBBB-3E4C-81A4-85F4E853BC32}" presName="middleNode" presStyleCnt="0"/>
      <dgm:spPr/>
    </dgm:pt>
    <dgm:pt modelId="{B33E7BEE-A813-5B4A-AD37-BC8FCAD0B4E0}" type="pres">
      <dgm:prSet presAssocID="{01EA3052-EBBB-3E4C-81A4-85F4E853BC32}" presName="padding" presStyleLbl="node1" presStyleIdx="4" presStyleCnt="9"/>
      <dgm:spPr/>
    </dgm:pt>
    <dgm:pt modelId="{FC295C8F-D0F9-C84C-A073-E418011132E2}" type="pres">
      <dgm:prSet presAssocID="{01EA3052-EBBB-3E4C-81A4-85F4E853BC32}" presName="shape" presStyleLbl="node1" presStyleIdx="5" presStyleCnt="9">
        <dgm:presLayoutVars>
          <dgm:bulletEnabled val="1"/>
        </dgm:presLayoutVars>
      </dgm:prSet>
      <dgm:spPr/>
    </dgm:pt>
    <dgm:pt modelId="{007622DC-3CA2-7E41-8817-712D5AAC8060}" type="pres">
      <dgm:prSet presAssocID="{80FEF660-1746-844B-910F-B8176D74D14B}" presName="sibTrans" presStyleLbl="sibTrans2D1" presStyleIdx="5" presStyleCnt="8"/>
      <dgm:spPr/>
    </dgm:pt>
    <dgm:pt modelId="{24973DA2-6250-354D-9661-B7E37E673029}" type="pres">
      <dgm:prSet presAssocID="{A487753E-1002-854D-8B66-32C5A8FF3209}" presName="middleNode" presStyleCnt="0"/>
      <dgm:spPr/>
    </dgm:pt>
    <dgm:pt modelId="{A02E5007-9F82-744D-8D4A-6A78EFDF891A}" type="pres">
      <dgm:prSet presAssocID="{A487753E-1002-854D-8B66-32C5A8FF3209}" presName="padding" presStyleLbl="node1" presStyleIdx="5" presStyleCnt="9"/>
      <dgm:spPr/>
    </dgm:pt>
    <dgm:pt modelId="{1162DD79-3B90-744A-AF8C-36F8E3AD4EB0}" type="pres">
      <dgm:prSet presAssocID="{A487753E-1002-854D-8B66-32C5A8FF3209}" presName="shape" presStyleLbl="node1" presStyleIdx="6" presStyleCnt="9">
        <dgm:presLayoutVars>
          <dgm:bulletEnabled val="1"/>
        </dgm:presLayoutVars>
      </dgm:prSet>
      <dgm:spPr/>
    </dgm:pt>
    <dgm:pt modelId="{03858835-D63C-1548-AB65-21B98A8E4DF8}" type="pres">
      <dgm:prSet presAssocID="{025DF8D4-9E6D-4646-9906-5EF165E91648}" presName="sibTrans" presStyleLbl="sibTrans2D1" presStyleIdx="6" presStyleCnt="8"/>
      <dgm:spPr/>
    </dgm:pt>
    <dgm:pt modelId="{91F6E6A3-2461-9148-8EB3-A59C501D2F06}" type="pres">
      <dgm:prSet presAssocID="{4EEFDD3E-F8BB-8542-88BD-03E9EA91B968}" presName="middleNode" presStyleCnt="0"/>
      <dgm:spPr/>
    </dgm:pt>
    <dgm:pt modelId="{FF1B439F-3401-394F-AF5A-DCC4EAC6029F}" type="pres">
      <dgm:prSet presAssocID="{4EEFDD3E-F8BB-8542-88BD-03E9EA91B968}" presName="padding" presStyleLbl="node1" presStyleIdx="6" presStyleCnt="9"/>
      <dgm:spPr/>
    </dgm:pt>
    <dgm:pt modelId="{C4D0EC1F-2315-C346-BC14-727A90611A12}" type="pres">
      <dgm:prSet presAssocID="{4EEFDD3E-F8BB-8542-88BD-03E9EA91B968}" presName="shape" presStyleLbl="node1" presStyleIdx="7" presStyleCnt="9">
        <dgm:presLayoutVars>
          <dgm:bulletEnabled val="1"/>
        </dgm:presLayoutVars>
      </dgm:prSet>
      <dgm:spPr/>
    </dgm:pt>
    <dgm:pt modelId="{70ACB8E4-EBE6-A841-84DE-6CC183FF90C1}" type="pres">
      <dgm:prSet presAssocID="{53535598-0943-0E48-8554-B63A85417440}" presName="sibTrans" presStyleLbl="sibTrans2D1" presStyleIdx="7" presStyleCnt="8"/>
      <dgm:spPr/>
    </dgm:pt>
    <dgm:pt modelId="{83C66DF3-D449-A246-8CCA-4DC0554A572B}" type="pres">
      <dgm:prSet presAssocID="{67B75089-D8AB-A249-8A22-EA9BDF9A0BB0}" presName="lastNode" presStyleLbl="node1" presStyleIdx="8" presStyleCnt="9">
        <dgm:presLayoutVars>
          <dgm:bulletEnabled val="1"/>
        </dgm:presLayoutVars>
      </dgm:prSet>
      <dgm:spPr/>
    </dgm:pt>
  </dgm:ptLst>
  <dgm:cxnLst>
    <dgm:cxn modelId="{116FEA03-2070-1840-9EFD-1807F951570B}" type="presOf" srcId="{A676744A-5F8F-A347-B453-659ACDC99AA0}" destId="{F4E3CEF9-8E9D-6C4B-824F-3075E4D02B17}" srcOrd="0" destOrd="0" presId="urn:microsoft.com/office/officeart/2005/8/layout/bProcess2"/>
    <dgm:cxn modelId="{A5421B05-B3CC-B044-8912-3E4236B88C18}" srcId="{A49980E8-50B4-4344-85D2-F5B615B63454}" destId="{01EA3052-EBBB-3E4C-81A4-85F4E853BC32}" srcOrd="5" destOrd="0" parTransId="{AB0DE1ED-326A-DA4C-836B-849567A431DB}" sibTransId="{80FEF660-1746-844B-910F-B8176D74D14B}"/>
    <dgm:cxn modelId="{7A8A9F07-94EB-094E-AB88-7EFE5F866B5E}" srcId="{A49980E8-50B4-4344-85D2-F5B615B63454}" destId="{897C7073-A7CD-8649-8215-5F646903A608}" srcOrd="4" destOrd="0" parTransId="{EBF48F51-4408-6041-A1B4-9295C44DB376}" sibTransId="{A676744A-5F8F-A347-B453-659ACDC99AA0}"/>
    <dgm:cxn modelId="{C7DE5309-6A1B-5948-8B7F-A48A55025D2B}" type="presOf" srcId="{81835F1E-4F1A-D148-8BB4-E730F579D3A0}" destId="{3BEE9A93-53AA-8841-A369-4F1294609693}" srcOrd="0" destOrd="0" presId="urn:microsoft.com/office/officeart/2005/8/layout/bProcess2"/>
    <dgm:cxn modelId="{D299C114-9936-FE4E-BB96-643F9F80880C}" type="presOf" srcId="{A49980E8-50B4-4344-85D2-F5B615B63454}" destId="{0FD7C228-DE53-234C-877D-EB11BD8462E6}" srcOrd="0" destOrd="0" presId="urn:microsoft.com/office/officeart/2005/8/layout/bProcess2"/>
    <dgm:cxn modelId="{46F00141-1C6E-A14D-9C86-15B39FD8086E}" type="presOf" srcId="{67B75089-D8AB-A249-8A22-EA9BDF9A0BB0}" destId="{83C66DF3-D449-A246-8CCA-4DC0554A572B}" srcOrd="0" destOrd="0" presId="urn:microsoft.com/office/officeart/2005/8/layout/bProcess2"/>
    <dgm:cxn modelId="{0FA3425E-0DE4-F340-A13A-0486C1D9B1C4}" srcId="{A49980E8-50B4-4344-85D2-F5B615B63454}" destId="{EBA92C31-776B-084C-A9AA-F1A2754337FF}" srcOrd="2" destOrd="0" parTransId="{43114315-1BC1-4B49-B738-C4DD2689FAC6}" sibTransId="{6DE04BDE-C242-2D4F-AFD7-52626145F198}"/>
    <dgm:cxn modelId="{83F5A961-C0AB-D941-B35D-5D5904E8AE38}" type="presOf" srcId="{01EA3052-EBBB-3E4C-81A4-85F4E853BC32}" destId="{FC295C8F-D0F9-C84C-A073-E418011132E2}" srcOrd="0" destOrd="0" presId="urn:microsoft.com/office/officeart/2005/8/layout/bProcess2"/>
    <dgm:cxn modelId="{93D54B6B-9FE2-D94D-BA8F-166EEBBD926A}" srcId="{A49980E8-50B4-4344-85D2-F5B615B63454}" destId="{4EEFDD3E-F8BB-8542-88BD-03E9EA91B968}" srcOrd="7" destOrd="0" parTransId="{52149BD9-601C-944B-8A28-1DDBCA3D81FC}" sibTransId="{53535598-0943-0E48-8554-B63A85417440}"/>
    <dgm:cxn modelId="{F1866773-13B3-2042-80F4-E349FED401BD}" srcId="{A49980E8-50B4-4344-85D2-F5B615B63454}" destId="{A487753E-1002-854D-8B66-32C5A8FF3209}" srcOrd="6" destOrd="0" parTransId="{23A45679-4B6E-0D45-94B2-4C3B7ED4E11E}" sibTransId="{025DF8D4-9E6D-4646-9906-5EF165E91648}"/>
    <dgm:cxn modelId="{CFBD5074-17C4-B343-9467-91209AAED721}" type="presOf" srcId="{E6EBE52A-DBBB-7540-834D-A05142573B97}" destId="{021C2054-F81B-AF4F-A9C1-EE9967CC45D6}" srcOrd="0" destOrd="0" presId="urn:microsoft.com/office/officeart/2005/8/layout/bProcess2"/>
    <dgm:cxn modelId="{362E1075-7F7A-7D4C-BA6A-BB5B20F57C93}" type="presOf" srcId="{80FEF660-1746-844B-910F-B8176D74D14B}" destId="{007622DC-3CA2-7E41-8817-712D5AAC8060}" srcOrd="0" destOrd="0" presId="urn:microsoft.com/office/officeart/2005/8/layout/bProcess2"/>
    <dgm:cxn modelId="{CFAE8477-FC28-744C-B675-FD68E51B43A5}" type="presOf" srcId="{53535598-0943-0E48-8554-B63A85417440}" destId="{70ACB8E4-EBE6-A841-84DE-6CC183FF90C1}" srcOrd="0" destOrd="0" presId="urn:microsoft.com/office/officeart/2005/8/layout/bProcess2"/>
    <dgm:cxn modelId="{F2D42F78-751E-7746-88BA-332C365694A4}" type="presOf" srcId="{A487753E-1002-854D-8B66-32C5A8FF3209}" destId="{1162DD79-3B90-744A-AF8C-36F8E3AD4EB0}" srcOrd="0" destOrd="0" presId="urn:microsoft.com/office/officeart/2005/8/layout/bProcess2"/>
    <dgm:cxn modelId="{86824582-638C-9A4F-B05E-A571D103FF1B}" type="presOf" srcId="{EBA92C31-776B-084C-A9AA-F1A2754337FF}" destId="{801E3CD0-CD25-7444-84EE-8466CACEF99D}" srcOrd="0" destOrd="0" presId="urn:microsoft.com/office/officeart/2005/8/layout/bProcess2"/>
    <dgm:cxn modelId="{E1A81889-94E1-5E48-A5E6-D1B504606B68}" type="presOf" srcId="{110DD079-1C54-2B45-BFE5-85BEDFF5E6E7}" destId="{A3EF8BFB-E71A-3344-A165-26F962FC569F}" srcOrd="0" destOrd="0" presId="urn:microsoft.com/office/officeart/2005/8/layout/bProcess2"/>
    <dgm:cxn modelId="{1D1E708E-7F0D-3A4C-BC31-DB13AAE05E4B}" type="presOf" srcId="{897C7073-A7CD-8649-8215-5F646903A608}" destId="{52387CF0-4CC9-F148-A9A1-0BA7666ECA83}" srcOrd="0" destOrd="0" presId="urn:microsoft.com/office/officeart/2005/8/layout/bProcess2"/>
    <dgm:cxn modelId="{B1EFE7A4-114D-4147-BE06-3E117C685FF5}" srcId="{A49980E8-50B4-4344-85D2-F5B615B63454}" destId="{110DD079-1C54-2B45-BFE5-85BEDFF5E6E7}" srcOrd="0" destOrd="0" parTransId="{7D7DC03D-AC89-F84F-966B-7DB88B986619}" sibTransId="{81835F1E-4F1A-D148-8BB4-E730F579D3A0}"/>
    <dgm:cxn modelId="{68EE41A9-D1EF-1040-9506-5C4B50FD3573}" type="presOf" srcId="{4EEFDD3E-F8BB-8542-88BD-03E9EA91B968}" destId="{C4D0EC1F-2315-C346-BC14-727A90611A12}" srcOrd="0" destOrd="0" presId="urn:microsoft.com/office/officeart/2005/8/layout/bProcess2"/>
    <dgm:cxn modelId="{D36A31AF-6456-6040-80DB-C5F81311DD27}" type="presOf" srcId="{99D3DD24-7C4B-0C44-A209-24D1DF20F77B}" destId="{F13C48C8-981B-7B49-89DB-1B6530F9CEF3}" srcOrd="0" destOrd="0" presId="urn:microsoft.com/office/officeart/2005/8/layout/bProcess2"/>
    <dgm:cxn modelId="{4656CCAF-A67A-A946-B27E-DBA5075BF4A7}" srcId="{A49980E8-50B4-4344-85D2-F5B615B63454}" destId="{67B75089-D8AB-A249-8A22-EA9BDF9A0BB0}" srcOrd="8" destOrd="0" parTransId="{3E74C1FC-CBC5-6D4D-B18E-46D446C5EE1C}" sibTransId="{4B2028B3-168E-0442-9D7B-0D690BBC1A96}"/>
    <dgm:cxn modelId="{22A7C3B3-5F02-3E42-A1C2-A51B4EBA2046}" type="presOf" srcId="{56A3F643-5F5D-5649-944C-53ADFECC41C4}" destId="{BF5C2A24-7442-904D-86DD-C104C1062ECD}" srcOrd="0" destOrd="0" presId="urn:microsoft.com/office/officeart/2005/8/layout/bProcess2"/>
    <dgm:cxn modelId="{056400CD-6BDF-274C-BEEA-7419CE7A5277}" srcId="{A49980E8-50B4-4344-85D2-F5B615B63454}" destId="{56A3F643-5F5D-5649-944C-53ADFECC41C4}" srcOrd="1" destOrd="0" parTransId="{F3E77B01-EFCC-F243-B173-03D911229BFC}" sibTransId="{E6EBE52A-DBBB-7540-834D-A05142573B97}"/>
    <dgm:cxn modelId="{ACFB27CE-65FF-6645-9184-3EB461508479}" type="presOf" srcId="{60DBD0CA-BE06-554C-B5A6-329A1094EABD}" destId="{88146150-849C-9445-B65C-E00E251BF051}" srcOrd="0" destOrd="0" presId="urn:microsoft.com/office/officeart/2005/8/layout/bProcess2"/>
    <dgm:cxn modelId="{008E78DC-91E1-E44F-9074-EAEA1883C0F5}" type="presOf" srcId="{025DF8D4-9E6D-4646-9906-5EF165E91648}" destId="{03858835-D63C-1548-AB65-21B98A8E4DF8}" srcOrd="0" destOrd="0" presId="urn:microsoft.com/office/officeart/2005/8/layout/bProcess2"/>
    <dgm:cxn modelId="{A68014E8-79F8-B248-B84C-1F3AB237E542}" srcId="{A49980E8-50B4-4344-85D2-F5B615B63454}" destId="{60DBD0CA-BE06-554C-B5A6-329A1094EABD}" srcOrd="3" destOrd="0" parTransId="{E1A775BA-A3BB-9F4D-9E6A-59587A11AADF}" sibTransId="{99D3DD24-7C4B-0C44-A209-24D1DF20F77B}"/>
    <dgm:cxn modelId="{70A17DEE-1C97-8F4B-B580-6A18E4C4495D}" type="presOf" srcId="{6DE04BDE-C242-2D4F-AFD7-52626145F198}" destId="{94ED92BC-A819-004B-87DE-DC324F07ABDC}" srcOrd="0" destOrd="0" presId="urn:microsoft.com/office/officeart/2005/8/layout/bProcess2"/>
    <dgm:cxn modelId="{D6C55709-FD87-4045-8CDB-FAEC0FB3FB32}" type="presParOf" srcId="{0FD7C228-DE53-234C-877D-EB11BD8462E6}" destId="{A3EF8BFB-E71A-3344-A165-26F962FC569F}" srcOrd="0" destOrd="0" presId="urn:microsoft.com/office/officeart/2005/8/layout/bProcess2"/>
    <dgm:cxn modelId="{64C54CA6-1803-0749-B928-7DF795537C69}" type="presParOf" srcId="{0FD7C228-DE53-234C-877D-EB11BD8462E6}" destId="{3BEE9A93-53AA-8841-A369-4F1294609693}" srcOrd="1" destOrd="0" presId="urn:microsoft.com/office/officeart/2005/8/layout/bProcess2"/>
    <dgm:cxn modelId="{3C8E0A63-6D66-9E46-8EBC-EE9347839762}" type="presParOf" srcId="{0FD7C228-DE53-234C-877D-EB11BD8462E6}" destId="{40127AD2-4D12-9A4B-AF8F-07EC27D06E23}" srcOrd="2" destOrd="0" presId="urn:microsoft.com/office/officeart/2005/8/layout/bProcess2"/>
    <dgm:cxn modelId="{2AEB62CB-6808-AB4A-85EC-91C9655014F4}" type="presParOf" srcId="{40127AD2-4D12-9A4B-AF8F-07EC27D06E23}" destId="{997D9C1D-0C18-514C-A127-422124B34079}" srcOrd="0" destOrd="0" presId="urn:microsoft.com/office/officeart/2005/8/layout/bProcess2"/>
    <dgm:cxn modelId="{4292AAE7-E271-2141-A3F2-E2BB25156207}" type="presParOf" srcId="{40127AD2-4D12-9A4B-AF8F-07EC27D06E23}" destId="{BF5C2A24-7442-904D-86DD-C104C1062ECD}" srcOrd="1" destOrd="0" presId="urn:microsoft.com/office/officeart/2005/8/layout/bProcess2"/>
    <dgm:cxn modelId="{4C5CD311-FB8B-9348-98E9-31988014A78F}" type="presParOf" srcId="{0FD7C228-DE53-234C-877D-EB11BD8462E6}" destId="{021C2054-F81B-AF4F-A9C1-EE9967CC45D6}" srcOrd="3" destOrd="0" presId="urn:microsoft.com/office/officeart/2005/8/layout/bProcess2"/>
    <dgm:cxn modelId="{ABD2B4EE-65FE-CD44-B8CF-93D69A630F71}" type="presParOf" srcId="{0FD7C228-DE53-234C-877D-EB11BD8462E6}" destId="{8B5F1BF4-9421-C846-B541-863468AD7E5E}" srcOrd="4" destOrd="0" presId="urn:microsoft.com/office/officeart/2005/8/layout/bProcess2"/>
    <dgm:cxn modelId="{87DFC815-E0B3-8044-AF4C-015AF9BEED2A}" type="presParOf" srcId="{8B5F1BF4-9421-C846-B541-863468AD7E5E}" destId="{7BFF3C0D-748A-0E47-8757-C6EEF95DAC73}" srcOrd="0" destOrd="0" presId="urn:microsoft.com/office/officeart/2005/8/layout/bProcess2"/>
    <dgm:cxn modelId="{6AA885BE-2FB6-D249-9183-FD0013740D5B}" type="presParOf" srcId="{8B5F1BF4-9421-C846-B541-863468AD7E5E}" destId="{801E3CD0-CD25-7444-84EE-8466CACEF99D}" srcOrd="1" destOrd="0" presId="urn:microsoft.com/office/officeart/2005/8/layout/bProcess2"/>
    <dgm:cxn modelId="{78AF97E4-1799-6546-9E18-5C59389377EC}" type="presParOf" srcId="{0FD7C228-DE53-234C-877D-EB11BD8462E6}" destId="{94ED92BC-A819-004B-87DE-DC324F07ABDC}" srcOrd="5" destOrd="0" presId="urn:microsoft.com/office/officeart/2005/8/layout/bProcess2"/>
    <dgm:cxn modelId="{026182B4-1028-974A-BD3A-176B6004FE89}" type="presParOf" srcId="{0FD7C228-DE53-234C-877D-EB11BD8462E6}" destId="{DF222A99-EE0B-474B-BF13-DA9FC5BF18D8}" srcOrd="6" destOrd="0" presId="urn:microsoft.com/office/officeart/2005/8/layout/bProcess2"/>
    <dgm:cxn modelId="{1F75ED4C-E9D2-FC42-A843-7B690ACF7E1C}" type="presParOf" srcId="{DF222A99-EE0B-474B-BF13-DA9FC5BF18D8}" destId="{33B2FBCA-4CF8-AF4B-9C33-5D82F9404E5F}" srcOrd="0" destOrd="0" presId="urn:microsoft.com/office/officeart/2005/8/layout/bProcess2"/>
    <dgm:cxn modelId="{449727FE-964E-414F-88F3-28C227C6024A}" type="presParOf" srcId="{DF222A99-EE0B-474B-BF13-DA9FC5BF18D8}" destId="{88146150-849C-9445-B65C-E00E251BF051}" srcOrd="1" destOrd="0" presId="urn:microsoft.com/office/officeart/2005/8/layout/bProcess2"/>
    <dgm:cxn modelId="{5244408D-D359-0948-8346-BCE9D32149CC}" type="presParOf" srcId="{0FD7C228-DE53-234C-877D-EB11BD8462E6}" destId="{F13C48C8-981B-7B49-89DB-1B6530F9CEF3}" srcOrd="7" destOrd="0" presId="urn:microsoft.com/office/officeart/2005/8/layout/bProcess2"/>
    <dgm:cxn modelId="{422F1D93-C863-424A-A5A3-5278DE796479}" type="presParOf" srcId="{0FD7C228-DE53-234C-877D-EB11BD8462E6}" destId="{C8E05D53-EAAB-334A-A3AC-EA5EE2E032AE}" srcOrd="8" destOrd="0" presId="urn:microsoft.com/office/officeart/2005/8/layout/bProcess2"/>
    <dgm:cxn modelId="{4B830181-82C5-9A42-BCBB-9AADAA6F5D2A}" type="presParOf" srcId="{C8E05D53-EAAB-334A-A3AC-EA5EE2E032AE}" destId="{9B0CC43D-1153-EF4D-BEAF-D467FD8AD53C}" srcOrd="0" destOrd="0" presId="urn:microsoft.com/office/officeart/2005/8/layout/bProcess2"/>
    <dgm:cxn modelId="{49566ECF-E018-2948-8325-AD192415AFB8}" type="presParOf" srcId="{C8E05D53-EAAB-334A-A3AC-EA5EE2E032AE}" destId="{52387CF0-4CC9-F148-A9A1-0BA7666ECA83}" srcOrd="1" destOrd="0" presId="urn:microsoft.com/office/officeart/2005/8/layout/bProcess2"/>
    <dgm:cxn modelId="{A4683BED-DB3C-6846-B595-9CDEE642182E}" type="presParOf" srcId="{0FD7C228-DE53-234C-877D-EB11BD8462E6}" destId="{F4E3CEF9-8E9D-6C4B-824F-3075E4D02B17}" srcOrd="9" destOrd="0" presId="urn:microsoft.com/office/officeart/2005/8/layout/bProcess2"/>
    <dgm:cxn modelId="{1A4C6168-649B-3F4B-B5A4-8D8EA39B7F90}" type="presParOf" srcId="{0FD7C228-DE53-234C-877D-EB11BD8462E6}" destId="{9E8DE230-89CC-D44B-84C0-8CD8154A45A3}" srcOrd="10" destOrd="0" presId="urn:microsoft.com/office/officeart/2005/8/layout/bProcess2"/>
    <dgm:cxn modelId="{6BD58777-EF54-9246-9D94-5DDAC5CB783B}" type="presParOf" srcId="{9E8DE230-89CC-D44B-84C0-8CD8154A45A3}" destId="{B33E7BEE-A813-5B4A-AD37-BC8FCAD0B4E0}" srcOrd="0" destOrd="0" presId="urn:microsoft.com/office/officeart/2005/8/layout/bProcess2"/>
    <dgm:cxn modelId="{8EE9BFFD-6983-3D47-A00F-97EAFB81B247}" type="presParOf" srcId="{9E8DE230-89CC-D44B-84C0-8CD8154A45A3}" destId="{FC295C8F-D0F9-C84C-A073-E418011132E2}" srcOrd="1" destOrd="0" presId="urn:microsoft.com/office/officeart/2005/8/layout/bProcess2"/>
    <dgm:cxn modelId="{6D08B17B-2B65-5C4D-A7B7-C6669E56A6D0}" type="presParOf" srcId="{0FD7C228-DE53-234C-877D-EB11BD8462E6}" destId="{007622DC-3CA2-7E41-8817-712D5AAC8060}" srcOrd="11" destOrd="0" presId="urn:microsoft.com/office/officeart/2005/8/layout/bProcess2"/>
    <dgm:cxn modelId="{CB13C218-B397-DE4B-948B-E7CF67B1676D}" type="presParOf" srcId="{0FD7C228-DE53-234C-877D-EB11BD8462E6}" destId="{24973DA2-6250-354D-9661-B7E37E673029}" srcOrd="12" destOrd="0" presId="urn:microsoft.com/office/officeart/2005/8/layout/bProcess2"/>
    <dgm:cxn modelId="{BE5B47E9-195E-9A4D-83E2-6FDB20B19FB0}" type="presParOf" srcId="{24973DA2-6250-354D-9661-B7E37E673029}" destId="{A02E5007-9F82-744D-8D4A-6A78EFDF891A}" srcOrd="0" destOrd="0" presId="urn:microsoft.com/office/officeart/2005/8/layout/bProcess2"/>
    <dgm:cxn modelId="{5EFC7A0C-7B6F-7446-909A-BA1EEA823223}" type="presParOf" srcId="{24973DA2-6250-354D-9661-B7E37E673029}" destId="{1162DD79-3B90-744A-AF8C-36F8E3AD4EB0}" srcOrd="1" destOrd="0" presId="urn:microsoft.com/office/officeart/2005/8/layout/bProcess2"/>
    <dgm:cxn modelId="{0618B40C-F978-4441-ABB1-36123ACE37F1}" type="presParOf" srcId="{0FD7C228-DE53-234C-877D-EB11BD8462E6}" destId="{03858835-D63C-1548-AB65-21B98A8E4DF8}" srcOrd="13" destOrd="0" presId="urn:microsoft.com/office/officeart/2005/8/layout/bProcess2"/>
    <dgm:cxn modelId="{0EA04ADC-6E6E-8741-B1AA-5557C1E706E5}" type="presParOf" srcId="{0FD7C228-DE53-234C-877D-EB11BD8462E6}" destId="{91F6E6A3-2461-9148-8EB3-A59C501D2F06}" srcOrd="14" destOrd="0" presId="urn:microsoft.com/office/officeart/2005/8/layout/bProcess2"/>
    <dgm:cxn modelId="{DF998C0C-00E6-414E-837B-702C242F16B8}" type="presParOf" srcId="{91F6E6A3-2461-9148-8EB3-A59C501D2F06}" destId="{FF1B439F-3401-394F-AF5A-DCC4EAC6029F}" srcOrd="0" destOrd="0" presId="urn:microsoft.com/office/officeart/2005/8/layout/bProcess2"/>
    <dgm:cxn modelId="{22664C2E-EED8-8D44-A3EC-0C9F9EBAADF7}" type="presParOf" srcId="{91F6E6A3-2461-9148-8EB3-A59C501D2F06}" destId="{C4D0EC1F-2315-C346-BC14-727A90611A12}" srcOrd="1" destOrd="0" presId="urn:microsoft.com/office/officeart/2005/8/layout/bProcess2"/>
    <dgm:cxn modelId="{4A9A0898-99D1-3B4C-B9B0-690A82BB2EAD}" type="presParOf" srcId="{0FD7C228-DE53-234C-877D-EB11BD8462E6}" destId="{70ACB8E4-EBE6-A841-84DE-6CC183FF90C1}" srcOrd="15" destOrd="0" presId="urn:microsoft.com/office/officeart/2005/8/layout/bProcess2"/>
    <dgm:cxn modelId="{C9BE30D1-EE2C-2146-85BB-F91376D69E83}" type="presParOf" srcId="{0FD7C228-DE53-234C-877D-EB11BD8462E6}" destId="{83C66DF3-D449-A246-8CCA-4DC0554A572B}" srcOrd="16"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263808-0847-4C93-85F6-C82F597499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D7578F-961E-410E-BA14-470AD51B575A}">
      <dgm:prSet/>
      <dgm:spPr/>
      <dgm:t>
        <a:bodyPr/>
        <a:lstStyle/>
        <a:p>
          <a:pPr>
            <a:lnSpc>
              <a:spcPct val="100000"/>
            </a:lnSpc>
          </a:pPr>
          <a:r>
            <a:rPr lang="en-US" b="0" i="0" dirty="0"/>
            <a:t>Med </a:t>
          </a:r>
          <a:r>
            <a:rPr lang="en-US" b="1" i="0" dirty="0"/>
            <a:t>ATTITYD</a:t>
          </a:r>
          <a:r>
            <a:rPr lang="en-US" b="0" i="0" dirty="0"/>
            <a:t> </a:t>
          </a:r>
          <a:r>
            <a:rPr lang="en-US" b="0" i="0" dirty="0" err="1"/>
            <a:t>avses</a:t>
          </a:r>
          <a:r>
            <a:rPr lang="en-US" b="0" i="0" dirty="0"/>
            <a:t> </a:t>
          </a:r>
          <a:r>
            <a:rPr lang="en-US" b="0" i="0" dirty="0" err="1"/>
            <a:t>inom</a:t>
          </a:r>
          <a:r>
            <a:rPr lang="en-US" b="0" i="0" dirty="0"/>
            <a:t> </a:t>
          </a:r>
          <a:r>
            <a:rPr lang="en-US" b="0" i="0" dirty="0" err="1"/>
            <a:t>psykologin</a:t>
          </a:r>
          <a:r>
            <a:rPr lang="en-US" b="0" i="0" dirty="0"/>
            <a:t> ﻿</a:t>
          </a:r>
          <a:r>
            <a:rPr lang="en-US" b="0" i="0" dirty="0" err="1"/>
            <a:t>en</a:t>
          </a:r>
          <a:r>
            <a:rPr lang="en-US" b="0" i="0" dirty="0"/>
            <a:t> persons </a:t>
          </a:r>
          <a:r>
            <a:rPr lang="en-US" b="0" i="0" dirty="0" err="1"/>
            <a:t>medvetna</a:t>
          </a:r>
          <a:r>
            <a:rPr lang="en-US" b="0" i="0" dirty="0"/>
            <a:t> </a:t>
          </a:r>
          <a:r>
            <a:rPr lang="en-US" b="0" i="0" dirty="0" err="1"/>
            <a:t>eller</a:t>
          </a:r>
          <a:r>
            <a:rPr lang="en-US" b="0" i="0" dirty="0"/>
            <a:t> </a:t>
          </a:r>
          <a:r>
            <a:rPr lang="en-US" b="0" i="0" dirty="0" err="1"/>
            <a:t>omedvetna</a:t>
          </a:r>
          <a:r>
            <a:rPr lang="en-US" b="0" i="0" dirty="0"/>
            <a:t>, </a:t>
          </a:r>
          <a:r>
            <a:rPr lang="en-US" b="0" i="0" dirty="0" err="1"/>
            <a:t>öppet</a:t>
          </a:r>
          <a:r>
            <a:rPr lang="en-US" b="0" i="0" dirty="0"/>
            <a:t> </a:t>
          </a:r>
          <a:r>
            <a:rPr lang="en-US" b="0" i="0" dirty="0" err="1"/>
            <a:t>visade</a:t>
          </a:r>
          <a:r>
            <a:rPr lang="en-US" b="0" i="0" dirty="0"/>
            <a:t> </a:t>
          </a:r>
          <a:r>
            <a:rPr lang="en-US" b="0" i="0" dirty="0" err="1"/>
            <a:t>eller</a:t>
          </a:r>
          <a:r>
            <a:rPr lang="en-US" b="0" i="0" dirty="0"/>
            <a:t> </a:t>
          </a:r>
          <a:r>
            <a:rPr lang="en-US" b="0" i="0" dirty="0" err="1"/>
            <a:t>dolda</a:t>
          </a:r>
          <a:r>
            <a:rPr lang="en-US" b="0" i="0" dirty="0"/>
            <a:t>, </a:t>
          </a:r>
          <a:r>
            <a:rPr lang="en-US" b="0" i="0" dirty="0" err="1"/>
            <a:t>erfarenhetsmässiga</a:t>
          </a:r>
          <a:r>
            <a:rPr lang="en-US" b="0" i="0" dirty="0"/>
            <a:t> </a:t>
          </a:r>
          <a:r>
            <a:rPr lang="en-US" b="0" i="0" dirty="0" err="1"/>
            <a:t>eller</a:t>
          </a:r>
          <a:r>
            <a:rPr lang="en-US" b="0" i="0" dirty="0"/>
            <a:t> </a:t>
          </a:r>
          <a:r>
            <a:rPr lang="en-US" b="0" i="0" dirty="0" err="1"/>
            <a:t>känslomässiga</a:t>
          </a:r>
          <a:r>
            <a:rPr lang="en-US" b="0" i="0" dirty="0"/>
            <a:t> </a:t>
          </a:r>
          <a:r>
            <a:rPr lang="en-US" b="0" i="0" dirty="0" err="1"/>
            <a:t>inställning</a:t>
          </a:r>
          <a:r>
            <a:rPr lang="en-US" b="0" i="0" dirty="0"/>
            <a:t> till </a:t>
          </a:r>
          <a:r>
            <a:rPr lang="en-US" b="0" i="0" dirty="0" err="1"/>
            <a:t>något</a:t>
          </a:r>
          <a:r>
            <a:rPr lang="en-US" b="0" i="0" dirty="0"/>
            <a:t> </a:t>
          </a:r>
          <a:r>
            <a:rPr lang="en-US" b="0" i="0" dirty="0" err="1"/>
            <a:t>eller</a:t>
          </a:r>
          <a:r>
            <a:rPr lang="en-US" b="0" i="0" dirty="0"/>
            <a:t> </a:t>
          </a:r>
          <a:r>
            <a:rPr lang="en-US" b="0" i="0" dirty="0" err="1"/>
            <a:t>någon</a:t>
          </a:r>
          <a:r>
            <a:rPr lang="en-US" b="0" i="0" dirty="0"/>
            <a:t>.</a:t>
          </a:r>
        </a:p>
      </dgm:t>
    </dgm:pt>
    <dgm:pt modelId="{FF029F36-26FD-457C-AA29-2279F40481D0}" type="parTrans" cxnId="{CE4EBE8B-2739-4B05-9C94-B7420D586641}">
      <dgm:prSet/>
      <dgm:spPr/>
      <dgm:t>
        <a:bodyPr/>
        <a:lstStyle/>
        <a:p>
          <a:endParaRPr lang="en-US" b="0" i="0"/>
        </a:p>
      </dgm:t>
    </dgm:pt>
    <dgm:pt modelId="{7ECBC137-7A87-4E1D-B9B1-5B6CE9A63BAD}" type="sibTrans" cxnId="{CE4EBE8B-2739-4B05-9C94-B7420D586641}">
      <dgm:prSet/>
      <dgm:spPr/>
      <dgm:t>
        <a:bodyPr/>
        <a:lstStyle/>
        <a:p>
          <a:endParaRPr lang="en-US" b="0" i="0"/>
        </a:p>
      </dgm:t>
    </dgm:pt>
    <dgm:pt modelId="{4BC6C28E-30F4-4DC1-858E-2C4438BA3FA9}">
      <dgm:prSet/>
      <dgm:spPr/>
      <dgm:t>
        <a:bodyPr/>
        <a:lstStyle/>
        <a:p>
          <a:pPr>
            <a:lnSpc>
              <a:spcPct val="100000"/>
            </a:lnSpc>
          </a:pPr>
          <a:r>
            <a:rPr lang="en-US" b="0" i="0"/>
            <a:t>En attityds psykologiska funktion är att skydda jaget, självkänslan och att uttrycka värderingar (visa en unik självbild). </a:t>
          </a:r>
        </a:p>
      </dgm:t>
    </dgm:pt>
    <dgm:pt modelId="{68F05C0C-FC34-4DC9-9ECE-7BD5B60732BA}" type="parTrans" cxnId="{2668639F-8E09-4D52-9DA4-48BBC612228B}">
      <dgm:prSet/>
      <dgm:spPr/>
      <dgm:t>
        <a:bodyPr/>
        <a:lstStyle/>
        <a:p>
          <a:endParaRPr lang="en-US" b="0" i="0"/>
        </a:p>
      </dgm:t>
    </dgm:pt>
    <dgm:pt modelId="{50A2367B-636A-4C43-83DB-357BCD11610B}" type="sibTrans" cxnId="{2668639F-8E09-4D52-9DA4-48BBC612228B}">
      <dgm:prSet/>
      <dgm:spPr/>
      <dgm:t>
        <a:bodyPr/>
        <a:lstStyle/>
        <a:p>
          <a:endParaRPr lang="en-US" b="0" i="0"/>
        </a:p>
      </dgm:t>
    </dgm:pt>
    <dgm:pt modelId="{7EA90D15-F3CC-4754-8C5D-5E84EF6556B1}">
      <dgm:prSet/>
      <dgm:spPr/>
      <dgm:t>
        <a:bodyPr/>
        <a:lstStyle/>
        <a:p>
          <a:pPr>
            <a:lnSpc>
              <a:spcPct val="100000"/>
            </a:lnSpc>
          </a:pPr>
          <a:r>
            <a:rPr lang="en-US" b="0" i="0"/>
            <a:t>Attityden hjälper också till att ha färdiga värderingar om nya situationer och spar därmed energi. En uppsättning attityder hjälper oss också att värdera företeelser i vår omvärld.</a:t>
          </a:r>
        </a:p>
      </dgm:t>
    </dgm:pt>
    <dgm:pt modelId="{4B731ADC-04B9-4C72-8992-8C19F6513112}" type="parTrans" cxnId="{11ADD41E-F464-447D-89E5-D467EE4D6B34}">
      <dgm:prSet/>
      <dgm:spPr/>
      <dgm:t>
        <a:bodyPr/>
        <a:lstStyle/>
        <a:p>
          <a:endParaRPr lang="en-US" b="0" i="0"/>
        </a:p>
      </dgm:t>
    </dgm:pt>
    <dgm:pt modelId="{40A77A52-B11E-41D6-9E05-78812F94F42E}" type="sibTrans" cxnId="{11ADD41E-F464-447D-89E5-D467EE4D6B34}">
      <dgm:prSet/>
      <dgm:spPr/>
      <dgm:t>
        <a:bodyPr/>
        <a:lstStyle/>
        <a:p>
          <a:endParaRPr lang="en-US" b="0" i="0"/>
        </a:p>
      </dgm:t>
    </dgm:pt>
    <dgm:pt modelId="{0DC25614-5C93-4114-BDA1-ADE72CE85E83}">
      <dgm:prSet/>
      <dgm:spPr/>
      <dgm:t>
        <a:bodyPr/>
        <a:lstStyle/>
        <a:p>
          <a:pPr>
            <a:lnSpc>
              <a:spcPct val="100000"/>
            </a:lnSpc>
          </a:pPr>
          <a:r>
            <a:rPr lang="en-US" b="0" i="0"/>
            <a:t>﻿Det mest intressanta och användbara i vårt sammanhang är att attityder är förvärvade och därmed fullt möjliga att förändra, bara man själv vill. Just detta är en huvudnyckel till att bli en bättre och skickligare ledare.</a:t>
          </a:r>
        </a:p>
      </dgm:t>
    </dgm:pt>
    <dgm:pt modelId="{812B752C-4CA2-442D-B423-A80104D7BC66}" type="parTrans" cxnId="{DE8E5F51-B995-46A1-9682-E1939CA0BEDA}">
      <dgm:prSet/>
      <dgm:spPr/>
      <dgm:t>
        <a:bodyPr/>
        <a:lstStyle/>
        <a:p>
          <a:endParaRPr lang="en-US" b="0" i="0"/>
        </a:p>
      </dgm:t>
    </dgm:pt>
    <dgm:pt modelId="{036E7775-6837-4456-8F06-9D434BF25A39}" type="sibTrans" cxnId="{DE8E5F51-B995-46A1-9682-E1939CA0BEDA}">
      <dgm:prSet/>
      <dgm:spPr/>
      <dgm:t>
        <a:bodyPr/>
        <a:lstStyle/>
        <a:p>
          <a:endParaRPr lang="en-US" b="0" i="0"/>
        </a:p>
      </dgm:t>
    </dgm:pt>
    <dgm:pt modelId="{494A7B46-2D98-438D-A0BF-9B6A4E08D983}" type="pres">
      <dgm:prSet presAssocID="{94263808-0847-4C93-85F6-C82F597499C4}" presName="root" presStyleCnt="0">
        <dgm:presLayoutVars>
          <dgm:dir/>
          <dgm:resizeHandles val="exact"/>
        </dgm:presLayoutVars>
      </dgm:prSet>
      <dgm:spPr/>
    </dgm:pt>
    <dgm:pt modelId="{A436E21E-A329-4AA9-80C9-294F8278E32E}" type="pres">
      <dgm:prSet presAssocID="{50D7578F-961E-410E-BA14-470AD51B575A}" presName="compNode" presStyleCnt="0"/>
      <dgm:spPr/>
    </dgm:pt>
    <dgm:pt modelId="{CD54BA6B-FCB8-46EF-9779-8DAFFD94DCB4}" type="pres">
      <dgm:prSet presAssocID="{50D7578F-961E-410E-BA14-470AD51B575A}" presName="bgRect" presStyleLbl="bgShp" presStyleIdx="0" presStyleCnt="4"/>
      <dgm:spPr/>
    </dgm:pt>
    <dgm:pt modelId="{A59EAFCA-F406-42EB-9A0F-B340491CD0E2}" type="pres">
      <dgm:prSet presAssocID="{50D7578F-961E-410E-BA14-470AD51B575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fused Person"/>
        </a:ext>
      </dgm:extLst>
    </dgm:pt>
    <dgm:pt modelId="{6E36042D-700C-4E6E-8277-4226A4FA7E9B}" type="pres">
      <dgm:prSet presAssocID="{50D7578F-961E-410E-BA14-470AD51B575A}" presName="spaceRect" presStyleCnt="0"/>
      <dgm:spPr/>
    </dgm:pt>
    <dgm:pt modelId="{26DB9ABB-D51B-46F1-B63D-5206A885FE48}" type="pres">
      <dgm:prSet presAssocID="{50D7578F-961E-410E-BA14-470AD51B575A}" presName="parTx" presStyleLbl="revTx" presStyleIdx="0" presStyleCnt="4">
        <dgm:presLayoutVars>
          <dgm:chMax val="0"/>
          <dgm:chPref val="0"/>
        </dgm:presLayoutVars>
      </dgm:prSet>
      <dgm:spPr/>
    </dgm:pt>
    <dgm:pt modelId="{BD2705BE-72A7-4D02-BE38-D1257DF4E539}" type="pres">
      <dgm:prSet presAssocID="{7ECBC137-7A87-4E1D-B9B1-5B6CE9A63BAD}" presName="sibTrans" presStyleCnt="0"/>
      <dgm:spPr/>
    </dgm:pt>
    <dgm:pt modelId="{58DDD84D-60B7-4F99-8400-EEFD3B1A899B}" type="pres">
      <dgm:prSet presAssocID="{4BC6C28E-30F4-4DC1-858E-2C4438BA3FA9}" presName="compNode" presStyleCnt="0"/>
      <dgm:spPr/>
    </dgm:pt>
    <dgm:pt modelId="{54DC5ADD-14F0-40C3-969F-86013FFC955C}" type="pres">
      <dgm:prSet presAssocID="{4BC6C28E-30F4-4DC1-858E-2C4438BA3FA9}" presName="bgRect" presStyleLbl="bgShp" presStyleIdx="1" presStyleCnt="4"/>
      <dgm:spPr/>
    </dgm:pt>
    <dgm:pt modelId="{21BA2943-58C1-4810-B7B3-7CA463D587B2}" type="pres">
      <dgm:prSet presAssocID="{4BC6C28E-30F4-4DC1-858E-2C4438BA3FA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3B7B57C8-CEBB-40EB-956B-EE7D529425D5}" type="pres">
      <dgm:prSet presAssocID="{4BC6C28E-30F4-4DC1-858E-2C4438BA3FA9}" presName="spaceRect" presStyleCnt="0"/>
      <dgm:spPr/>
    </dgm:pt>
    <dgm:pt modelId="{8B83C876-9A87-4894-A184-BB70C3CE92D1}" type="pres">
      <dgm:prSet presAssocID="{4BC6C28E-30F4-4DC1-858E-2C4438BA3FA9}" presName="parTx" presStyleLbl="revTx" presStyleIdx="1" presStyleCnt="4">
        <dgm:presLayoutVars>
          <dgm:chMax val="0"/>
          <dgm:chPref val="0"/>
        </dgm:presLayoutVars>
      </dgm:prSet>
      <dgm:spPr/>
    </dgm:pt>
    <dgm:pt modelId="{70B90F06-7781-445E-890F-AB769B697C2A}" type="pres">
      <dgm:prSet presAssocID="{50A2367B-636A-4C43-83DB-357BCD11610B}" presName="sibTrans" presStyleCnt="0"/>
      <dgm:spPr/>
    </dgm:pt>
    <dgm:pt modelId="{9C09C5F2-4983-454C-B21F-47BE52BB231C}" type="pres">
      <dgm:prSet presAssocID="{7EA90D15-F3CC-4754-8C5D-5E84EF6556B1}" presName="compNode" presStyleCnt="0"/>
      <dgm:spPr/>
    </dgm:pt>
    <dgm:pt modelId="{C7BE6D41-E0DE-4DC9-8AE2-09B0009DFC4E}" type="pres">
      <dgm:prSet presAssocID="{7EA90D15-F3CC-4754-8C5D-5E84EF6556B1}" presName="bgRect" presStyleLbl="bgShp" presStyleIdx="2" presStyleCnt="4"/>
      <dgm:spPr/>
    </dgm:pt>
    <dgm:pt modelId="{4D08454A-8BD3-4000-AA76-3BD801A87992}" type="pres">
      <dgm:prSet presAssocID="{7EA90D15-F3CC-4754-8C5D-5E84EF6556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74025DDF-010C-441C-BB94-391EA59306A1}" type="pres">
      <dgm:prSet presAssocID="{7EA90D15-F3CC-4754-8C5D-5E84EF6556B1}" presName="spaceRect" presStyleCnt="0"/>
      <dgm:spPr/>
    </dgm:pt>
    <dgm:pt modelId="{998A4A4B-2C79-447C-896D-46A7AE2815C8}" type="pres">
      <dgm:prSet presAssocID="{7EA90D15-F3CC-4754-8C5D-5E84EF6556B1}" presName="parTx" presStyleLbl="revTx" presStyleIdx="2" presStyleCnt="4">
        <dgm:presLayoutVars>
          <dgm:chMax val="0"/>
          <dgm:chPref val="0"/>
        </dgm:presLayoutVars>
      </dgm:prSet>
      <dgm:spPr/>
    </dgm:pt>
    <dgm:pt modelId="{1A03DB85-252D-4673-B248-F594625A42CB}" type="pres">
      <dgm:prSet presAssocID="{40A77A52-B11E-41D6-9E05-78812F94F42E}" presName="sibTrans" presStyleCnt="0"/>
      <dgm:spPr/>
    </dgm:pt>
    <dgm:pt modelId="{0C062667-FF0F-4311-89BF-0F5F11B7F76E}" type="pres">
      <dgm:prSet presAssocID="{0DC25614-5C93-4114-BDA1-ADE72CE85E83}" presName="compNode" presStyleCnt="0"/>
      <dgm:spPr/>
    </dgm:pt>
    <dgm:pt modelId="{E3C24400-7206-4D7D-BEA5-0F24E16743C2}" type="pres">
      <dgm:prSet presAssocID="{0DC25614-5C93-4114-BDA1-ADE72CE85E83}" presName="bgRect" presStyleLbl="bgShp" presStyleIdx="3" presStyleCnt="4"/>
      <dgm:spPr/>
    </dgm:pt>
    <dgm:pt modelId="{9313FF3C-3CC1-458D-AC4D-995411E1885A}" type="pres">
      <dgm:prSet presAssocID="{0DC25614-5C93-4114-BDA1-ADE72CE85E8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nslutningar"/>
        </a:ext>
      </dgm:extLst>
    </dgm:pt>
    <dgm:pt modelId="{642DECEA-26CE-4570-8D49-51DBA012D325}" type="pres">
      <dgm:prSet presAssocID="{0DC25614-5C93-4114-BDA1-ADE72CE85E83}" presName="spaceRect" presStyleCnt="0"/>
      <dgm:spPr/>
    </dgm:pt>
    <dgm:pt modelId="{9794E75E-E475-4CC9-8D37-E8997528E0C4}" type="pres">
      <dgm:prSet presAssocID="{0DC25614-5C93-4114-BDA1-ADE72CE85E83}" presName="parTx" presStyleLbl="revTx" presStyleIdx="3" presStyleCnt="4">
        <dgm:presLayoutVars>
          <dgm:chMax val="0"/>
          <dgm:chPref val="0"/>
        </dgm:presLayoutVars>
      </dgm:prSet>
      <dgm:spPr/>
    </dgm:pt>
  </dgm:ptLst>
  <dgm:cxnLst>
    <dgm:cxn modelId="{1862740E-07A5-444C-B136-1F611AAB5BD1}" type="presOf" srcId="{50D7578F-961E-410E-BA14-470AD51B575A}" destId="{26DB9ABB-D51B-46F1-B63D-5206A885FE48}" srcOrd="0" destOrd="0" presId="urn:microsoft.com/office/officeart/2018/2/layout/IconVerticalSolidList"/>
    <dgm:cxn modelId="{11ADD41E-F464-447D-89E5-D467EE4D6B34}" srcId="{94263808-0847-4C93-85F6-C82F597499C4}" destId="{7EA90D15-F3CC-4754-8C5D-5E84EF6556B1}" srcOrd="2" destOrd="0" parTransId="{4B731ADC-04B9-4C72-8992-8C19F6513112}" sibTransId="{40A77A52-B11E-41D6-9E05-78812F94F42E}"/>
    <dgm:cxn modelId="{B70B9F32-D93F-3444-BD0F-1741BE1E3B0A}" type="presOf" srcId="{0DC25614-5C93-4114-BDA1-ADE72CE85E83}" destId="{9794E75E-E475-4CC9-8D37-E8997528E0C4}" srcOrd="0" destOrd="0" presId="urn:microsoft.com/office/officeart/2018/2/layout/IconVerticalSolidList"/>
    <dgm:cxn modelId="{DE8E5F51-B995-46A1-9682-E1939CA0BEDA}" srcId="{94263808-0847-4C93-85F6-C82F597499C4}" destId="{0DC25614-5C93-4114-BDA1-ADE72CE85E83}" srcOrd="3" destOrd="0" parTransId="{812B752C-4CA2-442D-B423-A80104D7BC66}" sibTransId="{036E7775-6837-4456-8F06-9D434BF25A39}"/>
    <dgm:cxn modelId="{D8BD6289-099D-DA40-A01B-D47E0AFCF4BF}" type="presOf" srcId="{94263808-0847-4C93-85F6-C82F597499C4}" destId="{494A7B46-2D98-438D-A0BF-9B6A4E08D983}" srcOrd="0" destOrd="0" presId="urn:microsoft.com/office/officeart/2018/2/layout/IconVerticalSolidList"/>
    <dgm:cxn modelId="{CE4EBE8B-2739-4B05-9C94-B7420D586641}" srcId="{94263808-0847-4C93-85F6-C82F597499C4}" destId="{50D7578F-961E-410E-BA14-470AD51B575A}" srcOrd="0" destOrd="0" parTransId="{FF029F36-26FD-457C-AA29-2279F40481D0}" sibTransId="{7ECBC137-7A87-4E1D-B9B1-5B6CE9A63BAD}"/>
    <dgm:cxn modelId="{2668639F-8E09-4D52-9DA4-48BBC612228B}" srcId="{94263808-0847-4C93-85F6-C82F597499C4}" destId="{4BC6C28E-30F4-4DC1-858E-2C4438BA3FA9}" srcOrd="1" destOrd="0" parTransId="{68F05C0C-FC34-4DC9-9ECE-7BD5B60732BA}" sibTransId="{50A2367B-636A-4C43-83DB-357BCD11610B}"/>
    <dgm:cxn modelId="{777FE3E1-6B7C-304B-8E5F-675F70AD637C}" type="presOf" srcId="{7EA90D15-F3CC-4754-8C5D-5E84EF6556B1}" destId="{998A4A4B-2C79-447C-896D-46A7AE2815C8}" srcOrd="0" destOrd="0" presId="urn:microsoft.com/office/officeart/2018/2/layout/IconVerticalSolidList"/>
    <dgm:cxn modelId="{E3138CEC-CA5D-454F-9693-E958156043B2}" type="presOf" srcId="{4BC6C28E-30F4-4DC1-858E-2C4438BA3FA9}" destId="{8B83C876-9A87-4894-A184-BB70C3CE92D1}" srcOrd="0" destOrd="0" presId="urn:microsoft.com/office/officeart/2018/2/layout/IconVerticalSolidList"/>
    <dgm:cxn modelId="{8A1F96C6-8219-C94E-825B-E9AF59152E8A}" type="presParOf" srcId="{494A7B46-2D98-438D-A0BF-9B6A4E08D983}" destId="{A436E21E-A329-4AA9-80C9-294F8278E32E}" srcOrd="0" destOrd="0" presId="urn:microsoft.com/office/officeart/2018/2/layout/IconVerticalSolidList"/>
    <dgm:cxn modelId="{A005CA53-D4C9-914E-9AE4-FF0EDD2ABF93}" type="presParOf" srcId="{A436E21E-A329-4AA9-80C9-294F8278E32E}" destId="{CD54BA6B-FCB8-46EF-9779-8DAFFD94DCB4}" srcOrd="0" destOrd="0" presId="urn:microsoft.com/office/officeart/2018/2/layout/IconVerticalSolidList"/>
    <dgm:cxn modelId="{A35F09F2-5BE4-0944-9269-0183752574BD}" type="presParOf" srcId="{A436E21E-A329-4AA9-80C9-294F8278E32E}" destId="{A59EAFCA-F406-42EB-9A0F-B340491CD0E2}" srcOrd="1" destOrd="0" presId="urn:microsoft.com/office/officeart/2018/2/layout/IconVerticalSolidList"/>
    <dgm:cxn modelId="{740BB292-BDD3-3D41-8A33-2875F8E2DC2D}" type="presParOf" srcId="{A436E21E-A329-4AA9-80C9-294F8278E32E}" destId="{6E36042D-700C-4E6E-8277-4226A4FA7E9B}" srcOrd="2" destOrd="0" presId="urn:microsoft.com/office/officeart/2018/2/layout/IconVerticalSolidList"/>
    <dgm:cxn modelId="{C345883B-AA33-3C48-9FEA-3C652461EBB1}" type="presParOf" srcId="{A436E21E-A329-4AA9-80C9-294F8278E32E}" destId="{26DB9ABB-D51B-46F1-B63D-5206A885FE48}" srcOrd="3" destOrd="0" presId="urn:microsoft.com/office/officeart/2018/2/layout/IconVerticalSolidList"/>
    <dgm:cxn modelId="{2D700E3C-2771-844E-BE67-D6A9859AA3B7}" type="presParOf" srcId="{494A7B46-2D98-438D-A0BF-9B6A4E08D983}" destId="{BD2705BE-72A7-4D02-BE38-D1257DF4E539}" srcOrd="1" destOrd="0" presId="urn:microsoft.com/office/officeart/2018/2/layout/IconVerticalSolidList"/>
    <dgm:cxn modelId="{7F633D30-CF17-B143-9D19-2938108F4B7E}" type="presParOf" srcId="{494A7B46-2D98-438D-A0BF-9B6A4E08D983}" destId="{58DDD84D-60B7-4F99-8400-EEFD3B1A899B}" srcOrd="2" destOrd="0" presId="urn:microsoft.com/office/officeart/2018/2/layout/IconVerticalSolidList"/>
    <dgm:cxn modelId="{A284E20B-E635-D245-8AB4-8FF3715055FD}" type="presParOf" srcId="{58DDD84D-60B7-4F99-8400-EEFD3B1A899B}" destId="{54DC5ADD-14F0-40C3-969F-86013FFC955C}" srcOrd="0" destOrd="0" presId="urn:microsoft.com/office/officeart/2018/2/layout/IconVerticalSolidList"/>
    <dgm:cxn modelId="{6A89E222-8989-AE49-9607-4657E3BE269E}" type="presParOf" srcId="{58DDD84D-60B7-4F99-8400-EEFD3B1A899B}" destId="{21BA2943-58C1-4810-B7B3-7CA463D587B2}" srcOrd="1" destOrd="0" presId="urn:microsoft.com/office/officeart/2018/2/layout/IconVerticalSolidList"/>
    <dgm:cxn modelId="{63A0F8EE-E87E-C747-91C9-CC103EAAB8D0}" type="presParOf" srcId="{58DDD84D-60B7-4F99-8400-EEFD3B1A899B}" destId="{3B7B57C8-CEBB-40EB-956B-EE7D529425D5}" srcOrd="2" destOrd="0" presId="urn:microsoft.com/office/officeart/2018/2/layout/IconVerticalSolidList"/>
    <dgm:cxn modelId="{700B31A4-5C6B-C440-9518-DD124418BB1E}" type="presParOf" srcId="{58DDD84D-60B7-4F99-8400-EEFD3B1A899B}" destId="{8B83C876-9A87-4894-A184-BB70C3CE92D1}" srcOrd="3" destOrd="0" presId="urn:microsoft.com/office/officeart/2018/2/layout/IconVerticalSolidList"/>
    <dgm:cxn modelId="{4E71949B-4E97-B44B-B763-B0D559F25C8E}" type="presParOf" srcId="{494A7B46-2D98-438D-A0BF-9B6A4E08D983}" destId="{70B90F06-7781-445E-890F-AB769B697C2A}" srcOrd="3" destOrd="0" presId="urn:microsoft.com/office/officeart/2018/2/layout/IconVerticalSolidList"/>
    <dgm:cxn modelId="{DB82A5E8-AAE5-2B4B-8040-3568D6AB1A4A}" type="presParOf" srcId="{494A7B46-2D98-438D-A0BF-9B6A4E08D983}" destId="{9C09C5F2-4983-454C-B21F-47BE52BB231C}" srcOrd="4" destOrd="0" presId="urn:microsoft.com/office/officeart/2018/2/layout/IconVerticalSolidList"/>
    <dgm:cxn modelId="{0FE2AC78-C6CD-114C-AD49-BD06C0366BA0}" type="presParOf" srcId="{9C09C5F2-4983-454C-B21F-47BE52BB231C}" destId="{C7BE6D41-E0DE-4DC9-8AE2-09B0009DFC4E}" srcOrd="0" destOrd="0" presId="urn:microsoft.com/office/officeart/2018/2/layout/IconVerticalSolidList"/>
    <dgm:cxn modelId="{8694FE52-159D-D046-BEE3-85C2206FF31F}" type="presParOf" srcId="{9C09C5F2-4983-454C-B21F-47BE52BB231C}" destId="{4D08454A-8BD3-4000-AA76-3BD801A87992}" srcOrd="1" destOrd="0" presId="urn:microsoft.com/office/officeart/2018/2/layout/IconVerticalSolidList"/>
    <dgm:cxn modelId="{1C1F777D-3051-E944-A4B4-01BA1CE08D6A}" type="presParOf" srcId="{9C09C5F2-4983-454C-B21F-47BE52BB231C}" destId="{74025DDF-010C-441C-BB94-391EA59306A1}" srcOrd="2" destOrd="0" presId="urn:microsoft.com/office/officeart/2018/2/layout/IconVerticalSolidList"/>
    <dgm:cxn modelId="{9F72E4DE-219E-F942-BFC5-588C55E8AA0F}" type="presParOf" srcId="{9C09C5F2-4983-454C-B21F-47BE52BB231C}" destId="{998A4A4B-2C79-447C-896D-46A7AE2815C8}" srcOrd="3" destOrd="0" presId="urn:microsoft.com/office/officeart/2018/2/layout/IconVerticalSolidList"/>
    <dgm:cxn modelId="{12332EB1-7335-E84B-89A5-E29AC3DF4931}" type="presParOf" srcId="{494A7B46-2D98-438D-A0BF-9B6A4E08D983}" destId="{1A03DB85-252D-4673-B248-F594625A42CB}" srcOrd="5" destOrd="0" presId="urn:microsoft.com/office/officeart/2018/2/layout/IconVerticalSolidList"/>
    <dgm:cxn modelId="{BA93093D-5EE5-4C4D-92AB-DC2ABDE6CE64}" type="presParOf" srcId="{494A7B46-2D98-438D-A0BF-9B6A4E08D983}" destId="{0C062667-FF0F-4311-89BF-0F5F11B7F76E}" srcOrd="6" destOrd="0" presId="urn:microsoft.com/office/officeart/2018/2/layout/IconVerticalSolidList"/>
    <dgm:cxn modelId="{FC4814DC-DCB5-AC45-A3B5-F6576C85785B}" type="presParOf" srcId="{0C062667-FF0F-4311-89BF-0F5F11B7F76E}" destId="{E3C24400-7206-4D7D-BEA5-0F24E16743C2}" srcOrd="0" destOrd="0" presId="urn:microsoft.com/office/officeart/2018/2/layout/IconVerticalSolidList"/>
    <dgm:cxn modelId="{20971E40-7BFF-414E-9287-57620F5F5B69}" type="presParOf" srcId="{0C062667-FF0F-4311-89BF-0F5F11B7F76E}" destId="{9313FF3C-3CC1-458D-AC4D-995411E1885A}" srcOrd="1" destOrd="0" presId="urn:microsoft.com/office/officeart/2018/2/layout/IconVerticalSolidList"/>
    <dgm:cxn modelId="{E579559A-5174-F046-8FFF-FE3BFADC52A2}" type="presParOf" srcId="{0C062667-FF0F-4311-89BF-0F5F11B7F76E}" destId="{642DECEA-26CE-4570-8D49-51DBA012D325}" srcOrd="2" destOrd="0" presId="urn:microsoft.com/office/officeart/2018/2/layout/IconVerticalSolidList"/>
    <dgm:cxn modelId="{9774B2EC-2BE9-A549-AEA3-F877D715E306}" type="presParOf" srcId="{0C062667-FF0F-4311-89BF-0F5F11B7F76E}" destId="{9794E75E-E475-4CC9-8D37-E8997528E0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36DD38-53B6-4602-94A2-8C858DF13CE7}"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DB5AB0F6-973F-4509-A1CB-1C981929A440}">
      <dgm:prSet/>
      <dgm:spPr/>
      <dgm:t>
        <a:bodyPr/>
        <a:lstStyle/>
        <a:p>
          <a:r>
            <a:rPr lang="en-US" dirty="0"/>
            <a:t>﻿</a:t>
          </a:r>
          <a:r>
            <a:rPr lang="en-US" dirty="0" err="1"/>
            <a:t>Direkt</a:t>
          </a:r>
          <a:r>
            <a:rPr lang="en-US" dirty="0"/>
            <a:t> </a:t>
          </a:r>
          <a:r>
            <a:rPr lang="en-US" dirty="0" err="1"/>
            <a:t>koppling</a:t>
          </a:r>
          <a:r>
            <a:rPr lang="en-US" dirty="0"/>
            <a:t> </a:t>
          </a:r>
          <a:r>
            <a:rPr lang="en-US" dirty="0" err="1"/>
            <a:t>mellan</a:t>
          </a:r>
          <a:r>
            <a:rPr lang="en-US" dirty="0"/>
            <a:t> </a:t>
          </a:r>
          <a:r>
            <a:rPr lang="en-US" dirty="0" err="1"/>
            <a:t>våra</a:t>
          </a:r>
          <a:r>
            <a:rPr lang="en-US" dirty="0"/>
            <a:t> </a:t>
          </a:r>
          <a:r>
            <a:rPr lang="en-US" dirty="0" err="1"/>
            <a:t>attityder</a:t>
          </a:r>
          <a:r>
            <a:rPr lang="en-US" dirty="0"/>
            <a:t> </a:t>
          </a:r>
          <a:r>
            <a:rPr lang="en-US" dirty="0" err="1"/>
            <a:t>och</a:t>
          </a:r>
          <a:r>
            <a:rPr lang="en-US" dirty="0"/>
            <a:t> </a:t>
          </a:r>
          <a:r>
            <a:rPr lang="en-US" dirty="0" err="1"/>
            <a:t>våra</a:t>
          </a:r>
          <a:r>
            <a:rPr lang="en-US" dirty="0"/>
            <a:t> </a:t>
          </a:r>
          <a:r>
            <a:rPr lang="en-US" dirty="0" err="1"/>
            <a:t>beteenden</a:t>
          </a:r>
          <a:r>
            <a:rPr lang="en-US" dirty="0"/>
            <a:t>. </a:t>
          </a:r>
        </a:p>
      </dgm:t>
    </dgm:pt>
    <dgm:pt modelId="{2C4DF63D-BB59-460D-B765-34B25E639AC5}" type="parTrans" cxnId="{98A7858A-A08C-464E-A84F-AF286F85E988}">
      <dgm:prSet/>
      <dgm:spPr/>
      <dgm:t>
        <a:bodyPr/>
        <a:lstStyle/>
        <a:p>
          <a:endParaRPr lang="en-US"/>
        </a:p>
      </dgm:t>
    </dgm:pt>
    <dgm:pt modelId="{82BA4191-0A40-43FE-BD3D-20495E94CBC2}" type="sibTrans" cxnId="{98A7858A-A08C-464E-A84F-AF286F85E988}">
      <dgm:prSet/>
      <dgm:spPr/>
      <dgm:t>
        <a:bodyPr/>
        <a:lstStyle/>
        <a:p>
          <a:endParaRPr lang="en-US"/>
        </a:p>
      </dgm:t>
    </dgm:pt>
    <dgm:pt modelId="{01CA826A-AA94-4BB9-9ADE-215F32A8F440}">
      <dgm:prSet/>
      <dgm:spPr/>
      <dgm:t>
        <a:bodyPr/>
        <a:lstStyle/>
        <a:p>
          <a:r>
            <a:rPr lang="en-US"/>
            <a:t>En ändring av attityden bidrar till att förändra ett beteende. </a:t>
          </a:r>
        </a:p>
      </dgm:t>
    </dgm:pt>
    <dgm:pt modelId="{BCB9E85E-88DF-4B7A-9D7B-51B738EC3064}" type="parTrans" cxnId="{D95A9F2E-8C39-4CD4-AAC5-853DAE647CF5}">
      <dgm:prSet/>
      <dgm:spPr/>
      <dgm:t>
        <a:bodyPr/>
        <a:lstStyle/>
        <a:p>
          <a:endParaRPr lang="en-US"/>
        </a:p>
      </dgm:t>
    </dgm:pt>
    <dgm:pt modelId="{32239521-2D68-45B7-BAF3-5A54D9B91B9D}" type="sibTrans" cxnId="{D95A9F2E-8C39-4CD4-AAC5-853DAE647CF5}">
      <dgm:prSet/>
      <dgm:spPr/>
      <dgm:t>
        <a:bodyPr/>
        <a:lstStyle/>
        <a:p>
          <a:endParaRPr lang="en-US"/>
        </a:p>
      </dgm:t>
    </dgm:pt>
    <dgm:pt modelId="{A7925343-3526-47E4-8ECC-A5BDC5532638}">
      <dgm:prSet/>
      <dgm:spPr/>
      <dgm:t>
        <a:bodyPr/>
        <a:lstStyle/>
        <a:p>
          <a:r>
            <a:rPr lang="en-US" dirty="0" err="1"/>
            <a:t>Fungerar</a:t>
          </a:r>
          <a:r>
            <a:rPr lang="en-US" dirty="0"/>
            <a:t> </a:t>
          </a:r>
          <a:r>
            <a:rPr lang="en-US" dirty="0" err="1"/>
            <a:t>åt</a:t>
          </a:r>
          <a:r>
            <a:rPr lang="en-US" dirty="0"/>
            <a:t> </a:t>
          </a:r>
          <a:r>
            <a:rPr lang="en-US" dirty="0" err="1"/>
            <a:t>båda</a:t>
          </a:r>
          <a:r>
            <a:rPr lang="en-US" dirty="0"/>
            <a:t> </a:t>
          </a:r>
          <a:r>
            <a:rPr lang="en-US" dirty="0" err="1"/>
            <a:t>håll</a:t>
          </a:r>
          <a:r>
            <a:rPr lang="en-US" dirty="0"/>
            <a:t>!</a:t>
          </a:r>
        </a:p>
        <a:p>
          <a:r>
            <a:rPr lang="en-US" dirty="0" err="1"/>
            <a:t>Lyckas</a:t>
          </a:r>
          <a:r>
            <a:rPr lang="en-US" dirty="0"/>
            <a:t> man </a:t>
          </a:r>
          <a:r>
            <a:rPr lang="en-US" dirty="0" err="1"/>
            <a:t>förändra</a:t>
          </a:r>
          <a:r>
            <a:rPr lang="en-US" dirty="0"/>
            <a:t> </a:t>
          </a:r>
          <a:r>
            <a:rPr lang="en-US" dirty="0" err="1"/>
            <a:t>ett</a:t>
          </a:r>
          <a:r>
            <a:rPr lang="en-US" dirty="0"/>
            <a:t> </a:t>
          </a:r>
          <a:r>
            <a:rPr lang="en-US" dirty="0" err="1"/>
            <a:t>beteende</a:t>
          </a:r>
          <a:r>
            <a:rPr lang="en-US" dirty="0"/>
            <a:t>, </a:t>
          </a:r>
          <a:r>
            <a:rPr lang="en-US" dirty="0" err="1"/>
            <a:t>använder</a:t>
          </a:r>
          <a:r>
            <a:rPr lang="en-US" dirty="0"/>
            <a:t> man </a:t>
          </a:r>
          <a:r>
            <a:rPr lang="en-US" dirty="0" err="1"/>
            <a:t>naturligtvis</a:t>
          </a:r>
          <a:r>
            <a:rPr lang="en-US" dirty="0"/>
            <a:t> den </a:t>
          </a:r>
          <a:r>
            <a:rPr lang="en-US" dirty="0" err="1"/>
            <a:t>erfarenheten</a:t>
          </a:r>
          <a:r>
            <a:rPr lang="en-US" dirty="0"/>
            <a:t> till </a:t>
          </a:r>
          <a:r>
            <a:rPr lang="en-US" dirty="0" err="1"/>
            <a:t>att</a:t>
          </a:r>
          <a:r>
            <a:rPr lang="en-US" dirty="0"/>
            <a:t> </a:t>
          </a:r>
          <a:r>
            <a:rPr lang="en-US" dirty="0" err="1"/>
            <a:t>ändra</a:t>
          </a:r>
          <a:r>
            <a:rPr lang="en-US" dirty="0"/>
            <a:t> sin </a:t>
          </a:r>
          <a:r>
            <a:rPr lang="en-US" dirty="0" err="1"/>
            <a:t>attityd</a:t>
          </a:r>
          <a:r>
            <a:rPr lang="en-US" dirty="0"/>
            <a:t>.</a:t>
          </a:r>
        </a:p>
      </dgm:t>
    </dgm:pt>
    <dgm:pt modelId="{C20E880B-F867-4142-A7B7-524F926E4429}" type="parTrans" cxnId="{E60350CD-B6E6-4C05-A826-1AFD99B3B6F4}">
      <dgm:prSet/>
      <dgm:spPr/>
      <dgm:t>
        <a:bodyPr/>
        <a:lstStyle/>
        <a:p>
          <a:endParaRPr lang="en-US"/>
        </a:p>
      </dgm:t>
    </dgm:pt>
    <dgm:pt modelId="{EC928D00-D136-446B-91BD-2F9F8D492490}" type="sibTrans" cxnId="{E60350CD-B6E6-4C05-A826-1AFD99B3B6F4}">
      <dgm:prSet/>
      <dgm:spPr/>
      <dgm:t>
        <a:bodyPr/>
        <a:lstStyle/>
        <a:p>
          <a:endParaRPr lang="en-US"/>
        </a:p>
      </dgm:t>
    </dgm:pt>
    <dgm:pt modelId="{BF679D33-F79C-074E-B2D5-9A7645E2839D}" type="pres">
      <dgm:prSet presAssocID="{8436DD38-53B6-4602-94A2-8C858DF13CE7}" presName="linear" presStyleCnt="0">
        <dgm:presLayoutVars>
          <dgm:animLvl val="lvl"/>
          <dgm:resizeHandles val="exact"/>
        </dgm:presLayoutVars>
      </dgm:prSet>
      <dgm:spPr/>
    </dgm:pt>
    <dgm:pt modelId="{4C7FF17D-F985-2E43-9087-A25491B791B7}" type="pres">
      <dgm:prSet presAssocID="{DB5AB0F6-973F-4509-A1CB-1C981929A440}" presName="parentText" presStyleLbl="node1" presStyleIdx="0" presStyleCnt="3">
        <dgm:presLayoutVars>
          <dgm:chMax val="0"/>
          <dgm:bulletEnabled val="1"/>
        </dgm:presLayoutVars>
      </dgm:prSet>
      <dgm:spPr/>
    </dgm:pt>
    <dgm:pt modelId="{57D9000A-847E-224E-BE4B-64DF81924B58}" type="pres">
      <dgm:prSet presAssocID="{82BA4191-0A40-43FE-BD3D-20495E94CBC2}" presName="spacer" presStyleCnt="0"/>
      <dgm:spPr/>
    </dgm:pt>
    <dgm:pt modelId="{1A7E8BAB-EBA4-AA49-B8F5-5713025034F4}" type="pres">
      <dgm:prSet presAssocID="{01CA826A-AA94-4BB9-9ADE-215F32A8F440}" presName="parentText" presStyleLbl="node1" presStyleIdx="1" presStyleCnt="3">
        <dgm:presLayoutVars>
          <dgm:chMax val="0"/>
          <dgm:bulletEnabled val="1"/>
        </dgm:presLayoutVars>
      </dgm:prSet>
      <dgm:spPr/>
    </dgm:pt>
    <dgm:pt modelId="{2E7EBFE5-2A48-124D-82D0-3588E3FF77AB}" type="pres">
      <dgm:prSet presAssocID="{32239521-2D68-45B7-BAF3-5A54D9B91B9D}" presName="spacer" presStyleCnt="0"/>
      <dgm:spPr/>
    </dgm:pt>
    <dgm:pt modelId="{16AB0238-70F5-3746-9D1B-5F42C6C77D7E}" type="pres">
      <dgm:prSet presAssocID="{A7925343-3526-47E4-8ECC-A5BDC5532638}" presName="parentText" presStyleLbl="node1" presStyleIdx="2" presStyleCnt="3">
        <dgm:presLayoutVars>
          <dgm:chMax val="0"/>
          <dgm:bulletEnabled val="1"/>
        </dgm:presLayoutVars>
      </dgm:prSet>
      <dgm:spPr/>
    </dgm:pt>
  </dgm:ptLst>
  <dgm:cxnLst>
    <dgm:cxn modelId="{D95A9F2E-8C39-4CD4-AAC5-853DAE647CF5}" srcId="{8436DD38-53B6-4602-94A2-8C858DF13CE7}" destId="{01CA826A-AA94-4BB9-9ADE-215F32A8F440}" srcOrd="1" destOrd="0" parTransId="{BCB9E85E-88DF-4B7A-9D7B-51B738EC3064}" sibTransId="{32239521-2D68-45B7-BAF3-5A54D9B91B9D}"/>
    <dgm:cxn modelId="{6126B84B-9A01-D34B-9CB5-644CEC0FC46C}" type="presOf" srcId="{01CA826A-AA94-4BB9-9ADE-215F32A8F440}" destId="{1A7E8BAB-EBA4-AA49-B8F5-5713025034F4}" srcOrd="0" destOrd="0" presId="urn:microsoft.com/office/officeart/2005/8/layout/vList2"/>
    <dgm:cxn modelId="{3BAACA5B-2BF6-2A41-94FA-28A2B21EC893}" type="presOf" srcId="{8436DD38-53B6-4602-94A2-8C858DF13CE7}" destId="{BF679D33-F79C-074E-B2D5-9A7645E2839D}" srcOrd="0" destOrd="0" presId="urn:microsoft.com/office/officeart/2005/8/layout/vList2"/>
    <dgm:cxn modelId="{98A7858A-A08C-464E-A84F-AF286F85E988}" srcId="{8436DD38-53B6-4602-94A2-8C858DF13CE7}" destId="{DB5AB0F6-973F-4509-A1CB-1C981929A440}" srcOrd="0" destOrd="0" parTransId="{2C4DF63D-BB59-460D-B765-34B25E639AC5}" sibTransId="{82BA4191-0A40-43FE-BD3D-20495E94CBC2}"/>
    <dgm:cxn modelId="{E60350CD-B6E6-4C05-A826-1AFD99B3B6F4}" srcId="{8436DD38-53B6-4602-94A2-8C858DF13CE7}" destId="{A7925343-3526-47E4-8ECC-A5BDC5532638}" srcOrd="2" destOrd="0" parTransId="{C20E880B-F867-4142-A7B7-524F926E4429}" sibTransId="{EC928D00-D136-446B-91BD-2F9F8D492490}"/>
    <dgm:cxn modelId="{6F4B99CE-E57F-8444-B552-D183A6359325}" type="presOf" srcId="{DB5AB0F6-973F-4509-A1CB-1C981929A440}" destId="{4C7FF17D-F985-2E43-9087-A25491B791B7}" srcOrd="0" destOrd="0" presId="urn:microsoft.com/office/officeart/2005/8/layout/vList2"/>
    <dgm:cxn modelId="{FDCEF0F1-917C-754A-B3D8-4AFA5A1F796D}" type="presOf" srcId="{A7925343-3526-47E4-8ECC-A5BDC5532638}" destId="{16AB0238-70F5-3746-9D1B-5F42C6C77D7E}" srcOrd="0" destOrd="0" presId="urn:microsoft.com/office/officeart/2005/8/layout/vList2"/>
    <dgm:cxn modelId="{72A08CDC-3807-2043-AD14-6D8DE74D6907}" type="presParOf" srcId="{BF679D33-F79C-074E-B2D5-9A7645E2839D}" destId="{4C7FF17D-F985-2E43-9087-A25491B791B7}" srcOrd="0" destOrd="0" presId="urn:microsoft.com/office/officeart/2005/8/layout/vList2"/>
    <dgm:cxn modelId="{59D40527-10DE-BC47-A0EF-F32FA604FE1A}" type="presParOf" srcId="{BF679D33-F79C-074E-B2D5-9A7645E2839D}" destId="{57D9000A-847E-224E-BE4B-64DF81924B58}" srcOrd="1" destOrd="0" presId="urn:microsoft.com/office/officeart/2005/8/layout/vList2"/>
    <dgm:cxn modelId="{0914F10F-E27D-3C46-B461-1B1AA072999E}" type="presParOf" srcId="{BF679D33-F79C-074E-B2D5-9A7645E2839D}" destId="{1A7E8BAB-EBA4-AA49-B8F5-5713025034F4}" srcOrd="2" destOrd="0" presId="urn:microsoft.com/office/officeart/2005/8/layout/vList2"/>
    <dgm:cxn modelId="{607D6567-71F8-CD43-904D-AB482E64870D}" type="presParOf" srcId="{BF679D33-F79C-074E-B2D5-9A7645E2839D}" destId="{2E7EBFE5-2A48-124D-82D0-3588E3FF77AB}" srcOrd="3" destOrd="0" presId="urn:microsoft.com/office/officeart/2005/8/layout/vList2"/>
    <dgm:cxn modelId="{A7363397-9A68-C846-85C6-DD1703553FD0}" type="presParOf" srcId="{BF679D33-F79C-074E-B2D5-9A7645E2839D}" destId="{16AB0238-70F5-3746-9D1B-5F42C6C77D7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478305-0AAA-468D-BB52-73F90FD00E6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A5571E-B1FD-4EFC-844F-53081DC05605}">
      <dgm:prSet custT="1"/>
      <dgm:spPr/>
      <dgm:t>
        <a:bodyPr/>
        <a:lstStyle/>
        <a:p>
          <a:r>
            <a:rPr lang="en-US" sz="1800" i="0" dirty="0" err="1"/>
            <a:t>Självkontroll</a:t>
          </a:r>
          <a:r>
            <a:rPr lang="en-US" sz="1800" i="0" dirty="0"/>
            <a:t> </a:t>
          </a:r>
          <a:r>
            <a:rPr lang="en-US" sz="1800" i="0" dirty="0" err="1"/>
            <a:t>är</a:t>
          </a:r>
          <a:r>
            <a:rPr lang="en-US" sz="1800" i="0" dirty="0"/>
            <a:t> </a:t>
          </a:r>
          <a:r>
            <a:rPr lang="en-US" sz="1800" i="0" dirty="0" err="1"/>
            <a:t>något</a:t>
          </a:r>
          <a:r>
            <a:rPr lang="en-US" sz="1800" i="0" dirty="0"/>
            <a:t> vi </a:t>
          </a:r>
          <a:r>
            <a:rPr lang="en-US" sz="1800" i="0" dirty="0" err="1"/>
            <a:t>lär</a:t>
          </a:r>
          <a:r>
            <a:rPr lang="en-US" sz="1800" i="0" dirty="0"/>
            <a:t> </a:t>
          </a:r>
          <a:r>
            <a:rPr lang="en-US" sz="1800" i="0" dirty="0" err="1"/>
            <a:t>oss</a:t>
          </a:r>
          <a:r>
            <a:rPr lang="en-US" sz="1800" i="0" dirty="0"/>
            <a:t> </a:t>
          </a:r>
          <a:r>
            <a:rPr lang="en-US" sz="1800" i="0" dirty="0" err="1"/>
            <a:t>när</a:t>
          </a:r>
          <a:r>
            <a:rPr lang="en-US" sz="1800" i="0" dirty="0"/>
            <a:t> vi </a:t>
          </a:r>
          <a:r>
            <a:rPr lang="en-US" sz="1800" i="0" dirty="0" err="1"/>
            <a:t>måste</a:t>
          </a:r>
          <a:r>
            <a:rPr lang="en-US" sz="1800" i="0" dirty="0"/>
            <a:t> </a:t>
          </a:r>
          <a:r>
            <a:rPr lang="en-US" sz="1800" i="0" dirty="0" err="1"/>
            <a:t>vänta</a:t>
          </a:r>
          <a:r>
            <a:rPr lang="en-US" sz="1800" i="0" dirty="0"/>
            <a:t> </a:t>
          </a:r>
          <a:r>
            <a:rPr lang="en-US" sz="1800" i="0" dirty="0" err="1"/>
            <a:t>på</a:t>
          </a:r>
          <a:r>
            <a:rPr lang="en-US" sz="1800" i="0" dirty="0"/>
            <a:t> </a:t>
          </a:r>
          <a:r>
            <a:rPr lang="en-US" sz="1800" i="0" dirty="0" err="1"/>
            <a:t>vad</a:t>
          </a:r>
          <a:r>
            <a:rPr lang="en-US" sz="1800" i="0" dirty="0"/>
            <a:t> vi </a:t>
          </a:r>
          <a:r>
            <a:rPr lang="en-US" sz="1800" i="0" dirty="0" err="1"/>
            <a:t>vill</a:t>
          </a:r>
          <a:r>
            <a:rPr lang="en-US" sz="1800" i="0" dirty="0"/>
            <a:t> ha. </a:t>
          </a:r>
        </a:p>
        <a:p>
          <a:r>
            <a:rPr lang="en-US" sz="1800" i="0" dirty="0" err="1"/>
            <a:t>Alla</a:t>
          </a:r>
          <a:r>
            <a:rPr lang="en-US" sz="1800" i="0" dirty="0"/>
            <a:t> vet vi </a:t>
          </a:r>
          <a:r>
            <a:rPr lang="en-US" sz="1800" i="0" dirty="0" err="1"/>
            <a:t>att</a:t>
          </a:r>
          <a:r>
            <a:rPr lang="en-US" sz="1800" i="0" dirty="0"/>
            <a:t> vi </a:t>
          </a:r>
          <a:r>
            <a:rPr lang="en-US" sz="1800" i="0" dirty="0" err="1"/>
            <a:t>har</a:t>
          </a:r>
          <a:r>
            <a:rPr lang="en-US" sz="1800" i="0" dirty="0"/>
            <a:t> det, men </a:t>
          </a:r>
          <a:r>
            <a:rPr lang="en-US" sz="1800" i="0" dirty="0" err="1"/>
            <a:t>ibland</a:t>
          </a:r>
          <a:r>
            <a:rPr lang="en-US" sz="1800" i="0" dirty="0"/>
            <a:t> </a:t>
          </a:r>
          <a:r>
            <a:rPr lang="en-US" sz="1800" i="0" dirty="0" err="1"/>
            <a:t>undrar</a:t>
          </a:r>
          <a:r>
            <a:rPr lang="en-US" sz="1800" i="0" dirty="0"/>
            <a:t> vi om det </a:t>
          </a:r>
          <a:r>
            <a:rPr lang="en-US" sz="1800" i="0" dirty="0" err="1"/>
            <a:t>är</a:t>
          </a:r>
          <a:r>
            <a:rPr lang="en-US" sz="1800" i="0" dirty="0"/>
            <a:t> </a:t>
          </a:r>
          <a:r>
            <a:rPr lang="en-US" sz="1800" i="0" dirty="0" err="1"/>
            <a:t>värt</a:t>
          </a:r>
          <a:r>
            <a:rPr lang="en-US" sz="1800" i="0" dirty="0"/>
            <a:t> det. </a:t>
          </a:r>
        </a:p>
        <a:p>
          <a:r>
            <a:rPr lang="en-US" sz="1800" i="0" dirty="0"/>
            <a:t>Det </a:t>
          </a:r>
          <a:r>
            <a:rPr lang="en-US" sz="1800" i="0" dirty="0" err="1"/>
            <a:t>må</a:t>
          </a:r>
          <a:r>
            <a:rPr lang="en-US" sz="1800" i="0" dirty="0"/>
            <a:t> </a:t>
          </a:r>
          <a:r>
            <a:rPr lang="en-US" sz="1800" i="0" dirty="0" err="1"/>
            <a:t>vara</a:t>
          </a:r>
          <a:r>
            <a:rPr lang="en-US" sz="1800" i="0" dirty="0"/>
            <a:t> </a:t>
          </a:r>
          <a:r>
            <a:rPr lang="en-US" sz="1800" i="0" dirty="0" err="1"/>
            <a:t>svårt</a:t>
          </a:r>
          <a:r>
            <a:rPr lang="en-US" sz="1800" i="0" dirty="0"/>
            <a:t>, men </a:t>
          </a:r>
          <a:r>
            <a:rPr lang="en-US" sz="1800" i="0" dirty="0" err="1"/>
            <a:t>självkontroll</a:t>
          </a:r>
          <a:r>
            <a:rPr lang="en-US" sz="1800" i="0" dirty="0"/>
            <a:t> </a:t>
          </a:r>
          <a:r>
            <a:rPr lang="en-US" sz="1800" i="0" dirty="0" err="1"/>
            <a:t>är</a:t>
          </a:r>
          <a:r>
            <a:rPr lang="en-US" sz="1800" i="0" dirty="0"/>
            <a:t> </a:t>
          </a:r>
          <a:r>
            <a:rPr lang="en-US" sz="1800" i="0" dirty="0" err="1"/>
            <a:t>viktigt</a:t>
          </a:r>
          <a:r>
            <a:rPr lang="en-US" sz="1800" i="0" dirty="0"/>
            <a:t> för </a:t>
          </a:r>
          <a:r>
            <a:rPr lang="en-US" sz="1800" i="0" dirty="0" err="1"/>
            <a:t>att</a:t>
          </a:r>
          <a:r>
            <a:rPr lang="en-US" sz="1800" i="0" dirty="0"/>
            <a:t> </a:t>
          </a:r>
          <a:r>
            <a:rPr lang="en-US" sz="1800" i="0" dirty="0" err="1"/>
            <a:t>nå</a:t>
          </a:r>
          <a:r>
            <a:rPr lang="en-US" sz="1800" i="0" dirty="0"/>
            <a:t> </a:t>
          </a:r>
          <a:r>
            <a:rPr lang="en-US" sz="1800" i="0" dirty="0" err="1"/>
            <a:t>våra</a:t>
          </a:r>
          <a:r>
            <a:rPr lang="en-US" sz="1800" i="0" dirty="0"/>
            <a:t> </a:t>
          </a:r>
          <a:r>
            <a:rPr lang="en-US" sz="1800" i="0" dirty="0" err="1"/>
            <a:t>långsiktiga</a:t>
          </a:r>
          <a:r>
            <a:rPr lang="en-US" sz="1800" i="0" dirty="0"/>
            <a:t> </a:t>
          </a:r>
          <a:r>
            <a:rPr lang="en-US" sz="1800" i="0" dirty="0" err="1"/>
            <a:t>mål</a:t>
          </a:r>
          <a:r>
            <a:rPr lang="en-US" sz="1800" i="0" dirty="0"/>
            <a:t>.</a:t>
          </a:r>
        </a:p>
      </dgm:t>
    </dgm:pt>
    <dgm:pt modelId="{24B967D0-F400-405A-B133-9A5183E1B058}" type="parTrans" cxnId="{8D51B316-5B7B-46E8-A369-26D694C4093D}">
      <dgm:prSet/>
      <dgm:spPr/>
      <dgm:t>
        <a:bodyPr/>
        <a:lstStyle/>
        <a:p>
          <a:endParaRPr lang="en-US"/>
        </a:p>
      </dgm:t>
    </dgm:pt>
    <dgm:pt modelId="{5331ACA8-437F-42FD-B5F1-1662EF80725C}" type="sibTrans" cxnId="{8D51B316-5B7B-46E8-A369-26D694C4093D}">
      <dgm:prSet/>
      <dgm:spPr/>
      <dgm:t>
        <a:bodyPr/>
        <a:lstStyle/>
        <a:p>
          <a:endParaRPr lang="en-US"/>
        </a:p>
      </dgm:t>
    </dgm:pt>
    <dgm:pt modelId="{A1DE68BB-E931-439E-BAA0-1040E6C8F70D}">
      <dgm:prSet custT="1"/>
      <dgm:spPr/>
      <dgm:t>
        <a:bodyPr/>
        <a:lstStyle/>
        <a:p>
          <a:r>
            <a:rPr lang="en-US" sz="1800" dirty="0"/>
            <a:t>Det </a:t>
          </a:r>
          <a:r>
            <a:rPr lang="en-US" sz="1800" dirty="0" err="1"/>
            <a:t>involverar</a:t>
          </a:r>
          <a:r>
            <a:rPr lang="en-US" sz="1800" dirty="0"/>
            <a:t> </a:t>
          </a:r>
          <a:r>
            <a:rPr lang="en-US" sz="1800" dirty="0" err="1"/>
            <a:t>att</a:t>
          </a:r>
          <a:r>
            <a:rPr lang="en-US" sz="1800" dirty="0"/>
            <a:t> </a:t>
          </a:r>
          <a:r>
            <a:rPr lang="en-US" sz="1800" dirty="0" err="1"/>
            <a:t>nå</a:t>
          </a:r>
          <a:r>
            <a:rPr lang="en-US" sz="1800" dirty="0"/>
            <a:t> </a:t>
          </a:r>
          <a:r>
            <a:rPr lang="en-US" sz="1800" dirty="0" err="1"/>
            <a:t>en</a:t>
          </a:r>
          <a:r>
            <a:rPr lang="en-US" sz="1800" dirty="0"/>
            <a:t> </a:t>
          </a:r>
          <a:r>
            <a:rPr lang="en-US" sz="1800" dirty="0" err="1"/>
            <a:t>känslomässig</a:t>
          </a:r>
          <a:r>
            <a:rPr lang="en-US" sz="1800" dirty="0"/>
            <a:t> </a:t>
          </a:r>
          <a:r>
            <a:rPr lang="en-US" sz="1800" dirty="0" err="1"/>
            <a:t>balans</a:t>
          </a:r>
          <a:r>
            <a:rPr lang="en-US" sz="1800" dirty="0"/>
            <a:t> för </a:t>
          </a:r>
          <a:r>
            <a:rPr lang="en-US" sz="1800" dirty="0" err="1"/>
            <a:t>att</a:t>
          </a:r>
          <a:r>
            <a:rPr lang="en-US" sz="1800" dirty="0"/>
            <a:t> </a:t>
          </a:r>
          <a:r>
            <a:rPr lang="en-US" sz="1800" u="none" dirty="0">
              <a:solidFill>
                <a:srgbClr val="00B0F0"/>
              </a:solidFill>
              <a:hlinkClick xmlns:r="http://schemas.openxmlformats.org/officeDocument/2006/relationships" r:id="rId1">
                <a:extLst>
                  <a:ext uri="{A12FA001-AC4F-418D-AE19-62706E023703}">
                    <ahyp:hlinkClr xmlns:ahyp="http://schemas.microsoft.com/office/drawing/2018/hyperlinkcolor" val="tx"/>
                  </a:ext>
                </a:extLst>
              </a:hlinkClick>
            </a:rPr>
            <a:t>motstå våra impulser</a:t>
          </a:r>
          <a:r>
            <a:rPr lang="en-US" sz="1800" dirty="0">
              <a:solidFill>
                <a:schemeClr val="tx1"/>
              </a:solidFill>
            </a:rPr>
            <a:t>, </a:t>
          </a:r>
          <a:r>
            <a:rPr lang="en-US" sz="1800" dirty="0" err="1"/>
            <a:t>och</a:t>
          </a:r>
          <a:r>
            <a:rPr lang="en-US" sz="1800" dirty="0"/>
            <a:t> det </a:t>
          </a:r>
          <a:r>
            <a:rPr lang="en-US" sz="1800" dirty="0" err="1"/>
            <a:t>är</a:t>
          </a:r>
          <a:r>
            <a:rPr lang="en-US" sz="1800" dirty="0"/>
            <a:t> </a:t>
          </a:r>
          <a:r>
            <a:rPr lang="en-US" sz="1800" dirty="0" err="1"/>
            <a:t>extremt</a:t>
          </a:r>
          <a:r>
            <a:rPr lang="en-US" sz="1800" dirty="0"/>
            <a:t> </a:t>
          </a:r>
          <a:r>
            <a:rPr lang="en-US" sz="1800" dirty="0" err="1"/>
            <a:t>viktigt</a:t>
          </a:r>
          <a:r>
            <a:rPr lang="en-US" sz="1800" dirty="0"/>
            <a:t> för </a:t>
          </a:r>
          <a:r>
            <a:rPr lang="en-US" sz="1800" dirty="0" err="1"/>
            <a:t>att</a:t>
          </a:r>
          <a:r>
            <a:rPr lang="en-US" sz="1800" dirty="0"/>
            <a:t> vi ska </a:t>
          </a:r>
          <a:r>
            <a:rPr lang="en-US" sz="1800" dirty="0" err="1"/>
            <a:t>må</a:t>
          </a:r>
          <a:r>
            <a:rPr lang="en-US" sz="1800" dirty="0"/>
            <a:t> bra.</a:t>
          </a:r>
        </a:p>
      </dgm:t>
    </dgm:pt>
    <dgm:pt modelId="{25488A34-AEC7-4A14-B78F-14C444525120}" type="parTrans" cxnId="{8B1D0253-F222-4EDC-A9D9-C1B90B2CE3E4}">
      <dgm:prSet/>
      <dgm:spPr/>
      <dgm:t>
        <a:bodyPr/>
        <a:lstStyle/>
        <a:p>
          <a:endParaRPr lang="en-US"/>
        </a:p>
      </dgm:t>
    </dgm:pt>
    <dgm:pt modelId="{9443B24B-A6EB-4BB5-8026-5CA6E6264C8C}" type="sibTrans" cxnId="{8B1D0253-F222-4EDC-A9D9-C1B90B2CE3E4}">
      <dgm:prSet/>
      <dgm:spPr/>
      <dgm:t>
        <a:bodyPr/>
        <a:lstStyle/>
        <a:p>
          <a:endParaRPr lang="en-US"/>
        </a:p>
      </dgm:t>
    </dgm:pt>
    <dgm:pt modelId="{F99C2A86-2EED-4F3D-A6CA-634C41C3E105}" type="pres">
      <dgm:prSet presAssocID="{0B478305-0AAA-468D-BB52-73F90FD00E6D}" presName="root" presStyleCnt="0">
        <dgm:presLayoutVars>
          <dgm:dir/>
          <dgm:resizeHandles val="exact"/>
        </dgm:presLayoutVars>
      </dgm:prSet>
      <dgm:spPr/>
    </dgm:pt>
    <dgm:pt modelId="{91C3A0DD-FAAB-48E8-A3D0-2FBBA0BD5D39}" type="pres">
      <dgm:prSet presAssocID="{69A5571E-B1FD-4EFC-844F-53081DC05605}" presName="compNode" presStyleCnt="0"/>
      <dgm:spPr/>
    </dgm:pt>
    <dgm:pt modelId="{9842C0E6-F729-4C0A-BA1F-1E7501DD5C56}" type="pres">
      <dgm:prSet presAssocID="{69A5571E-B1FD-4EFC-844F-53081DC05605}" presName="bgRect" presStyleLbl="bgShp" presStyleIdx="0" presStyleCnt="2"/>
      <dgm:spPr/>
    </dgm:pt>
    <dgm:pt modelId="{8F992268-693C-4BCC-9759-A69D88F58F5E}" type="pres">
      <dgm:prSet presAssocID="{69A5571E-B1FD-4EFC-844F-53081DC05605}"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Frågor"/>
        </a:ext>
      </dgm:extLst>
    </dgm:pt>
    <dgm:pt modelId="{4FA3EA63-1E51-418D-8707-8A0DE5BBB74C}" type="pres">
      <dgm:prSet presAssocID="{69A5571E-B1FD-4EFC-844F-53081DC05605}" presName="spaceRect" presStyleCnt="0"/>
      <dgm:spPr/>
    </dgm:pt>
    <dgm:pt modelId="{4C7F63C3-FFAB-436B-8F1F-C3453C14770A}" type="pres">
      <dgm:prSet presAssocID="{69A5571E-B1FD-4EFC-844F-53081DC05605}" presName="parTx" presStyleLbl="revTx" presStyleIdx="0" presStyleCnt="2">
        <dgm:presLayoutVars>
          <dgm:chMax val="0"/>
          <dgm:chPref val="0"/>
        </dgm:presLayoutVars>
      </dgm:prSet>
      <dgm:spPr/>
    </dgm:pt>
    <dgm:pt modelId="{FEFF4DBD-320D-41FA-B786-22F904B204B8}" type="pres">
      <dgm:prSet presAssocID="{5331ACA8-437F-42FD-B5F1-1662EF80725C}" presName="sibTrans" presStyleCnt="0"/>
      <dgm:spPr/>
    </dgm:pt>
    <dgm:pt modelId="{37A13602-9E35-4653-9181-21A3BEEB4032}" type="pres">
      <dgm:prSet presAssocID="{A1DE68BB-E931-439E-BAA0-1040E6C8F70D}" presName="compNode" presStyleCnt="0"/>
      <dgm:spPr/>
    </dgm:pt>
    <dgm:pt modelId="{ED318505-F5D9-4F1D-9C5A-48AB129F9033}" type="pres">
      <dgm:prSet presAssocID="{A1DE68BB-E931-439E-BAA0-1040E6C8F70D}" presName="bgRect" presStyleLbl="bgShp" presStyleIdx="1" presStyleCnt="2"/>
      <dgm:spPr/>
    </dgm:pt>
    <dgm:pt modelId="{4FF0B9A8-99D2-48B7-952D-F59062C3E54D}" type="pres">
      <dgm:prSet presAssocID="{A1DE68BB-E931-439E-BAA0-1040E6C8F70D}"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Anslutningar"/>
        </a:ext>
      </dgm:extLst>
    </dgm:pt>
    <dgm:pt modelId="{F0A3C706-0164-421C-9032-0E280720F177}" type="pres">
      <dgm:prSet presAssocID="{A1DE68BB-E931-439E-BAA0-1040E6C8F70D}" presName="spaceRect" presStyleCnt="0"/>
      <dgm:spPr/>
    </dgm:pt>
    <dgm:pt modelId="{0047E255-B8EA-410F-B38A-0F3C2058B527}" type="pres">
      <dgm:prSet presAssocID="{A1DE68BB-E931-439E-BAA0-1040E6C8F70D}" presName="parTx" presStyleLbl="revTx" presStyleIdx="1" presStyleCnt="2">
        <dgm:presLayoutVars>
          <dgm:chMax val="0"/>
          <dgm:chPref val="0"/>
        </dgm:presLayoutVars>
      </dgm:prSet>
      <dgm:spPr/>
    </dgm:pt>
  </dgm:ptLst>
  <dgm:cxnLst>
    <dgm:cxn modelId="{1F5EBF0D-63F3-4DAE-AEFE-3C63E3E8A57A}" type="presOf" srcId="{0B478305-0AAA-468D-BB52-73F90FD00E6D}" destId="{F99C2A86-2EED-4F3D-A6CA-634C41C3E105}" srcOrd="0" destOrd="0" presId="urn:microsoft.com/office/officeart/2018/2/layout/IconVerticalSolidList"/>
    <dgm:cxn modelId="{8D51B316-5B7B-46E8-A369-26D694C4093D}" srcId="{0B478305-0AAA-468D-BB52-73F90FD00E6D}" destId="{69A5571E-B1FD-4EFC-844F-53081DC05605}" srcOrd="0" destOrd="0" parTransId="{24B967D0-F400-405A-B133-9A5183E1B058}" sibTransId="{5331ACA8-437F-42FD-B5F1-1662EF80725C}"/>
    <dgm:cxn modelId="{8B1D0253-F222-4EDC-A9D9-C1B90B2CE3E4}" srcId="{0B478305-0AAA-468D-BB52-73F90FD00E6D}" destId="{A1DE68BB-E931-439E-BAA0-1040E6C8F70D}" srcOrd="1" destOrd="0" parTransId="{25488A34-AEC7-4A14-B78F-14C444525120}" sibTransId="{9443B24B-A6EB-4BB5-8026-5CA6E6264C8C}"/>
    <dgm:cxn modelId="{05757C8A-3D1F-44E2-B428-8F490F841A1D}" type="presOf" srcId="{A1DE68BB-E931-439E-BAA0-1040E6C8F70D}" destId="{0047E255-B8EA-410F-B38A-0F3C2058B527}" srcOrd="0" destOrd="0" presId="urn:microsoft.com/office/officeart/2018/2/layout/IconVerticalSolidList"/>
    <dgm:cxn modelId="{9D4B8A90-4D8F-4A56-A08B-CBF118CF982B}" type="presOf" srcId="{69A5571E-B1FD-4EFC-844F-53081DC05605}" destId="{4C7F63C3-FFAB-436B-8F1F-C3453C14770A}" srcOrd="0" destOrd="0" presId="urn:microsoft.com/office/officeart/2018/2/layout/IconVerticalSolidList"/>
    <dgm:cxn modelId="{2C980CF2-804B-4DB5-872B-C6FE4347029F}" type="presParOf" srcId="{F99C2A86-2EED-4F3D-A6CA-634C41C3E105}" destId="{91C3A0DD-FAAB-48E8-A3D0-2FBBA0BD5D39}" srcOrd="0" destOrd="0" presId="urn:microsoft.com/office/officeart/2018/2/layout/IconVerticalSolidList"/>
    <dgm:cxn modelId="{9224E95F-0577-4FA1-AF12-463A487C6367}" type="presParOf" srcId="{91C3A0DD-FAAB-48E8-A3D0-2FBBA0BD5D39}" destId="{9842C0E6-F729-4C0A-BA1F-1E7501DD5C56}" srcOrd="0" destOrd="0" presId="urn:microsoft.com/office/officeart/2018/2/layout/IconVerticalSolidList"/>
    <dgm:cxn modelId="{C574D191-02BC-4F2D-AAC9-F8651E015E87}" type="presParOf" srcId="{91C3A0DD-FAAB-48E8-A3D0-2FBBA0BD5D39}" destId="{8F992268-693C-4BCC-9759-A69D88F58F5E}" srcOrd="1" destOrd="0" presId="urn:microsoft.com/office/officeart/2018/2/layout/IconVerticalSolidList"/>
    <dgm:cxn modelId="{52B57300-4461-4349-BFA5-5B511BB15145}" type="presParOf" srcId="{91C3A0DD-FAAB-48E8-A3D0-2FBBA0BD5D39}" destId="{4FA3EA63-1E51-418D-8707-8A0DE5BBB74C}" srcOrd="2" destOrd="0" presId="urn:microsoft.com/office/officeart/2018/2/layout/IconVerticalSolidList"/>
    <dgm:cxn modelId="{95CEB050-9071-4488-9ECB-58CF02C909F6}" type="presParOf" srcId="{91C3A0DD-FAAB-48E8-A3D0-2FBBA0BD5D39}" destId="{4C7F63C3-FFAB-436B-8F1F-C3453C14770A}" srcOrd="3" destOrd="0" presId="urn:microsoft.com/office/officeart/2018/2/layout/IconVerticalSolidList"/>
    <dgm:cxn modelId="{58FF81AC-4F99-4A83-BA64-DB0118B4B66E}" type="presParOf" srcId="{F99C2A86-2EED-4F3D-A6CA-634C41C3E105}" destId="{FEFF4DBD-320D-41FA-B786-22F904B204B8}" srcOrd="1" destOrd="0" presId="urn:microsoft.com/office/officeart/2018/2/layout/IconVerticalSolidList"/>
    <dgm:cxn modelId="{8C4E10B0-D360-4613-AA32-062B25CFF237}" type="presParOf" srcId="{F99C2A86-2EED-4F3D-A6CA-634C41C3E105}" destId="{37A13602-9E35-4653-9181-21A3BEEB4032}" srcOrd="2" destOrd="0" presId="urn:microsoft.com/office/officeart/2018/2/layout/IconVerticalSolidList"/>
    <dgm:cxn modelId="{857481C3-616B-4733-9DE8-91889F22BFFA}" type="presParOf" srcId="{37A13602-9E35-4653-9181-21A3BEEB4032}" destId="{ED318505-F5D9-4F1D-9C5A-48AB129F9033}" srcOrd="0" destOrd="0" presId="urn:microsoft.com/office/officeart/2018/2/layout/IconVerticalSolidList"/>
    <dgm:cxn modelId="{FA89D684-0740-4607-8FDA-7BAB822D383D}" type="presParOf" srcId="{37A13602-9E35-4653-9181-21A3BEEB4032}" destId="{4FF0B9A8-99D2-48B7-952D-F59062C3E54D}" srcOrd="1" destOrd="0" presId="urn:microsoft.com/office/officeart/2018/2/layout/IconVerticalSolidList"/>
    <dgm:cxn modelId="{3AE8A2A6-99E7-4578-A77E-FAD53C4FD603}" type="presParOf" srcId="{37A13602-9E35-4653-9181-21A3BEEB4032}" destId="{F0A3C706-0164-421C-9032-0E280720F177}" srcOrd="2" destOrd="0" presId="urn:microsoft.com/office/officeart/2018/2/layout/IconVerticalSolidList"/>
    <dgm:cxn modelId="{F43CE3D2-1C52-4A3A-B82B-03AC38641855}" type="presParOf" srcId="{37A13602-9E35-4653-9181-21A3BEEB4032}" destId="{0047E255-B8EA-410F-B38A-0F3C2058B5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07D8726-B402-483E-8FAB-5D65B7D58A0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EE7A0E-4666-461A-B757-3FEDD3726473}">
      <dgm:prSet/>
      <dgm:spPr/>
      <dgm:t>
        <a:bodyPr/>
        <a:lstStyle/>
        <a:p>
          <a:pPr>
            <a:lnSpc>
              <a:spcPct val="100000"/>
            </a:lnSpc>
          </a:pPr>
          <a:r>
            <a:rPr lang="en-US"/>
            <a:t>Ge exempel- vad gör du för att fira framgång, hur peppar du dig själv?</a:t>
          </a:r>
        </a:p>
      </dgm:t>
    </dgm:pt>
    <dgm:pt modelId="{934DF38D-0E69-4C90-9821-516CDAF9762F}" type="parTrans" cxnId="{EF63609E-67E7-41B1-A4E4-EC3A0BCCC5DB}">
      <dgm:prSet/>
      <dgm:spPr/>
      <dgm:t>
        <a:bodyPr/>
        <a:lstStyle/>
        <a:p>
          <a:endParaRPr lang="en-US"/>
        </a:p>
      </dgm:t>
    </dgm:pt>
    <dgm:pt modelId="{98626A44-2CAB-4D23-831A-8E541A1F08D4}" type="sibTrans" cxnId="{EF63609E-67E7-41B1-A4E4-EC3A0BCCC5DB}">
      <dgm:prSet/>
      <dgm:spPr/>
      <dgm:t>
        <a:bodyPr/>
        <a:lstStyle/>
        <a:p>
          <a:endParaRPr lang="en-US"/>
        </a:p>
      </dgm:t>
    </dgm:pt>
    <dgm:pt modelId="{B09C39AA-C1A0-44C8-947B-F10CF864CC5D}" type="pres">
      <dgm:prSet presAssocID="{107D8726-B402-483E-8FAB-5D65B7D58A07}" presName="root" presStyleCnt="0">
        <dgm:presLayoutVars>
          <dgm:dir/>
          <dgm:resizeHandles val="exact"/>
        </dgm:presLayoutVars>
      </dgm:prSet>
      <dgm:spPr/>
    </dgm:pt>
    <dgm:pt modelId="{1E1F82BE-1A79-4D1B-A904-0E844A6652F9}" type="pres">
      <dgm:prSet presAssocID="{64EE7A0E-4666-461A-B757-3FEDD3726473}" presName="compNode" presStyleCnt="0"/>
      <dgm:spPr/>
    </dgm:pt>
    <dgm:pt modelId="{53160DB7-9EB5-40A7-9893-C930DF40F309}" type="pres">
      <dgm:prSet presAssocID="{64EE7A0E-4666-461A-B757-3FEDD3726473}" presName="bgRect" presStyleLbl="bgShp" presStyleIdx="0" presStyleCnt="1"/>
      <dgm:spPr/>
    </dgm:pt>
    <dgm:pt modelId="{461F8668-2E7B-41FE-A199-AD25D4508E6B}" type="pres">
      <dgm:prSet presAssocID="{64EE7A0E-4666-461A-B757-3FEDD3726473}"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999BC151-7B0F-4582-A54E-C0B0B5FBF0FA}" type="pres">
      <dgm:prSet presAssocID="{64EE7A0E-4666-461A-B757-3FEDD3726473}" presName="spaceRect" presStyleCnt="0"/>
      <dgm:spPr/>
    </dgm:pt>
    <dgm:pt modelId="{19A15EE1-A37F-440F-A6C0-790510C322B1}" type="pres">
      <dgm:prSet presAssocID="{64EE7A0E-4666-461A-B757-3FEDD3726473}" presName="parTx" presStyleLbl="revTx" presStyleIdx="0" presStyleCnt="1">
        <dgm:presLayoutVars>
          <dgm:chMax val="0"/>
          <dgm:chPref val="0"/>
        </dgm:presLayoutVars>
      </dgm:prSet>
      <dgm:spPr/>
    </dgm:pt>
  </dgm:ptLst>
  <dgm:cxnLst>
    <dgm:cxn modelId="{A5EBAA48-A1A4-43D7-B20D-11914C8A0B7D}" type="presOf" srcId="{64EE7A0E-4666-461A-B757-3FEDD3726473}" destId="{19A15EE1-A37F-440F-A6C0-790510C322B1}" srcOrd="0" destOrd="0" presId="urn:microsoft.com/office/officeart/2018/2/layout/IconVerticalSolidList"/>
    <dgm:cxn modelId="{76B0DF84-31D2-4F91-84FD-4E734254935D}" type="presOf" srcId="{107D8726-B402-483E-8FAB-5D65B7D58A07}" destId="{B09C39AA-C1A0-44C8-947B-F10CF864CC5D}" srcOrd="0" destOrd="0" presId="urn:microsoft.com/office/officeart/2018/2/layout/IconVerticalSolidList"/>
    <dgm:cxn modelId="{EF63609E-67E7-41B1-A4E4-EC3A0BCCC5DB}" srcId="{107D8726-B402-483E-8FAB-5D65B7D58A07}" destId="{64EE7A0E-4666-461A-B757-3FEDD3726473}" srcOrd="0" destOrd="0" parTransId="{934DF38D-0E69-4C90-9821-516CDAF9762F}" sibTransId="{98626A44-2CAB-4D23-831A-8E541A1F08D4}"/>
    <dgm:cxn modelId="{ED4BF05A-2798-4550-B934-9FF2D96DE312}" type="presParOf" srcId="{B09C39AA-C1A0-44C8-947B-F10CF864CC5D}" destId="{1E1F82BE-1A79-4D1B-A904-0E844A6652F9}" srcOrd="0" destOrd="0" presId="urn:microsoft.com/office/officeart/2018/2/layout/IconVerticalSolidList"/>
    <dgm:cxn modelId="{34DF6114-194C-40C7-9454-2B9B36DD2C79}" type="presParOf" srcId="{1E1F82BE-1A79-4D1B-A904-0E844A6652F9}" destId="{53160DB7-9EB5-40A7-9893-C930DF40F309}" srcOrd="0" destOrd="0" presId="urn:microsoft.com/office/officeart/2018/2/layout/IconVerticalSolidList"/>
    <dgm:cxn modelId="{81110B98-EDDD-4183-9A58-1BD5228CD112}" type="presParOf" srcId="{1E1F82BE-1A79-4D1B-A904-0E844A6652F9}" destId="{461F8668-2E7B-41FE-A199-AD25D4508E6B}" srcOrd="1" destOrd="0" presId="urn:microsoft.com/office/officeart/2018/2/layout/IconVerticalSolidList"/>
    <dgm:cxn modelId="{D1EA279F-C6C4-4281-9D1B-83709F66602B}" type="presParOf" srcId="{1E1F82BE-1A79-4D1B-A904-0E844A6652F9}" destId="{999BC151-7B0F-4582-A54E-C0B0B5FBF0FA}" srcOrd="2" destOrd="0" presId="urn:microsoft.com/office/officeart/2018/2/layout/IconVerticalSolidList"/>
    <dgm:cxn modelId="{5FDFD03B-F7F4-402F-9FE6-1B785C85099A}" type="presParOf" srcId="{1E1F82BE-1A79-4D1B-A904-0E844A6652F9}" destId="{19A15EE1-A37F-440F-A6C0-790510C322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33F35-BE35-C640-8CF4-EB26BC38138A}">
      <dsp:nvSpPr>
        <dsp:cNvPr id="0" name=""/>
        <dsp:cNvSpPr/>
      </dsp:nvSpPr>
      <dsp:spPr>
        <a:xfrm>
          <a:off x="0" y="513715"/>
          <a:ext cx="6408738" cy="8634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Berätta lite kort om dig själv:</a:t>
          </a:r>
        </a:p>
      </dsp:txBody>
      <dsp:txXfrm>
        <a:off x="42151" y="555866"/>
        <a:ext cx="6324436" cy="779158"/>
      </dsp:txXfrm>
    </dsp:sp>
    <dsp:sp modelId="{2448ED6D-BB3D-4E41-987D-2CA518762F72}">
      <dsp:nvSpPr>
        <dsp:cNvPr id="0" name=""/>
        <dsp:cNvSpPr/>
      </dsp:nvSpPr>
      <dsp:spPr>
        <a:xfrm>
          <a:off x="0" y="1480854"/>
          <a:ext cx="6408738" cy="863460"/>
        </a:xfrm>
        <a:prstGeom prst="roundRect">
          <a:avLst/>
        </a:prstGeom>
        <a:solidFill>
          <a:schemeClr val="accent2">
            <a:hueOff val="392654"/>
            <a:satOff val="-1063"/>
            <a:lumOff val="8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Jag heter…</a:t>
          </a:r>
        </a:p>
      </dsp:txBody>
      <dsp:txXfrm>
        <a:off x="42151" y="1523005"/>
        <a:ext cx="6324436" cy="779158"/>
      </dsp:txXfrm>
    </dsp:sp>
    <dsp:sp modelId="{37B153DE-6985-6C43-8EC8-C502CA16D269}">
      <dsp:nvSpPr>
        <dsp:cNvPr id="0" name=""/>
        <dsp:cNvSpPr/>
      </dsp:nvSpPr>
      <dsp:spPr>
        <a:xfrm>
          <a:off x="0" y="2447994"/>
          <a:ext cx="6408738" cy="863460"/>
        </a:xfrm>
        <a:prstGeom prst="roundRect">
          <a:avLst/>
        </a:prstGeom>
        <a:solidFill>
          <a:schemeClr val="accent2">
            <a:hueOff val="785308"/>
            <a:satOff val="-2127"/>
            <a:lumOff val="16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Jag har tidigare…</a:t>
          </a:r>
        </a:p>
      </dsp:txBody>
      <dsp:txXfrm>
        <a:off x="42151" y="2490145"/>
        <a:ext cx="6324436" cy="779158"/>
      </dsp:txXfrm>
    </dsp:sp>
    <dsp:sp modelId="{F52C3A1C-8305-DE4B-9115-B522EF055022}">
      <dsp:nvSpPr>
        <dsp:cNvPr id="0" name=""/>
        <dsp:cNvSpPr/>
      </dsp:nvSpPr>
      <dsp:spPr>
        <a:xfrm>
          <a:off x="0" y="3415135"/>
          <a:ext cx="6408738" cy="863460"/>
        </a:xfrm>
        <a:prstGeom prst="roundRect">
          <a:avLst/>
        </a:prstGeom>
        <a:solidFill>
          <a:schemeClr val="accent2">
            <a:hueOff val="1177963"/>
            <a:satOff val="-3190"/>
            <a:lumOff val="2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Jag är här för att …</a:t>
          </a:r>
        </a:p>
      </dsp:txBody>
      <dsp:txXfrm>
        <a:off x="42151" y="3457286"/>
        <a:ext cx="6324436" cy="779158"/>
      </dsp:txXfrm>
    </dsp:sp>
    <dsp:sp modelId="{2E373CE6-1CFB-BE42-B2A1-37323F4FC047}">
      <dsp:nvSpPr>
        <dsp:cNvPr id="0" name=""/>
        <dsp:cNvSpPr/>
      </dsp:nvSpPr>
      <dsp:spPr>
        <a:xfrm>
          <a:off x="0" y="4382275"/>
          <a:ext cx="6408738" cy="863460"/>
        </a:xfrm>
        <a:prstGeom prst="roundRect">
          <a:avLst/>
        </a:prstGeom>
        <a:solidFill>
          <a:schemeClr val="accent2">
            <a:hueOff val="1570617"/>
            <a:satOff val="-4253"/>
            <a:lumOff val="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 framtiden vill jag…</a:t>
          </a:r>
        </a:p>
      </dsp:txBody>
      <dsp:txXfrm>
        <a:off x="42151" y="4424426"/>
        <a:ext cx="6324436" cy="7791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D9872-8399-F34C-B3B1-152F24AB5DA5}">
      <dsp:nvSpPr>
        <dsp:cNvPr id="0" name=""/>
        <dsp:cNvSpPr/>
      </dsp:nvSpPr>
      <dsp:spPr>
        <a:xfrm rot="5400000">
          <a:off x="4112996" y="-1742997"/>
          <a:ext cx="489890" cy="410159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1" i="0" kern="1200" dirty="0"/>
            <a:t> </a:t>
          </a:r>
          <a:r>
            <a:rPr lang="en-US" sz="1200" b="0" i="0" kern="1200" dirty="0" err="1"/>
            <a:t>Att</a:t>
          </a:r>
          <a:r>
            <a:rPr lang="en-US" sz="1200" b="0" i="0" kern="1200" dirty="0"/>
            <a:t> </a:t>
          </a:r>
          <a:r>
            <a:rPr lang="en-US" sz="1200" b="0" i="0" kern="1200" dirty="0" err="1"/>
            <a:t>kunna</a:t>
          </a:r>
          <a:r>
            <a:rPr lang="en-US" sz="1200" b="0" i="0" kern="1200" dirty="0"/>
            <a:t> matcha </a:t>
          </a:r>
          <a:r>
            <a:rPr lang="en-US" sz="1200" b="0" i="0" kern="1200" dirty="0" err="1"/>
            <a:t>rätt</a:t>
          </a:r>
          <a:r>
            <a:rPr lang="en-US" sz="1200" b="0" i="0" kern="1200" dirty="0"/>
            <a:t> </a:t>
          </a:r>
          <a:r>
            <a:rPr lang="en-US" sz="1200" b="0" i="0" kern="1200" dirty="0" err="1"/>
            <a:t>arbetsuppgift</a:t>
          </a:r>
          <a:r>
            <a:rPr lang="en-US" sz="1200" b="0" i="0" kern="1200" dirty="0"/>
            <a:t> </a:t>
          </a:r>
          <a:r>
            <a:rPr lang="en-US" sz="1200" b="0" i="0" kern="1200" dirty="0" err="1"/>
            <a:t>leder</a:t>
          </a:r>
          <a:r>
            <a:rPr lang="en-US" sz="1200" b="0" i="0" kern="1200" dirty="0"/>
            <a:t> till </a:t>
          </a:r>
          <a:r>
            <a:rPr lang="en-US" sz="1200" b="0" i="0" kern="1200" dirty="0" err="1"/>
            <a:t>nöjda</a:t>
          </a:r>
          <a:r>
            <a:rPr lang="en-US" sz="1200" b="0" i="0" kern="1200" dirty="0"/>
            <a:t>, </a:t>
          </a:r>
          <a:r>
            <a:rPr lang="en-US" sz="1200" b="0" i="0" kern="1200" dirty="0" err="1"/>
            <a:t>produktiva</a:t>
          </a:r>
          <a:r>
            <a:rPr lang="en-US" sz="1200" b="0" i="0" kern="1200" dirty="0"/>
            <a:t> </a:t>
          </a:r>
          <a:r>
            <a:rPr lang="en-US" sz="1200" b="0" i="0" kern="1200" dirty="0" err="1"/>
            <a:t>och</a:t>
          </a:r>
          <a:r>
            <a:rPr lang="en-US" sz="1200" b="0" i="0" kern="1200" dirty="0"/>
            <a:t> </a:t>
          </a:r>
          <a:r>
            <a:rPr lang="en-US" sz="1200" b="0" i="0" kern="1200" dirty="0" err="1"/>
            <a:t>kreativa</a:t>
          </a:r>
          <a:r>
            <a:rPr lang="en-US" sz="1200" b="0" i="0" kern="1200" dirty="0"/>
            <a:t> </a:t>
          </a:r>
          <a:r>
            <a:rPr lang="en-US" sz="1200" b="0" i="0" kern="1200" dirty="0" err="1"/>
            <a:t>medarbetare</a:t>
          </a:r>
          <a:endParaRPr lang="en-US" sz="1200" kern="1200" dirty="0"/>
        </a:p>
      </dsp:txBody>
      <dsp:txXfrm rot="-5400000">
        <a:off x="2307145" y="86768"/>
        <a:ext cx="4077678" cy="442062"/>
      </dsp:txXfrm>
    </dsp:sp>
    <dsp:sp modelId="{3487DC91-A45B-9A40-9365-BBC2461427C0}">
      <dsp:nvSpPr>
        <dsp:cNvPr id="0" name=""/>
        <dsp:cNvSpPr/>
      </dsp:nvSpPr>
      <dsp:spPr>
        <a:xfrm>
          <a:off x="0" y="1617"/>
          <a:ext cx="2307145" cy="61236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err="1"/>
            <a:t>Engagerade</a:t>
          </a:r>
          <a:r>
            <a:rPr lang="en-US" sz="1700" b="0" i="0" kern="1200" dirty="0"/>
            <a:t> </a:t>
          </a:r>
          <a:r>
            <a:rPr lang="en-US" sz="1700" b="0" i="0" kern="1200" dirty="0" err="1"/>
            <a:t>medarbetare</a:t>
          </a:r>
          <a:endParaRPr lang="en-US" sz="1700" b="0" kern="1200" dirty="0"/>
        </a:p>
      </dsp:txBody>
      <dsp:txXfrm>
        <a:off x="29893" y="31510"/>
        <a:ext cx="2247359" cy="552577"/>
      </dsp:txXfrm>
    </dsp:sp>
    <dsp:sp modelId="{F3B73820-6F0F-884B-931D-6D13A8865581}">
      <dsp:nvSpPr>
        <dsp:cNvPr id="0" name=""/>
        <dsp:cNvSpPr/>
      </dsp:nvSpPr>
      <dsp:spPr>
        <a:xfrm rot="5400000">
          <a:off x="4112996" y="-1100015"/>
          <a:ext cx="489890" cy="4101592"/>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err="1"/>
            <a:t>Lär</a:t>
          </a:r>
          <a:r>
            <a:rPr lang="en-US" sz="1200" b="0" i="0" kern="1200" dirty="0"/>
            <a:t> dig </a:t>
          </a:r>
          <a:r>
            <a:rPr lang="en-US" sz="1200" b="0" i="0" kern="1200" dirty="0" err="1"/>
            <a:t>att</a:t>
          </a:r>
          <a:r>
            <a:rPr lang="en-US" sz="1200" b="0" i="0" kern="1200" dirty="0"/>
            <a:t> </a:t>
          </a:r>
          <a:r>
            <a:rPr lang="en-US" sz="1200" b="0" i="0" kern="1200" dirty="0" err="1"/>
            <a:t>inspirera</a:t>
          </a:r>
          <a:r>
            <a:rPr lang="en-US" sz="1200" b="0" i="0" kern="1200" dirty="0"/>
            <a:t>, </a:t>
          </a:r>
          <a:r>
            <a:rPr lang="en-US" sz="1200" b="0" i="0" kern="1200" dirty="0" err="1"/>
            <a:t>motivera</a:t>
          </a:r>
          <a:r>
            <a:rPr lang="en-US" sz="1200" b="0" i="0" kern="1200" dirty="0"/>
            <a:t> </a:t>
          </a:r>
          <a:r>
            <a:rPr lang="en-US" sz="1200" b="0" i="0" kern="1200" dirty="0" err="1"/>
            <a:t>och</a:t>
          </a:r>
          <a:r>
            <a:rPr lang="en-US" sz="1200" b="0" i="0" kern="1200" dirty="0"/>
            <a:t> </a:t>
          </a:r>
          <a:r>
            <a:rPr lang="en-US" sz="1200" b="0" i="0" kern="1200" dirty="0" err="1"/>
            <a:t>uppmuntra</a:t>
          </a:r>
          <a:r>
            <a:rPr lang="en-US" sz="1200" b="0" i="0" kern="1200" dirty="0"/>
            <a:t> </a:t>
          </a:r>
          <a:r>
            <a:rPr lang="en-US" sz="1200" b="0" i="0" kern="1200" dirty="0" err="1"/>
            <a:t>varje</a:t>
          </a:r>
          <a:r>
            <a:rPr lang="en-US" sz="1200" b="0" i="0" kern="1200" dirty="0"/>
            <a:t> </a:t>
          </a:r>
          <a:r>
            <a:rPr lang="en-US" sz="1200" b="0" i="0" kern="1200" dirty="0" err="1"/>
            <a:t>individ</a:t>
          </a:r>
          <a:r>
            <a:rPr lang="en-US" sz="1200" b="0" i="0" kern="1200" dirty="0"/>
            <a:t> </a:t>
          </a:r>
          <a:r>
            <a:rPr lang="en-US" sz="1200" b="0" i="0" kern="1200" dirty="0" err="1"/>
            <a:t>genom</a:t>
          </a:r>
          <a:r>
            <a:rPr lang="en-US" sz="1200" b="0" i="0" kern="1200" dirty="0"/>
            <a:t> </a:t>
          </a:r>
          <a:r>
            <a:rPr lang="en-US" sz="1200" b="0" i="0" kern="1200" dirty="0" err="1"/>
            <a:t>att</a:t>
          </a:r>
          <a:r>
            <a:rPr lang="en-US" sz="1200" b="0" i="0" kern="1200" dirty="0"/>
            <a:t> </a:t>
          </a:r>
          <a:r>
            <a:rPr lang="en-US" sz="1200" b="0" i="0" kern="1200" dirty="0" err="1"/>
            <a:t>förstå</a:t>
          </a:r>
          <a:r>
            <a:rPr lang="en-US" sz="1200" b="0" i="0" kern="1200" dirty="0"/>
            <a:t> </a:t>
          </a:r>
          <a:r>
            <a:rPr lang="en-US" sz="1200" b="0" i="0" kern="1200" dirty="0" err="1"/>
            <a:t>deras</a:t>
          </a:r>
          <a:r>
            <a:rPr lang="en-US" sz="1200" b="0" i="0" kern="1200" dirty="0"/>
            <a:t> </a:t>
          </a:r>
          <a:r>
            <a:rPr lang="en-US" sz="1200" b="0" i="0" kern="1200" dirty="0" err="1"/>
            <a:t>unika</a:t>
          </a:r>
          <a:r>
            <a:rPr lang="en-US" sz="1200" b="0" i="0" kern="1200" dirty="0"/>
            <a:t> </a:t>
          </a:r>
          <a:r>
            <a:rPr lang="en-US" sz="1200" b="0" i="0" kern="1200" dirty="0" err="1"/>
            <a:t>beteendeprofil</a:t>
          </a:r>
          <a:endParaRPr lang="en-US" sz="1200" kern="1200" dirty="0"/>
        </a:p>
      </dsp:txBody>
      <dsp:txXfrm rot="-5400000">
        <a:off x="2307145" y="729750"/>
        <a:ext cx="4077678" cy="442062"/>
      </dsp:txXfrm>
    </dsp:sp>
    <dsp:sp modelId="{C81783D3-E3BB-BB4A-B668-A32FAEF3F8C5}">
      <dsp:nvSpPr>
        <dsp:cNvPr id="0" name=""/>
        <dsp:cNvSpPr/>
      </dsp:nvSpPr>
      <dsp:spPr>
        <a:xfrm>
          <a:off x="0" y="644598"/>
          <a:ext cx="2307145" cy="61236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err="1"/>
            <a:t>Ledarskapet</a:t>
          </a:r>
          <a:endParaRPr lang="en-US" sz="1700" b="0" kern="1200" dirty="0"/>
        </a:p>
      </dsp:txBody>
      <dsp:txXfrm>
        <a:off x="29893" y="674491"/>
        <a:ext cx="2247359" cy="552577"/>
      </dsp:txXfrm>
    </dsp:sp>
    <dsp:sp modelId="{9C712706-8D6E-A746-BB2B-6FA23C1584DA}">
      <dsp:nvSpPr>
        <dsp:cNvPr id="0" name=""/>
        <dsp:cNvSpPr/>
      </dsp:nvSpPr>
      <dsp:spPr>
        <a:xfrm rot="5400000">
          <a:off x="4112996" y="-457034"/>
          <a:ext cx="489890" cy="4101592"/>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err="1"/>
            <a:t>Genom</a:t>
          </a:r>
          <a:r>
            <a:rPr lang="en-US" sz="1200" b="0" i="0" kern="1200" dirty="0"/>
            <a:t> </a:t>
          </a:r>
          <a:r>
            <a:rPr lang="en-US" sz="1200" b="0" i="0" kern="1200" dirty="0" err="1"/>
            <a:t>att</a:t>
          </a:r>
          <a:r>
            <a:rPr lang="en-US" sz="1200" b="0" i="0" kern="1200" dirty="0"/>
            <a:t> </a:t>
          </a:r>
          <a:r>
            <a:rPr lang="en-US" sz="1200" b="0" i="0" kern="1200" dirty="0" err="1"/>
            <a:t>förstå</a:t>
          </a:r>
          <a:r>
            <a:rPr lang="en-US" sz="1200" b="0" i="0" kern="1200" dirty="0"/>
            <a:t> </a:t>
          </a:r>
          <a:r>
            <a:rPr lang="en-US" sz="1200" b="0" i="0" kern="1200" dirty="0" err="1"/>
            <a:t>och</a:t>
          </a:r>
          <a:r>
            <a:rPr lang="en-US" sz="1200" b="0" i="0" kern="1200" dirty="0"/>
            <a:t> </a:t>
          </a:r>
          <a:r>
            <a:rPr lang="en-US" sz="1200" b="0" i="0" kern="1200" dirty="0" err="1"/>
            <a:t>anpassa</a:t>
          </a:r>
          <a:r>
            <a:rPr lang="en-US" sz="1200" b="0" i="0" kern="1200" dirty="0"/>
            <a:t> sig till de </a:t>
          </a:r>
          <a:r>
            <a:rPr lang="en-US" sz="1200" b="0" i="0" kern="1200" dirty="0" err="1"/>
            <a:t>sätt</a:t>
          </a:r>
          <a:r>
            <a:rPr lang="en-US" sz="1200" b="0" i="0" kern="1200" dirty="0"/>
            <a:t> </a:t>
          </a:r>
          <a:r>
            <a:rPr lang="en-US" sz="1200" b="0" i="0" kern="1200" dirty="0" err="1"/>
            <a:t>kunderna</a:t>
          </a:r>
          <a:r>
            <a:rPr lang="en-US" sz="1200" b="0" i="0" kern="1200" dirty="0"/>
            <a:t> </a:t>
          </a:r>
          <a:r>
            <a:rPr lang="en-US" sz="1200" b="0" i="0" kern="1200" dirty="0" err="1"/>
            <a:t>beter</a:t>
          </a:r>
          <a:r>
            <a:rPr lang="en-US" sz="1200" b="0" i="0" kern="1200" dirty="0"/>
            <a:t> sig </a:t>
          </a:r>
          <a:r>
            <a:rPr lang="en-US" sz="1200" b="0" i="0" kern="1200" dirty="0" err="1"/>
            <a:t>och</a:t>
          </a:r>
          <a:r>
            <a:rPr lang="en-US" sz="1200" b="0" i="0" kern="1200" dirty="0"/>
            <a:t> </a:t>
          </a:r>
          <a:r>
            <a:rPr lang="en-US" sz="1200" b="0" i="0" kern="1200" dirty="0" err="1"/>
            <a:t>fattar</a:t>
          </a:r>
          <a:r>
            <a:rPr lang="en-US" sz="1200" b="0" i="0" kern="1200" dirty="0"/>
            <a:t> </a:t>
          </a:r>
          <a:r>
            <a:rPr lang="en-US" sz="1200" b="0" i="0" kern="1200" dirty="0" err="1"/>
            <a:t>beslut</a:t>
          </a:r>
          <a:endParaRPr lang="en-US" sz="1200" kern="1200" dirty="0"/>
        </a:p>
      </dsp:txBody>
      <dsp:txXfrm rot="-5400000">
        <a:off x="2307145" y="1372731"/>
        <a:ext cx="4077678" cy="442062"/>
      </dsp:txXfrm>
    </dsp:sp>
    <dsp:sp modelId="{0882D445-08A2-064A-8364-C5084077B139}">
      <dsp:nvSpPr>
        <dsp:cNvPr id="0" name=""/>
        <dsp:cNvSpPr/>
      </dsp:nvSpPr>
      <dsp:spPr>
        <a:xfrm>
          <a:off x="0" y="1287580"/>
          <a:ext cx="2307145" cy="61236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err="1"/>
            <a:t>Fler</a:t>
          </a:r>
          <a:r>
            <a:rPr lang="en-US" sz="1700" b="0" i="0" kern="1200" dirty="0"/>
            <a:t> </a:t>
          </a:r>
          <a:r>
            <a:rPr lang="en-US" sz="1700" b="0" i="0" kern="1200" dirty="0" err="1"/>
            <a:t>affärer</a:t>
          </a:r>
          <a:endParaRPr lang="en-US" sz="1700" b="0" kern="1200" dirty="0"/>
        </a:p>
      </dsp:txBody>
      <dsp:txXfrm>
        <a:off x="29893" y="1317473"/>
        <a:ext cx="2247359" cy="552577"/>
      </dsp:txXfrm>
    </dsp:sp>
    <dsp:sp modelId="{AF12E814-7139-4F4B-AA80-60234032DF57}">
      <dsp:nvSpPr>
        <dsp:cNvPr id="0" name=""/>
        <dsp:cNvSpPr/>
      </dsp:nvSpPr>
      <dsp:spPr>
        <a:xfrm rot="5400000">
          <a:off x="4112996" y="185947"/>
          <a:ext cx="489890" cy="4101592"/>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err="1"/>
            <a:t>Förmågan</a:t>
          </a:r>
          <a:r>
            <a:rPr lang="en-US" sz="1200" b="0" i="0" kern="1200" dirty="0"/>
            <a:t> </a:t>
          </a:r>
          <a:r>
            <a:rPr lang="en-US" sz="1200" b="0" i="0" kern="1200" dirty="0" err="1"/>
            <a:t>att</a:t>
          </a:r>
          <a:r>
            <a:rPr lang="en-US" sz="1200" b="0" i="0" kern="1200" dirty="0"/>
            <a:t> </a:t>
          </a:r>
          <a:r>
            <a:rPr lang="en-US" sz="1200" b="0" i="0" kern="1200" dirty="0" err="1"/>
            <a:t>anpassa</a:t>
          </a:r>
          <a:r>
            <a:rPr lang="en-US" sz="1200" b="0" i="0" kern="1200" dirty="0"/>
            <a:t> </a:t>
          </a:r>
          <a:r>
            <a:rPr lang="en-US" sz="1200" b="0" i="0" kern="1200" dirty="0" err="1"/>
            <a:t>ditt</a:t>
          </a:r>
          <a:r>
            <a:rPr lang="en-US" sz="1200" b="0" i="0" kern="1200" dirty="0"/>
            <a:t> </a:t>
          </a:r>
          <a:r>
            <a:rPr lang="en-US" sz="1200" b="0" i="0" kern="1200" dirty="0" err="1"/>
            <a:t>beteende</a:t>
          </a:r>
          <a:r>
            <a:rPr lang="en-US" sz="1200" b="0" i="0" kern="1200" dirty="0"/>
            <a:t> </a:t>
          </a:r>
          <a:r>
            <a:rPr lang="en-US" sz="1200" b="0" i="0" kern="1200" dirty="0" err="1"/>
            <a:t>och</a:t>
          </a:r>
          <a:r>
            <a:rPr lang="en-US" sz="1200" b="0" i="0" kern="1200" dirty="0"/>
            <a:t> </a:t>
          </a:r>
          <a:r>
            <a:rPr lang="en-US" sz="1200" b="0" i="0" kern="1200" dirty="0" err="1"/>
            <a:t>möta</a:t>
          </a:r>
          <a:r>
            <a:rPr lang="en-US" sz="1200" b="0" i="0" kern="1200" dirty="0"/>
            <a:t> </a:t>
          </a:r>
          <a:r>
            <a:rPr lang="en-US" sz="1200" b="0" i="0" kern="1200" dirty="0" err="1"/>
            <a:t>mottagaren</a:t>
          </a:r>
          <a:r>
            <a:rPr lang="en-US" sz="1200" b="0" i="0" kern="1200" dirty="0"/>
            <a:t> </a:t>
          </a:r>
          <a:r>
            <a:rPr lang="en-US" sz="1200" b="0" i="0" kern="1200" dirty="0" err="1"/>
            <a:t>i</a:t>
          </a:r>
          <a:r>
            <a:rPr lang="en-US" sz="1200" b="0" i="0" kern="1200" dirty="0"/>
            <a:t> </a:t>
          </a:r>
          <a:r>
            <a:rPr lang="en-US" sz="1200" b="0" i="0" kern="1200" dirty="0" err="1"/>
            <a:t>dennes</a:t>
          </a:r>
          <a:r>
            <a:rPr lang="en-US" sz="1200" b="0" i="0" kern="1200" dirty="0"/>
            <a:t> </a:t>
          </a:r>
          <a:r>
            <a:rPr lang="en-US" sz="1200" b="0" i="0" kern="1200" dirty="0" err="1"/>
            <a:t>beteendestil</a:t>
          </a:r>
          <a:endParaRPr lang="en-US" sz="1200" kern="1200" dirty="0"/>
        </a:p>
      </dsp:txBody>
      <dsp:txXfrm rot="-5400000">
        <a:off x="2307145" y="2015712"/>
        <a:ext cx="4077678" cy="442062"/>
      </dsp:txXfrm>
    </dsp:sp>
    <dsp:sp modelId="{D1CC3AFE-0A7F-444A-8FB8-76FABDD85EA0}">
      <dsp:nvSpPr>
        <dsp:cNvPr id="0" name=""/>
        <dsp:cNvSpPr/>
      </dsp:nvSpPr>
      <dsp:spPr>
        <a:xfrm>
          <a:off x="0" y="1930561"/>
          <a:ext cx="2307145" cy="61236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a:t>Ge </a:t>
          </a:r>
          <a:r>
            <a:rPr lang="en-US" sz="1700" b="0" i="0" kern="1200" dirty="0" err="1"/>
            <a:t>konstruktiv</a:t>
          </a:r>
          <a:r>
            <a:rPr lang="en-US" sz="1700" b="0" i="0" kern="1200" dirty="0"/>
            <a:t> feedback</a:t>
          </a:r>
          <a:endParaRPr lang="en-US" sz="1700" b="0" kern="1200" dirty="0"/>
        </a:p>
      </dsp:txBody>
      <dsp:txXfrm>
        <a:off x="29893" y="1960454"/>
        <a:ext cx="2247359" cy="552577"/>
      </dsp:txXfrm>
    </dsp:sp>
    <dsp:sp modelId="{914B8974-647B-C644-92CF-E5865AA363C3}">
      <dsp:nvSpPr>
        <dsp:cNvPr id="0" name=""/>
        <dsp:cNvSpPr/>
      </dsp:nvSpPr>
      <dsp:spPr>
        <a:xfrm rot="5400000">
          <a:off x="4112996" y="828928"/>
          <a:ext cx="489890" cy="4101592"/>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err="1"/>
            <a:t>När</a:t>
          </a:r>
          <a:r>
            <a:rPr lang="en-US" sz="1200" b="0" i="0" kern="1200" dirty="0"/>
            <a:t> vi </a:t>
          </a:r>
          <a:r>
            <a:rPr lang="en-US" sz="1200" b="0" i="0" kern="1200" dirty="0" err="1"/>
            <a:t>förstår</a:t>
          </a:r>
          <a:r>
            <a:rPr lang="en-US" sz="1200" b="0" i="0" kern="1200" dirty="0"/>
            <a:t> </a:t>
          </a:r>
          <a:r>
            <a:rPr lang="en-US" sz="1200" b="0" i="0" kern="1200" dirty="0" err="1"/>
            <a:t>avsikten</a:t>
          </a:r>
          <a:r>
            <a:rPr lang="en-US" sz="1200" b="0" i="0" kern="1200" dirty="0"/>
            <a:t> </a:t>
          </a:r>
          <a:r>
            <a:rPr lang="en-US" sz="1200" b="0" i="0" kern="1200" dirty="0" err="1"/>
            <a:t>bakom</a:t>
          </a:r>
          <a:r>
            <a:rPr lang="en-US" sz="1200" b="0" i="0" kern="1200" dirty="0"/>
            <a:t> </a:t>
          </a:r>
          <a:r>
            <a:rPr lang="en-US" sz="1200" b="0" i="0" kern="1200" dirty="0" err="1"/>
            <a:t>beteendet</a:t>
          </a:r>
          <a:r>
            <a:rPr lang="en-US" sz="1200" b="0" i="0" kern="1200" dirty="0"/>
            <a:t> </a:t>
          </a:r>
          <a:r>
            <a:rPr lang="en-US" sz="1200" b="0" i="0" kern="1200" dirty="0" err="1"/>
            <a:t>minskar</a:t>
          </a:r>
          <a:r>
            <a:rPr lang="en-US" sz="1200" b="0" i="0" kern="1200" dirty="0"/>
            <a:t> </a:t>
          </a:r>
          <a:r>
            <a:rPr lang="en-US" sz="1200" b="0" i="0" kern="1200" dirty="0" err="1"/>
            <a:t>konflikter</a:t>
          </a:r>
          <a:r>
            <a:rPr lang="en-US" sz="1200" b="0" i="0" kern="1200" dirty="0"/>
            <a:t> </a:t>
          </a:r>
          <a:r>
            <a:rPr lang="en-US" sz="1200" b="0" i="0" kern="1200" dirty="0" err="1"/>
            <a:t>och</a:t>
          </a:r>
          <a:r>
            <a:rPr lang="en-US" sz="1200" b="0" i="0" kern="1200" dirty="0"/>
            <a:t> </a:t>
          </a:r>
          <a:r>
            <a:rPr lang="en-US" sz="1200" b="0" i="0" kern="1200" dirty="0" err="1"/>
            <a:t>motsättningar</a:t>
          </a:r>
          <a:r>
            <a:rPr lang="en-US" sz="1200" b="0" i="0" kern="1200" dirty="0"/>
            <a:t> </a:t>
          </a:r>
          <a:r>
            <a:rPr lang="en-US" sz="1200" b="0" i="0" kern="1200" dirty="0" err="1"/>
            <a:t>kraftigt</a:t>
          </a:r>
          <a:endParaRPr lang="en-US" sz="1200" kern="1200" dirty="0"/>
        </a:p>
      </dsp:txBody>
      <dsp:txXfrm rot="-5400000">
        <a:off x="2307145" y="2658693"/>
        <a:ext cx="4077678" cy="442062"/>
      </dsp:txXfrm>
    </dsp:sp>
    <dsp:sp modelId="{0347024E-FE6D-8749-921F-C7ACC4A1983A}">
      <dsp:nvSpPr>
        <dsp:cNvPr id="0" name=""/>
        <dsp:cNvSpPr/>
      </dsp:nvSpPr>
      <dsp:spPr>
        <a:xfrm>
          <a:off x="0" y="2573543"/>
          <a:ext cx="2307145" cy="61236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err="1"/>
            <a:t>Konflikthantering</a:t>
          </a:r>
          <a:endParaRPr lang="en-US" sz="1700" b="0" kern="1200" dirty="0"/>
        </a:p>
      </dsp:txBody>
      <dsp:txXfrm>
        <a:off x="29893" y="2603436"/>
        <a:ext cx="2247359" cy="552577"/>
      </dsp:txXfrm>
    </dsp:sp>
    <dsp:sp modelId="{D8098C6B-4B67-A94A-AD94-69D939024669}">
      <dsp:nvSpPr>
        <dsp:cNvPr id="0" name=""/>
        <dsp:cNvSpPr/>
      </dsp:nvSpPr>
      <dsp:spPr>
        <a:xfrm rot="5400000">
          <a:off x="4112996" y="1471910"/>
          <a:ext cx="489890" cy="410159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DISC </a:t>
          </a:r>
          <a:r>
            <a:rPr lang="en-US" sz="1200" b="0" i="0" kern="1200" dirty="0" err="1"/>
            <a:t>skapar</a:t>
          </a:r>
          <a:r>
            <a:rPr lang="en-US" sz="1200" b="0" i="0" kern="1200" dirty="0"/>
            <a:t> </a:t>
          </a:r>
          <a:r>
            <a:rPr lang="en-US" sz="1200" b="0" i="0" kern="1200" dirty="0" err="1"/>
            <a:t>effektiv</a:t>
          </a:r>
          <a:r>
            <a:rPr lang="en-US" sz="1200" b="0" i="0" kern="1200" dirty="0"/>
            <a:t> </a:t>
          </a:r>
          <a:r>
            <a:rPr lang="en-US" sz="1200" b="0" i="0" kern="1200" dirty="0" err="1"/>
            <a:t>karriärplanering</a:t>
          </a:r>
          <a:r>
            <a:rPr lang="en-US" sz="1200" b="0" i="0" kern="1200" dirty="0"/>
            <a:t> </a:t>
          </a:r>
          <a:r>
            <a:rPr lang="en-US" sz="1200" b="0" i="0" kern="1200" dirty="0" err="1"/>
            <a:t>genom</a:t>
          </a:r>
          <a:r>
            <a:rPr lang="en-US" sz="1200" b="0" i="0" kern="1200" dirty="0"/>
            <a:t> </a:t>
          </a:r>
          <a:r>
            <a:rPr lang="en-US" sz="1200" b="0" i="0" kern="1200" dirty="0" err="1"/>
            <a:t>att</a:t>
          </a:r>
          <a:r>
            <a:rPr lang="en-US" sz="1200" b="0" i="0" kern="1200" dirty="0"/>
            <a:t> </a:t>
          </a:r>
          <a:r>
            <a:rPr lang="en-US" sz="1200" b="0" i="0" kern="1200" dirty="0" err="1"/>
            <a:t>hjälpa</a:t>
          </a:r>
          <a:r>
            <a:rPr lang="en-US" sz="1200" b="0" i="0" kern="1200" dirty="0"/>
            <a:t> till </a:t>
          </a:r>
          <a:r>
            <a:rPr lang="en-US" sz="1200" b="0" i="0" kern="1200" dirty="0" err="1"/>
            <a:t>att</a:t>
          </a:r>
          <a:r>
            <a:rPr lang="en-US" sz="1200" b="0" i="0" kern="1200" dirty="0"/>
            <a:t> matcha </a:t>
          </a:r>
          <a:r>
            <a:rPr lang="en-US" sz="1200" b="0" i="0" kern="1200" dirty="0" err="1"/>
            <a:t>människor</a:t>
          </a:r>
          <a:r>
            <a:rPr lang="en-US" sz="1200" b="0" i="0" kern="1200" dirty="0"/>
            <a:t> med positioner</a:t>
          </a:r>
          <a:endParaRPr lang="en-US" sz="1200" kern="1200" dirty="0"/>
        </a:p>
      </dsp:txBody>
      <dsp:txXfrm rot="-5400000">
        <a:off x="2307145" y="3301675"/>
        <a:ext cx="4077678" cy="442062"/>
      </dsp:txXfrm>
    </dsp:sp>
    <dsp:sp modelId="{EDB26EDA-1D44-C542-A4F0-25AC932E859D}">
      <dsp:nvSpPr>
        <dsp:cNvPr id="0" name=""/>
        <dsp:cNvSpPr/>
      </dsp:nvSpPr>
      <dsp:spPr>
        <a:xfrm>
          <a:off x="0" y="3216524"/>
          <a:ext cx="2307145" cy="61236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err="1"/>
            <a:t>Karriärplanering</a:t>
          </a:r>
          <a:endParaRPr lang="en-US" sz="1700" b="0" kern="1200" dirty="0"/>
        </a:p>
      </dsp:txBody>
      <dsp:txXfrm>
        <a:off x="29893" y="3246417"/>
        <a:ext cx="2247359" cy="552577"/>
      </dsp:txXfrm>
    </dsp:sp>
    <dsp:sp modelId="{03D52486-4F56-4549-AE8C-73A8B37E1BC8}">
      <dsp:nvSpPr>
        <dsp:cNvPr id="0" name=""/>
        <dsp:cNvSpPr/>
      </dsp:nvSpPr>
      <dsp:spPr>
        <a:xfrm rot="5400000">
          <a:off x="4112996" y="2114891"/>
          <a:ext cx="489890" cy="4101592"/>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DISC </a:t>
          </a:r>
          <a:r>
            <a:rPr lang="en-US" sz="1200" b="0" i="0" kern="1200" dirty="0" err="1"/>
            <a:t>gör</a:t>
          </a:r>
          <a:r>
            <a:rPr lang="en-US" sz="1200" b="0" i="0" kern="1200" dirty="0"/>
            <a:t> det </a:t>
          </a:r>
          <a:r>
            <a:rPr lang="en-US" sz="1200" b="0" i="0" kern="1200" dirty="0" err="1"/>
            <a:t>möjligt</a:t>
          </a:r>
          <a:r>
            <a:rPr lang="en-US" sz="1200" b="0" i="0" kern="1200" dirty="0"/>
            <a:t> </a:t>
          </a:r>
          <a:r>
            <a:rPr lang="en-US" sz="1200" b="0" i="0" kern="1200" dirty="0" err="1"/>
            <a:t>att</a:t>
          </a:r>
          <a:r>
            <a:rPr lang="en-US" sz="1200" b="0" i="0" kern="1200" dirty="0"/>
            <a:t> </a:t>
          </a:r>
          <a:r>
            <a:rPr lang="en-US" sz="1200" b="0" i="0" kern="1200" dirty="0" err="1"/>
            <a:t>förstå</a:t>
          </a:r>
          <a:r>
            <a:rPr lang="en-US" sz="1200" b="0" i="0" kern="1200" dirty="0"/>
            <a:t> </a:t>
          </a:r>
          <a:r>
            <a:rPr lang="en-US" sz="1200" b="0" i="0" kern="1200" dirty="0" err="1"/>
            <a:t>varför</a:t>
          </a:r>
          <a:r>
            <a:rPr lang="en-US" sz="1200" b="0" i="0" kern="1200" dirty="0"/>
            <a:t> </a:t>
          </a:r>
          <a:r>
            <a:rPr lang="en-US" sz="1200" b="0" i="0" kern="1200" dirty="0" err="1"/>
            <a:t>andra</a:t>
          </a:r>
          <a:r>
            <a:rPr lang="en-US" sz="1200" b="0" i="0" kern="1200" dirty="0"/>
            <a:t> </a:t>
          </a:r>
          <a:r>
            <a:rPr lang="en-US" sz="1200" b="0" i="0" kern="1200" dirty="0" err="1"/>
            <a:t>beter</a:t>
          </a:r>
          <a:r>
            <a:rPr lang="en-US" sz="1200" b="0" i="0" kern="1200" dirty="0"/>
            <a:t> sig </a:t>
          </a:r>
          <a:r>
            <a:rPr lang="en-US" sz="1200" b="0" i="0" kern="1200" dirty="0" err="1"/>
            <a:t>på</a:t>
          </a:r>
          <a:r>
            <a:rPr lang="en-US" sz="1200" b="0" i="0" kern="1200" dirty="0"/>
            <a:t> </a:t>
          </a:r>
          <a:r>
            <a:rPr lang="en-US" sz="1200" b="0" i="0" kern="1200" dirty="0" err="1"/>
            <a:t>ett</a:t>
          </a:r>
          <a:r>
            <a:rPr lang="en-US" sz="1200" b="0" i="0" kern="1200" dirty="0"/>
            <a:t> </a:t>
          </a:r>
          <a:r>
            <a:rPr lang="en-US" sz="1200" b="0" i="0" kern="1200" dirty="0" err="1"/>
            <a:t>visst</a:t>
          </a:r>
          <a:r>
            <a:rPr lang="en-US" sz="1200" b="0" i="0" kern="1200" dirty="0"/>
            <a:t> </a:t>
          </a:r>
          <a:r>
            <a:rPr lang="en-US" sz="1200" b="0" i="0" kern="1200" dirty="0" err="1"/>
            <a:t>sätt</a:t>
          </a:r>
          <a:endParaRPr lang="en-US" sz="1200" kern="1200" dirty="0"/>
        </a:p>
      </dsp:txBody>
      <dsp:txXfrm rot="-5400000">
        <a:off x="2307145" y="3944656"/>
        <a:ext cx="4077678" cy="442062"/>
      </dsp:txXfrm>
    </dsp:sp>
    <dsp:sp modelId="{D399BD9C-7032-BB48-90A9-8150396F0F03}">
      <dsp:nvSpPr>
        <dsp:cNvPr id="0" name=""/>
        <dsp:cNvSpPr/>
      </dsp:nvSpPr>
      <dsp:spPr>
        <a:xfrm>
          <a:off x="0" y="3859506"/>
          <a:ext cx="2307145" cy="61236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err="1"/>
            <a:t>Produktiva</a:t>
          </a:r>
          <a:r>
            <a:rPr lang="en-US" sz="1700" b="0" i="0" kern="1200" dirty="0"/>
            <a:t> team</a:t>
          </a:r>
          <a:endParaRPr lang="en-US" sz="1700" b="0" kern="1200" dirty="0"/>
        </a:p>
      </dsp:txBody>
      <dsp:txXfrm>
        <a:off x="29893" y="3889399"/>
        <a:ext cx="2247359" cy="552577"/>
      </dsp:txXfrm>
    </dsp:sp>
    <dsp:sp modelId="{DE1DBE27-E6DC-094B-A583-0B3C1FF92994}">
      <dsp:nvSpPr>
        <dsp:cNvPr id="0" name=""/>
        <dsp:cNvSpPr/>
      </dsp:nvSpPr>
      <dsp:spPr>
        <a:xfrm rot="5400000">
          <a:off x="4112996" y="2757873"/>
          <a:ext cx="489890" cy="4101592"/>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err="1"/>
            <a:t>Avgörande</a:t>
          </a:r>
          <a:r>
            <a:rPr lang="en-US" sz="1200" b="0" i="0" kern="1200" dirty="0"/>
            <a:t> för </a:t>
          </a:r>
          <a:r>
            <a:rPr lang="en-US" sz="1200" b="0" i="0" kern="1200" dirty="0" err="1"/>
            <a:t>att</a:t>
          </a:r>
          <a:r>
            <a:rPr lang="en-US" sz="1200" b="0" i="0" kern="1200" dirty="0"/>
            <a:t> </a:t>
          </a:r>
          <a:r>
            <a:rPr lang="en-US" sz="1200" b="0" i="0" kern="1200" dirty="0" err="1"/>
            <a:t>behålla</a:t>
          </a:r>
          <a:r>
            <a:rPr lang="en-US" sz="1200" b="0" i="0" kern="1200" dirty="0"/>
            <a:t> </a:t>
          </a:r>
          <a:r>
            <a:rPr lang="en-US" sz="1200" b="0" i="0" kern="1200" dirty="0" err="1"/>
            <a:t>en</a:t>
          </a:r>
          <a:r>
            <a:rPr lang="en-US" sz="1200" b="0" i="0" kern="1200" dirty="0"/>
            <a:t> </a:t>
          </a:r>
          <a:r>
            <a:rPr lang="en-US" sz="1200" b="0" i="0" kern="1200" dirty="0" err="1"/>
            <a:t>medarbetare</a:t>
          </a:r>
          <a:r>
            <a:rPr lang="en-US" sz="1200" b="0" i="0" kern="1200" dirty="0"/>
            <a:t> </a:t>
          </a:r>
          <a:r>
            <a:rPr lang="en-US" sz="1200" b="0" i="0" kern="1200" dirty="0" err="1"/>
            <a:t>är</a:t>
          </a:r>
          <a:r>
            <a:rPr lang="en-US" sz="1200" b="0" i="0" kern="1200" dirty="0"/>
            <a:t> </a:t>
          </a:r>
          <a:r>
            <a:rPr lang="en-US" sz="1200" b="0" i="0" kern="1200" dirty="0" err="1"/>
            <a:t>att</a:t>
          </a:r>
          <a:r>
            <a:rPr lang="en-US" sz="1200" b="0" i="0" kern="1200" dirty="0"/>
            <a:t> </a:t>
          </a:r>
          <a:r>
            <a:rPr lang="en-US" sz="1200" b="0" i="0" kern="1200" dirty="0" err="1"/>
            <a:t>förstå</a:t>
          </a:r>
          <a:r>
            <a:rPr lang="en-US" sz="1200" b="0" i="0" kern="1200" dirty="0"/>
            <a:t> </a:t>
          </a:r>
          <a:r>
            <a:rPr lang="en-US" sz="1200" b="0" i="0" kern="1200" dirty="0" err="1"/>
            <a:t>vad</a:t>
          </a:r>
          <a:r>
            <a:rPr lang="en-US" sz="1200" b="0" i="0" kern="1200" dirty="0"/>
            <a:t> </a:t>
          </a:r>
          <a:r>
            <a:rPr lang="en-US" sz="1200" b="0" i="0" kern="1200" dirty="0" err="1"/>
            <a:t>som</a:t>
          </a:r>
          <a:r>
            <a:rPr lang="en-US" sz="1200" b="0" i="0" kern="1200" dirty="0"/>
            <a:t> </a:t>
          </a:r>
          <a:r>
            <a:rPr lang="en-US" sz="1200" b="0" i="0" kern="1200" dirty="0" err="1"/>
            <a:t>motiverar</a:t>
          </a:r>
          <a:r>
            <a:rPr lang="en-US" sz="1200" b="0" i="0" kern="1200" dirty="0"/>
            <a:t> </a:t>
          </a:r>
          <a:r>
            <a:rPr lang="en-US" sz="1200" b="0" i="0" kern="1200" dirty="0" err="1"/>
            <a:t>denne</a:t>
          </a:r>
          <a:endParaRPr lang="en-US" sz="1200" kern="1200" dirty="0"/>
        </a:p>
      </dsp:txBody>
      <dsp:txXfrm rot="-5400000">
        <a:off x="2307145" y="4587638"/>
        <a:ext cx="4077678" cy="442062"/>
      </dsp:txXfrm>
    </dsp:sp>
    <dsp:sp modelId="{12EBA940-D626-2140-907C-00791FA27C4F}">
      <dsp:nvSpPr>
        <dsp:cNvPr id="0" name=""/>
        <dsp:cNvSpPr/>
      </dsp:nvSpPr>
      <dsp:spPr>
        <a:xfrm>
          <a:off x="0" y="4502488"/>
          <a:ext cx="2307145" cy="61236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err="1"/>
            <a:t>Behåll</a:t>
          </a:r>
          <a:r>
            <a:rPr lang="en-US" sz="1700" b="0" i="0" kern="1200" dirty="0"/>
            <a:t> bra </a:t>
          </a:r>
          <a:r>
            <a:rPr lang="en-US" sz="1700" b="0" i="0" kern="1200" dirty="0" err="1"/>
            <a:t>medarbetare</a:t>
          </a:r>
          <a:endParaRPr lang="en-US" sz="1700" b="0" kern="1200" dirty="0"/>
        </a:p>
      </dsp:txBody>
      <dsp:txXfrm>
        <a:off x="29893" y="4532381"/>
        <a:ext cx="2247359" cy="552577"/>
      </dsp:txXfrm>
    </dsp:sp>
    <dsp:sp modelId="{020C3EB9-0C3D-124F-BD58-3A2173FB047D}">
      <dsp:nvSpPr>
        <dsp:cNvPr id="0" name=""/>
        <dsp:cNvSpPr/>
      </dsp:nvSpPr>
      <dsp:spPr>
        <a:xfrm rot="5400000">
          <a:off x="4112996" y="3400855"/>
          <a:ext cx="489890" cy="4101592"/>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err="1"/>
            <a:t>Genom</a:t>
          </a:r>
          <a:r>
            <a:rPr lang="en-US" sz="1200" b="0" i="0" kern="1200" dirty="0"/>
            <a:t> </a:t>
          </a:r>
          <a:r>
            <a:rPr lang="en-US" sz="1200" b="0" i="0" kern="1200" dirty="0" err="1"/>
            <a:t>förmågan</a:t>
          </a:r>
          <a:r>
            <a:rPr lang="en-US" sz="1200" b="0" i="0" kern="1200" dirty="0"/>
            <a:t> </a:t>
          </a:r>
          <a:r>
            <a:rPr lang="en-US" sz="1200" b="0" i="0" kern="1200" dirty="0" err="1"/>
            <a:t>att</a:t>
          </a:r>
          <a:r>
            <a:rPr lang="en-US" sz="1200" b="0" i="0" kern="1200" dirty="0"/>
            <a:t> </a:t>
          </a:r>
          <a:r>
            <a:rPr lang="en-US" sz="1200" b="0" i="0" kern="1200" dirty="0" err="1"/>
            <a:t>anpassa</a:t>
          </a:r>
          <a:r>
            <a:rPr lang="en-US" sz="1200" b="0" i="0" kern="1200" dirty="0"/>
            <a:t> dig till </a:t>
          </a:r>
          <a:r>
            <a:rPr lang="en-US" sz="1200" b="0" i="0" kern="1200" dirty="0" err="1"/>
            <a:t>mottagaren</a:t>
          </a:r>
          <a:endParaRPr lang="en-US" sz="1200" kern="1200" dirty="0"/>
        </a:p>
      </dsp:txBody>
      <dsp:txXfrm rot="-5400000">
        <a:off x="2307145" y="5230620"/>
        <a:ext cx="4077678" cy="442062"/>
      </dsp:txXfrm>
    </dsp:sp>
    <dsp:sp modelId="{1C45419E-EB58-DA47-9A48-9D64EE2BC269}">
      <dsp:nvSpPr>
        <dsp:cNvPr id="0" name=""/>
        <dsp:cNvSpPr/>
      </dsp:nvSpPr>
      <dsp:spPr>
        <a:xfrm>
          <a:off x="0" y="5145469"/>
          <a:ext cx="2307145" cy="61236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0" i="0" kern="1200" dirty="0" err="1"/>
            <a:t>Förbättra</a:t>
          </a:r>
          <a:r>
            <a:rPr lang="en-US" sz="1700" b="0" i="0" kern="1200" dirty="0"/>
            <a:t> </a:t>
          </a:r>
          <a:r>
            <a:rPr lang="en-US" sz="1700" b="0" i="0" kern="1200" dirty="0" err="1"/>
            <a:t>kommunikation</a:t>
          </a:r>
          <a:endParaRPr lang="en-US" sz="1700" b="0" kern="1200" dirty="0"/>
        </a:p>
      </dsp:txBody>
      <dsp:txXfrm>
        <a:off x="29893" y="5175362"/>
        <a:ext cx="2247359" cy="5525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0DDDB-3A48-0A4A-A820-68AA4729747F}">
      <dsp:nvSpPr>
        <dsp:cNvPr id="0" name=""/>
        <dsp:cNvSpPr/>
      </dsp:nvSpPr>
      <dsp:spPr>
        <a:xfrm>
          <a:off x="2541" y="386308"/>
          <a:ext cx="2478006" cy="46080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sv-SE" sz="1600" kern="1200" dirty="0"/>
            <a:t>FEEDBACK: </a:t>
          </a:r>
          <a:r>
            <a:rPr lang="sv-SE" sz="1600" b="1" kern="1200" dirty="0">
              <a:solidFill>
                <a:srgbClr val="FFFF00"/>
              </a:solidFill>
            </a:rPr>
            <a:t>Dåtid</a:t>
          </a:r>
        </a:p>
      </dsp:txBody>
      <dsp:txXfrm>
        <a:off x="2541" y="386308"/>
        <a:ext cx="2478006" cy="460800"/>
      </dsp:txXfrm>
    </dsp:sp>
    <dsp:sp modelId="{D8EB90CD-BE62-CD49-9B59-6502C54175FE}">
      <dsp:nvSpPr>
        <dsp:cNvPr id="0" name=""/>
        <dsp:cNvSpPr/>
      </dsp:nvSpPr>
      <dsp:spPr>
        <a:xfrm>
          <a:off x="2541" y="847108"/>
          <a:ext cx="2478006" cy="479774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sv-SE" sz="1600" kern="1200"/>
            <a:t>Att ge feedback är att ge en person information, som beskriver hur du uppfattat dennes beteende i en given aktivitet, för att utvecklas framåt.</a:t>
          </a:r>
        </a:p>
        <a:p>
          <a:pPr marL="171450" lvl="1" indent="-171450" algn="l" defTabSz="711200">
            <a:lnSpc>
              <a:spcPct val="90000"/>
            </a:lnSpc>
            <a:spcBef>
              <a:spcPct val="0"/>
            </a:spcBef>
            <a:spcAft>
              <a:spcPct val="15000"/>
            </a:spcAft>
            <a:buChar char="•"/>
          </a:pPr>
          <a:r>
            <a:rPr lang="sv-SE" sz="1600" kern="1200"/>
            <a:t>Syftet med feedback kan sägas vara att </a:t>
          </a:r>
          <a:r>
            <a:rPr lang="sv-SE" sz="1600" b="1" kern="1200"/>
            <a:t>Förstärka</a:t>
          </a:r>
          <a:r>
            <a:rPr lang="sv-SE" sz="1600" kern="1200"/>
            <a:t> något som görs bra. </a:t>
          </a:r>
          <a:endParaRPr lang="sv-SE" sz="1600" kern="1200" dirty="0"/>
        </a:p>
        <a:p>
          <a:pPr marL="171450" lvl="1" indent="-171450" algn="l" defTabSz="711200">
            <a:lnSpc>
              <a:spcPct val="90000"/>
            </a:lnSpc>
            <a:spcBef>
              <a:spcPct val="0"/>
            </a:spcBef>
            <a:spcAft>
              <a:spcPct val="15000"/>
            </a:spcAft>
            <a:buChar char="•"/>
          </a:pPr>
          <a:r>
            <a:rPr lang="sv-SE" sz="1600" kern="1200" dirty="0"/>
            <a:t>Eller att </a:t>
          </a:r>
          <a:r>
            <a:rPr lang="sv-SE" sz="1600" b="1" kern="1200" dirty="0"/>
            <a:t>Förändra</a:t>
          </a:r>
          <a:r>
            <a:rPr lang="sv-SE" sz="1600" kern="1200" dirty="0"/>
            <a:t> något som kan göras bättre.</a:t>
          </a:r>
        </a:p>
        <a:p>
          <a:pPr marL="171450" lvl="1" indent="-171450" algn="l" defTabSz="711200">
            <a:lnSpc>
              <a:spcPct val="90000"/>
            </a:lnSpc>
            <a:spcBef>
              <a:spcPct val="0"/>
            </a:spcBef>
            <a:spcAft>
              <a:spcPct val="15000"/>
            </a:spcAft>
            <a:buChar char="•"/>
          </a:pPr>
          <a:r>
            <a:rPr lang="sv-SE" sz="1600" kern="1200"/>
            <a:t>Feedback handlar om dåtid</a:t>
          </a:r>
          <a:endParaRPr lang="sv-SE" sz="1600" kern="1200" dirty="0"/>
        </a:p>
      </dsp:txBody>
      <dsp:txXfrm>
        <a:off x="2541" y="847108"/>
        <a:ext cx="2478006" cy="4797745"/>
      </dsp:txXfrm>
    </dsp:sp>
    <dsp:sp modelId="{C4C52B91-60E6-604C-A548-C7AF763A6274}">
      <dsp:nvSpPr>
        <dsp:cNvPr id="0" name=""/>
        <dsp:cNvSpPr/>
      </dsp:nvSpPr>
      <dsp:spPr>
        <a:xfrm>
          <a:off x="2827469" y="386308"/>
          <a:ext cx="2478006" cy="46080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sv-SE" sz="1600" kern="1200" dirty="0"/>
            <a:t>COACHING: </a:t>
          </a:r>
          <a:r>
            <a:rPr lang="sv-SE" sz="1600" b="1" kern="1200" dirty="0">
              <a:solidFill>
                <a:srgbClr val="FFFF00"/>
              </a:solidFill>
            </a:rPr>
            <a:t>Framtid</a:t>
          </a:r>
        </a:p>
      </dsp:txBody>
      <dsp:txXfrm>
        <a:off x="2827469" y="386308"/>
        <a:ext cx="2478006" cy="460800"/>
      </dsp:txXfrm>
    </dsp:sp>
    <dsp:sp modelId="{5C8F9106-54B2-C84A-AC22-D42B33E5281F}">
      <dsp:nvSpPr>
        <dsp:cNvPr id="0" name=""/>
        <dsp:cNvSpPr/>
      </dsp:nvSpPr>
      <dsp:spPr>
        <a:xfrm>
          <a:off x="2827469" y="847108"/>
          <a:ext cx="2478006" cy="479774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sv-SE" sz="1600" kern="1200"/>
            <a:t>Coachning är en lösningsfokuserad samtalsteknik</a:t>
          </a:r>
          <a:endParaRPr lang="sv-SE" sz="1600" kern="1200" dirty="0"/>
        </a:p>
        <a:p>
          <a:pPr marL="171450" lvl="1" indent="-171450" algn="l" defTabSz="711200">
            <a:lnSpc>
              <a:spcPct val="90000"/>
            </a:lnSpc>
            <a:spcBef>
              <a:spcPct val="0"/>
            </a:spcBef>
            <a:spcAft>
              <a:spcPct val="15000"/>
            </a:spcAft>
            <a:buChar char="•"/>
          </a:pPr>
          <a:r>
            <a:rPr lang="sv-SE" sz="1600" kern="1200"/>
            <a:t> Syftar till att få den coachade att ännu mer effektivt använda sina förmågor för att växa  och stärka prestation.</a:t>
          </a:r>
          <a:endParaRPr lang="sv-SE" sz="1600" kern="1200" dirty="0"/>
        </a:p>
        <a:p>
          <a:pPr marL="171450" lvl="1" indent="-171450" algn="l" defTabSz="711200">
            <a:lnSpc>
              <a:spcPct val="90000"/>
            </a:lnSpc>
            <a:spcBef>
              <a:spcPct val="0"/>
            </a:spcBef>
            <a:spcAft>
              <a:spcPct val="15000"/>
            </a:spcAft>
            <a:buChar char="•"/>
          </a:pPr>
          <a:r>
            <a:rPr lang="sv-SE" sz="1600" kern="1200"/>
            <a:t>Coaching är ett samtal där man lyssnar aktivt, är närvarande och ställer frågor</a:t>
          </a:r>
          <a:endParaRPr lang="sv-SE" sz="1600" kern="1200" dirty="0"/>
        </a:p>
        <a:p>
          <a:pPr marL="171450" lvl="1" indent="-171450" algn="l" defTabSz="711200">
            <a:lnSpc>
              <a:spcPct val="90000"/>
            </a:lnSpc>
            <a:spcBef>
              <a:spcPct val="0"/>
            </a:spcBef>
            <a:spcAft>
              <a:spcPct val="15000"/>
            </a:spcAft>
            <a:buChar char="•"/>
          </a:pPr>
          <a:r>
            <a:rPr lang="sv-SE" sz="1600" kern="1200"/>
            <a:t>Ger energi, stärker medvetenhet och öppnar upp för kreativitet och lösningar.</a:t>
          </a:r>
          <a:endParaRPr lang="sv-SE" sz="1600" kern="1200" dirty="0"/>
        </a:p>
      </dsp:txBody>
      <dsp:txXfrm>
        <a:off x="2827469" y="847108"/>
        <a:ext cx="2478006" cy="4797745"/>
      </dsp:txXfrm>
    </dsp:sp>
    <dsp:sp modelId="{7F40B1E0-9044-1241-9960-32C734D2FC60}">
      <dsp:nvSpPr>
        <dsp:cNvPr id="0" name=""/>
        <dsp:cNvSpPr/>
      </dsp:nvSpPr>
      <dsp:spPr>
        <a:xfrm>
          <a:off x="5652397" y="386308"/>
          <a:ext cx="2478006" cy="46080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sv-SE" sz="1600" kern="1200"/>
            <a:t>SVÅRA SAMTAL</a:t>
          </a:r>
        </a:p>
      </dsp:txBody>
      <dsp:txXfrm>
        <a:off x="5652397" y="386308"/>
        <a:ext cx="2478006" cy="460800"/>
      </dsp:txXfrm>
    </dsp:sp>
    <dsp:sp modelId="{C70BC38F-440A-4C43-90EA-103968519DAB}">
      <dsp:nvSpPr>
        <dsp:cNvPr id="0" name=""/>
        <dsp:cNvSpPr/>
      </dsp:nvSpPr>
      <dsp:spPr>
        <a:xfrm>
          <a:off x="5652397" y="847108"/>
          <a:ext cx="2478006" cy="479774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sv-SE" sz="1600" kern="1200"/>
            <a:t>Svåra/raka samtal följer när upprepad feedback inte givit resultat eller då ett beteende bryter mot organisationens värderingar, regler, normer eller ramverk.</a:t>
          </a:r>
          <a:endParaRPr lang="sv-SE" sz="1600" kern="1200" dirty="0"/>
        </a:p>
        <a:p>
          <a:pPr marL="171450" lvl="1" indent="-171450" algn="l" defTabSz="711200">
            <a:lnSpc>
              <a:spcPct val="90000"/>
            </a:lnSpc>
            <a:spcBef>
              <a:spcPct val="0"/>
            </a:spcBef>
            <a:spcAft>
              <a:spcPct val="15000"/>
            </a:spcAft>
            <a:buChar char="•"/>
          </a:pPr>
          <a:r>
            <a:rPr lang="sv-SE" sz="1600" kern="1200" dirty="0"/>
            <a:t>Syftet är att åstadkomma omedelbar förändring av ett beteende eller ibland även att avsluta en anställning. </a:t>
          </a:r>
        </a:p>
        <a:p>
          <a:pPr marL="171450" lvl="1" indent="-171450" algn="l" defTabSz="711200">
            <a:lnSpc>
              <a:spcPct val="90000"/>
            </a:lnSpc>
            <a:spcBef>
              <a:spcPct val="0"/>
            </a:spcBef>
            <a:spcAft>
              <a:spcPct val="15000"/>
            </a:spcAft>
            <a:buChar char="•"/>
          </a:pPr>
          <a:r>
            <a:rPr lang="sv-SE" sz="1600" kern="1200"/>
            <a:t>I raka samtal finns många gånger en negativ möjlig konsekvens för mottagaren inkluderad.</a:t>
          </a:r>
          <a:endParaRPr lang="sv-SE" sz="1600" kern="1200" dirty="0"/>
        </a:p>
      </dsp:txBody>
      <dsp:txXfrm>
        <a:off x="5652397" y="847108"/>
        <a:ext cx="2478006" cy="47977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9FDBE-CD11-426D-BB40-F9A960E00146}">
      <dsp:nvSpPr>
        <dsp:cNvPr id="0" name=""/>
        <dsp:cNvSpPr/>
      </dsp:nvSpPr>
      <dsp:spPr>
        <a:xfrm rot="5400000">
          <a:off x="417721" y="2233757"/>
          <a:ext cx="1256730" cy="2091171"/>
        </a:xfrm>
        <a:prstGeom prst="corner">
          <a:avLst>
            <a:gd name="adj1" fmla="val 16120"/>
            <a:gd name="adj2" fmla="val 16110"/>
          </a:avLst>
        </a:prstGeom>
        <a:solidFill>
          <a:srgbClr val="F58220"/>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8C16C4-CE17-4F9C-ABEB-B94788B9B650}">
      <dsp:nvSpPr>
        <dsp:cNvPr id="0" name=""/>
        <dsp:cNvSpPr/>
      </dsp:nvSpPr>
      <dsp:spPr>
        <a:xfrm>
          <a:off x="207941" y="2858567"/>
          <a:ext cx="1887921" cy="16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sv-SE" sz="3100" kern="1200" dirty="0">
              <a:solidFill>
                <a:schemeClr val="tx1"/>
              </a:solidFill>
            </a:rPr>
            <a:t>Förneka</a:t>
          </a:r>
        </a:p>
      </dsp:txBody>
      <dsp:txXfrm>
        <a:off x="207941" y="2858567"/>
        <a:ext cx="1887921" cy="1654873"/>
      </dsp:txXfrm>
    </dsp:sp>
    <dsp:sp modelId="{BD9D80FB-D127-4D21-AA32-E7CC6ACDAF7E}">
      <dsp:nvSpPr>
        <dsp:cNvPr id="0" name=""/>
        <dsp:cNvSpPr/>
      </dsp:nvSpPr>
      <dsp:spPr>
        <a:xfrm>
          <a:off x="1739651" y="2079803"/>
          <a:ext cx="356211" cy="35621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4F6BB3-8237-4D6E-A240-C1228932C223}">
      <dsp:nvSpPr>
        <dsp:cNvPr id="0" name=""/>
        <dsp:cNvSpPr/>
      </dsp:nvSpPr>
      <dsp:spPr>
        <a:xfrm rot="5400000">
          <a:off x="2728905" y="1661853"/>
          <a:ext cx="1256730" cy="2091171"/>
        </a:xfrm>
        <a:prstGeom prst="corner">
          <a:avLst>
            <a:gd name="adj1" fmla="val 16120"/>
            <a:gd name="adj2" fmla="val 16110"/>
          </a:avLst>
        </a:prstGeom>
        <a:solidFill>
          <a:srgbClr val="E1AD1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BEA6E7-81D9-4F1C-9942-71A6D5D308D7}">
      <dsp:nvSpPr>
        <dsp:cNvPr id="0" name=""/>
        <dsp:cNvSpPr/>
      </dsp:nvSpPr>
      <dsp:spPr>
        <a:xfrm>
          <a:off x="2519125" y="2286662"/>
          <a:ext cx="1887921" cy="16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sv-SE" sz="3100" kern="1200" dirty="0">
              <a:solidFill>
                <a:schemeClr val="tx1"/>
              </a:solidFill>
            </a:rPr>
            <a:t>Försvara</a:t>
          </a:r>
        </a:p>
      </dsp:txBody>
      <dsp:txXfrm>
        <a:off x="2519125" y="2286662"/>
        <a:ext cx="1887921" cy="1654873"/>
      </dsp:txXfrm>
    </dsp:sp>
    <dsp:sp modelId="{BD588C8C-910C-4991-B516-6C192A956ADA}">
      <dsp:nvSpPr>
        <dsp:cNvPr id="0" name=""/>
        <dsp:cNvSpPr/>
      </dsp:nvSpPr>
      <dsp:spPr>
        <a:xfrm>
          <a:off x="4050835" y="1507898"/>
          <a:ext cx="356211" cy="35621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4600F9-3C09-491E-A8EE-9D3D4B2FD802}">
      <dsp:nvSpPr>
        <dsp:cNvPr id="0" name=""/>
        <dsp:cNvSpPr/>
      </dsp:nvSpPr>
      <dsp:spPr>
        <a:xfrm rot="5400000">
          <a:off x="5040089" y="1089948"/>
          <a:ext cx="1256730" cy="2091171"/>
        </a:xfrm>
        <a:prstGeom prst="corner">
          <a:avLst>
            <a:gd name="adj1" fmla="val 16120"/>
            <a:gd name="adj2" fmla="val 16110"/>
          </a:avLst>
        </a:prstGeom>
        <a:solidFill>
          <a:srgbClr val="91A93B"/>
        </a:solidFill>
        <a:ln w="12700" cap="flat" cmpd="sng" algn="ctr">
          <a:solidFill>
            <a:srgbClr val="7DB6D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47A0E8-AE08-4A7F-A4DD-1F1B08AFB3FE}">
      <dsp:nvSpPr>
        <dsp:cNvPr id="0" name=""/>
        <dsp:cNvSpPr/>
      </dsp:nvSpPr>
      <dsp:spPr>
        <a:xfrm>
          <a:off x="4830309" y="1714757"/>
          <a:ext cx="1887921" cy="16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sv-SE" sz="3100" kern="1200"/>
            <a:t>Förklara</a:t>
          </a:r>
        </a:p>
      </dsp:txBody>
      <dsp:txXfrm>
        <a:off x="4830309" y="1714757"/>
        <a:ext cx="1887921" cy="1654873"/>
      </dsp:txXfrm>
    </dsp:sp>
    <dsp:sp modelId="{E9D5827F-B75F-4C9D-AAEE-470610182D9B}">
      <dsp:nvSpPr>
        <dsp:cNvPr id="0" name=""/>
        <dsp:cNvSpPr/>
      </dsp:nvSpPr>
      <dsp:spPr>
        <a:xfrm>
          <a:off x="6362019" y="935993"/>
          <a:ext cx="356211" cy="35621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656127-7D0F-4104-BE9D-21EA81D94CA1}">
      <dsp:nvSpPr>
        <dsp:cNvPr id="0" name=""/>
        <dsp:cNvSpPr/>
      </dsp:nvSpPr>
      <dsp:spPr>
        <a:xfrm rot="5400000">
          <a:off x="7351273" y="518043"/>
          <a:ext cx="1256730" cy="2091171"/>
        </a:xfrm>
        <a:prstGeom prst="corner">
          <a:avLst>
            <a:gd name="adj1" fmla="val 16120"/>
            <a:gd name="adj2" fmla="val 16110"/>
          </a:avLst>
        </a:prstGeom>
        <a:solidFill>
          <a:srgbClr val="7DB6D1"/>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D102EA-55BF-4912-81A4-B1677F5EC627}">
      <dsp:nvSpPr>
        <dsp:cNvPr id="0" name=""/>
        <dsp:cNvSpPr/>
      </dsp:nvSpPr>
      <dsp:spPr>
        <a:xfrm>
          <a:off x="7141494" y="1142853"/>
          <a:ext cx="1887921" cy="16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sv-SE" sz="3100" kern="1200" dirty="0">
              <a:solidFill>
                <a:schemeClr val="tx1"/>
              </a:solidFill>
            </a:rPr>
            <a:t>Förstå</a:t>
          </a:r>
        </a:p>
      </dsp:txBody>
      <dsp:txXfrm>
        <a:off x="7141494" y="1142853"/>
        <a:ext cx="1887921" cy="1654873"/>
      </dsp:txXfrm>
    </dsp:sp>
    <dsp:sp modelId="{E405AACF-18CB-43A9-A037-1443F76DDEFF}">
      <dsp:nvSpPr>
        <dsp:cNvPr id="0" name=""/>
        <dsp:cNvSpPr/>
      </dsp:nvSpPr>
      <dsp:spPr>
        <a:xfrm>
          <a:off x="8673203" y="364089"/>
          <a:ext cx="356211" cy="35621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917A53-DCD4-449C-AAC0-FB69B5F880B9}">
      <dsp:nvSpPr>
        <dsp:cNvPr id="0" name=""/>
        <dsp:cNvSpPr/>
      </dsp:nvSpPr>
      <dsp:spPr>
        <a:xfrm rot="5400000">
          <a:off x="9662457" y="-53861"/>
          <a:ext cx="1256730" cy="2091171"/>
        </a:xfrm>
        <a:prstGeom prst="corner">
          <a:avLst>
            <a:gd name="adj1" fmla="val 16120"/>
            <a:gd name="adj2" fmla="val 1611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520475-34C8-4860-90A6-2BBCD3D9B508}">
      <dsp:nvSpPr>
        <dsp:cNvPr id="0" name=""/>
        <dsp:cNvSpPr/>
      </dsp:nvSpPr>
      <dsp:spPr>
        <a:xfrm>
          <a:off x="9452678" y="570948"/>
          <a:ext cx="1887921" cy="1654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sv-SE" sz="3100" i="0" kern="1200" dirty="0">
              <a:solidFill>
                <a:schemeClr val="tx1"/>
              </a:solidFill>
            </a:rPr>
            <a:t>Förändra</a:t>
          </a:r>
        </a:p>
      </dsp:txBody>
      <dsp:txXfrm>
        <a:off x="9452678" y="570948"/>
        <a:ext cx="1887921" cy="16548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62165-B693-EB46-B06B-C1C30B7F48D6}">
      <dsp:nvSpPr>
        <dsp:cNvPr id="0" name=""/>
        <dsp:cNvSpPr/>
      </dsp:nvSpPr>
      <dsp:spPr>
        <a:xfrm>
          <a:off x="0" y="2727"/>
          <a:ext cx="526228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8208A-0340-BC42-97E8-05840E7BDDE8}">
      <dsp:nvSpPr>
        <dsp:cNvPr id="0" name=""/>
        <dsp:cNvSpPr/>
      </dsp:nvSpPr>
      <dsp:spPr>
        <a:xfrm>
          <a:off x="0" y="2727"/>
          <a:ext cx="5262286" cy="186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err="1"/>
            <a:t>Behov</a:t>
          </a:r>
          <a:r>
            <a:rPr lang="en-US" sz="2600" kern="1200" dirty="0"/>
            <a:t> av </a:t>
          </a:r>
          <a:r>
            <a:rPr lang="en-US" sz="2600" kern="1200" dirty="0" err="1"/>
            <a:t>att</a:t>
          </a:r>
          <a:r>
            <a:rPr lang="en-US" sz="2600" kern="1200" dirty="0"/>
            <a:t> </a:t>
          </a:r>
          <a:r>
            <a:rPr lang="en-US" sz="2600" kern="1200" dirty="0" err="1"/>
            <a:t>bli</a:t>
          </a:r>
          <a:r>
            <a:rPr lang="en-US" sz="2600" kern="1200" dirty="0"/>
            <a:t> </a:t>
          </a:r>
          <a:r>
            <a:rPr lang="en-US" sz="2600" kern="1200" dirty="0" err="1"/>
            <a:t>accepterade</a:t>
          </a:r>
          <a:r>
            <a:rPr lang="en-US" sz="2600" kern="1200" dirty="0"/>
            <a:t> </a:t>
          </a:r>
          <a:r>
            <a:rPr lang="en-US" sz="2600" kern="1200" dirty="0" err="1"/>
            <a:t>i</a:t>
          </a:r>
          <a:r>
            <a:rPr lang="en-US" sz="2600" kern="1200" dirty="0"/>
            <a:t> </a:t>
          </a:r>
          <a:r>
            <a:rPr lang="en-US" sz="2600" kern="1200" dirty="0" err="1"/>
            <a:t>gruppen</a:t>
          </a:r>
          <a:r>
            <a:rPr lang="en-US" sz="2600" kern="1200" dirty="0"/>
            <a:t>. </a:t>
          </a:r>
        </a:p>
      </dsp:txBody>
      <dsp:txXfrm>
        <a:off x="0" y="2727"/>
        <a:ext cx="5262286" cy="1860043"/>
      </dsp:txXfrm>
    </dsp:sp>
    <dsp:sp modelId="{B13258E0-6DBE-8A4F-8A6B-7B989118A8F3}">
      <dsp:nvSpPr>
        <dsp:cNvPr id="0" name=""/>
        <dsp:cNvSpPr/>
      </dsp:nvSpPr>
      <dsp:spPr>
        <a:xfrm>
          <a:off x="0" y="1862770"/>
          <a:ext cx="5262286" cy="0"/>
        </a:xfrm>
        <a:prstGeom prst="line">
          <a:avLst/>
        </a:prstGeom>
        <a:solidFill>
          <a:schemeClr val="accent2">
            <a:hueOff val="785308"/>
            <a:satOff val="-2127"/>
            <a:lumOff val="1666"/>
            <a:alphaOff val="0"/>
          </a:schemeClr>
        </a:solidFill>
        <a:ln w="12700" cap="flat" cmpd="sng" algn="ctr">
          <a:solidFill>
            <a:schemeClr val="accent2">
              <a:hueOff val="785308"/>
              <a:satOff val="-2127"/>
              <a:lumOff val="1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23DF5E-85D4-694D-AD32-91700CD8758E}">
      <dsp:nvSpPr>
        <dsp:cNvPr id="0" name=""/>
        <dsp:cNvSpPr/>
      </dsp:nvSpPr>
      <dsp:spPr>
        <a:xfrm>
          <a:off x="0" y="1862770"/>
          <a:ext cx="5262286" cy="186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err="1"/>
            <a:t>Vill</a:t>
          </a:r>
          <a:r>
            <a:rPr lang="en-US" sz="2600" kern="1200" dirty="0"/>
            <a:t> </a:t>
          </a:r>
          <a:r>
            <a:rPr lang="en-US" sz="2600" kern="1200" dirty="0" err="1"/>
            <a:t>ogärna</a:t>
          </a:r>
          <a:r>
            <a:rPr lang="en-US" sz="2600" kern="1200" dirty="0"/>
            <a:t> </a:t>
          </a:r>
          <a:r>
            <a:rPr lang="en-US" sz="2600" kern="1200" dirty="0" err="1"/>
            <a:t>sticka</a:t>
          </a:r>
          <a:r>
            <a:rPr lang="en-US" sz="2600" kern="1200" dirty="0"/>
            <a:t> </a:t>
          </a:r>
          <a:r>
            <a:rPr lang="en-US" sz="2600" kern="1200" dirty="0" err="1"/>
            <a:t>ut</a:t>
          </a:r>
          <a:r>
            <a:rPr lang="en-US" sz="2600" kern="1200" dirty="0"/>
            <a:t> </a:t>
          </a:r>
          <a:r>
            <a:rPr lang="en-US" sz="2600" kern="1200" dirty="0" err="1"/>
            <a:t>genom</a:t>
          </a:r>
          <a:r>
            <a:rPr lang="en-US" sz="2600" kern="1200" dirty="0"/>
            <a:t> </a:t>
          </a:r>
          <a:r>
            <a:rPr lang="en-US" sz="2600" kern="1200" dirty="0" err="1"/>
            <a:t>att</a:t>
          </a:r>
          <a:r>
            <a:rPr lang="en-US" sz="2600" kern="1200" dirty="0"/>
            <a:t> </a:t>
          </a:r>
          <a:r>
            <a:rPr lang="en-US" sz="2600" kern="1200" dirty="0" err="1"/>
            <a:t>exempelvis</a:t>
          </a:r>
          <a:r>
            <a:rPr lang="en-US" sz="2600" kern="1200" dirty="0"/>
            <a:t> </a:t>
          </a:r>
          <a:r>
            <a:rPr lang="en-US" sz="2600" kern="1200" dirty="0" err="1"/>
            <a:t>uttrycka</a:t>
          </a:r>
          <a:r>
            <a:rPr lang="en-US" sz="2600" kern="1200" dirty="0"/>
            <a:t> </a:t>
          </a:r>
          <a:r>
            <a:rPr lang="en-US" sz="2600" kern="1200" dirty="0" err="1"/>
            <a:t>avvikande</a:t>
          </a:r>
          <a:r>
            <a:rPr lang="en-US" sz="2600" kern="1200" dirty="0"/>
            <a:t> </a:t>
          </a:r>
          <a:r>
            <a:rPr lang="en-US" sz="2600" kern="1200" dirty="0" err="1"/>
            <a:t>åsikter</a:t>
          </a:r>
          <a:r>
            <a:rPr lang="en-US" sz="2600" kern="1200" dirty="0"/>
            <a:t> </a:t>
          </a:r>
          <a:r>
            <a:rPr lang="en-US" sz="2600" kern="1200" dirty="0" err="1"/>
            <a:t>och</a:t>
          </a:r>
          <a:r>
            <a:rPr lang="en-US" sz="2600" kern="1200" dirty="0"/>
            <a:t> </a:t>
          </a:r>
          <a:r>
            <a:rPr lang="en-US" sz="2600" kern="1200" dirty="0" err="1"/>
            <a:t>konflikter</a:t>
          </a:r>
          <a:r>
            <a:rPr lang="en-US" sz="2600" kern="1200" dirty="0"/>
            <a:t> </a:t>
          </a:r>
          <a:r>
            <a:rPr lang="en-US" sz="2600" kern="1200" dirty="0" err="1"/>
            <a:t>undviks</a:t>
          </a:r>
          <a:r>
            <a:rPr lang="en-US" sz="2600" kern="1200" dirty="0"/>
            <a:t> </a:t>
          </a:r>
          <a:r>
            <a:rPr lang="en-US" sz="2600" kern="1200" dirty="0" err="1"/>
            <a:t>i</a:t>
          </a:r>
          <a:r>
            <a:rPr lang="en-US" sz="2600" kern="1200" dirty="0"/>
            <a:t> det </a:t>
          </a:r>
          <a:r>
            <a:rPr lang="en-US" sz="2600" kern="1200" dirty="0" err="1"/>
            <a:t>längsta</a:t>
          </a:r>
          <a:r>
            <a:rPr lang="en-US" sz="2600" kern="1200" dirty="0"/>
            <a:t>. </a:t>
          </a:r>
        </a:p>
      </dsp:txBody>
      <dsp:txXfrm>
        <a:off x="0" y="1862770"/>
        <a:ext cx="5262286" cy="1860043"/>
      </dsp:txXfrm>
    </dsp:sp>
    <dsp:sp modelId="{362CCC41-EC1F-6742-9839-8DB8D801ECFA}">
      <dsp:nvSpPr>
        <dsp:cNvPr id="0" name=""/>
        <dsp:cNvSpPr/>
      </dsp:nvSpPr>
      <dsp:spPr>
        <a:xfrm>
          <a:off x="0" y="3722814"/>
          <a:ext cx="5262286" cy="0"/>
        </a:xfrm>
        <a:prstGeom prst="line">
          <a:avLst/>
        </a:prstGeom>
        <a:solidFill>
          <a:schemeClr val="accent2">
            <a:hueOff val="1570617"/>
            <a:satOff val="-4253"/>
            <a:lumOff val="3333"/>
            <a:alphaOff val="0"/>
          </a:schemeClr>
        </a:solidFill>
        <a:ln w="12700" cap="flat" cmpd="sng" algn="ctr">
          <a:solidFill>
            <a:schemeClr val="accent2">
              <a:hueOff val="1570617"/>
              <a:satOff val="-4253"/>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4F8038-87E5-BB44-8ECC-ACB77FFD22B9}">
      <dsp:nvSpPr>
        <dsp:cNvPr id="0" name=""/>
        <dsp:cNvSpPr/>
      </dsp:nvSpPr>
      <dsp:spPr>
        <a:xfrm>
          <a:off x="0" y="3722814"/>
          <a:ext cx="5262286" cy="186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Avvaktande beteende är vanligt och om tydlig styrning saknas kan energi ägnas åt saker som helt saknar relevans för uppgiften.</a:t>
          </a:r>
        </a:p>
      </dsp:txBody>
      <dsp:txXfrm>
        <a:off x="0" y="3722814"/>
        <a:ext cx="5262286" cy="186004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90C7B-A0BB-448D-B334-9871CF3EA703}">
      <dsp:nvSpPr>
        <dsp:cNvPr id="0" name=""/>
        <dsp:cNvSpPr/>
      </dsp:nvSpPr>
      <dsp:spPr>
        <a:xfrm>
          <a:off x="0" y="7307"/>
          <a:ext cx="6408738" cy="8280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F73D8-353B-4B01-B969-23DBCA435109}">
      <dsp:nvSpPr>
        <dsp:cNvPr id="0" name=""/>
        <dsp:cNvSpPr/>
      </dsp:nvSpPr>
      <dsp:spPr>
        <a:xfrm>
          <a:off x="250495" y="193626"/>
          <a:ext cx="455891" cy="455446"/>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339701-A1AA-47EC-9717-375FC8F4FDF7}">
      <dsp:nvSpPr>
        <dsp:cNvPr id="0" name=""/>
        <dsp:cNvSpPr/>
      </dsp:nvSpPr>
      <dsp:spPr>
        <a:xfrm>
          <a:off x="956882" y="7307"/>
          <a:ext cx="5380132" cy="95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33" tIns="101333" rIns="101333" bIns="101333" numCol="1" spcCol="1270" anchor="ctr" anchorCtr="0">
          <a:noAutofit/>
        </a:bodyPr>
        <a:lstStyle/>
        <a:p>
          <a:pPr marL="0" lvl="0" indent="0" algn="l" defTabSz="622300">
            <a:lnSpc>
              <a:spcPct val="100000"/>
            </a:lnSpc>
            <a:spcBef>
              <a:spcPct val="0"/>
            </a:spcBef>
            <a:spcAft>
              <a:spcPct val="35000"/>
            </a:spcAft>
            <a:buNone/>
          </a:pPr>
          <a:r>
            <a:rPr lang="en-US" sz="1400" kern="1200"/>
            <a:t>När medarbetarna känner sig mer trygga i gruppen vågar de ta fler risker genom att exempelvis ifrågasätta varandras tolkningar av syfte och mål. </a:t>
          </a:r>
        </a:p>
      </dsp:txBody>
      <dsp:txXfrm>
        <a:off x="956882" y="7307"/>
        <a:ext cx="5380132" cy="957472"/>
      </dsp:txXfrm>
    </dsp:sp>
    <dsp:sp modelId="{E600B13F-2882-47C8-BB0B-ADCD125C2E44}">
      <dsp:nvSpPr>
        <dsp:cNvPr id="0" name=""/>
        <dsp:cNvSpPr/>
      </dsp:nvSpPr>
      <dsp:spPr>
        <a:xfrm>
          <a:off x="0" y="1204148"/>
          <a:ext cx="6408738" cy="8280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2416F-C469-4204-82E5-1BB39EF899D4}">
      <dsp:nvSpPr>
        <dsp:cNvPr id="0" name=""/>
        <dsp:cNvSpPr/>
      </dsp:nvSpPr>
      <dsp:spPr>
        <a:xfrm>
          <a:off x="250495" y="1390467"/>
          <a:ext cx="455891" cy="455446"/>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C1B504-E240-4E78-AFEE-19DFA0B872B7}">
      <dsp:nvSpPr>
        <dsp:cNvPr id="0" name=""/>
        <dsp:cNvSpPr/>
      </dsp:nvSpPr>
      <dsp:spPr>
        <a:xfrm>
          <a:off x="956882" y="1204148"/>
          <a:ext cx="5380132" cy="95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33" tIns="101333" rIns="101333" bIns="101333" numCol="1" spcCol="1270" anchor="ctr" anchorCtr="0">
          <a:noAutofit/>
        </a:bodyPr>
        <a:lstStyle/>
        <a:p>
          <a:pPr marL="0" lvl="0" indent="0" algn="l" defTabSz="622300">
            <a:lnSpc>
              <a:spcPct val="100000"/>
            </a:lnSpc>
            <a:spcBef>
              <a:spcPct val="0"/>
            </a:spcBef>
            <a:spcAft>
              <a:spcPct val="35000"/>
            </a:spcAft>
            <a:buNone/>
          </a:pPr>
          <a:r>
            <a:rPr lang="en-US" sz="1400" kern="1200"/>
            <a:t>Behov som tidigare hållits tillbaka för att det varit viktigare att vara accepterad i gruppen kan nu komma till utryck. </a:t>
          </a:r>
        </a:p>
      </dsp:txBody>
      <dsp:txXfrm>
        <a:off x="956882" y="1204148"/>
        <a:ext cx="5380132" cy="957472"/>
      </dsp:txXfrm>
    </dsp:sp>
    <dsp:sp modelId="{89A81919-B5DD-430A-A32F-50EB9972D09B}">
      <dsp:nvSpPr>
        <dsp:cNvPr id="0" name=""/>
        <dsp:cNvSpPr/>
      </dsp:nvSpPr>
      <dsp:spPr>
        <a:xfrm>
          <a:off x="0" y="2400988"/>
          <a:ext cx="6408738" cy="8280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D667C-83E7-4D11-BB20-CBBA4FAFEC9E}">
      <dsp:nvSpPr>
        <dsp:cNvPr id="0" name=""/>
        <dsp:cNvSpPr/>
      </dsp:nvSpPr>
      <dsp:spPr>
        <a:xfrm>
          <a:off x="250495" y="2587307"/>
          <a:ext cx="455891" cy="455446"/>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0AE297-4E58-4BE4-B2FF-858C1A472B6C}">
      <dsp:nvSpPr>
        <dsp:cNvPr id="0" name=""/>
        <dsp:cNvSpPr/>
      </dsp:nvSpPr>
      <dsp:spPr>
        <a:xfrm>
          <a:off x="956882" y="2400988"/>
          <a:ext cx="5380132" cy="95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33" tIns="101333" rIns="101333" bIns="101333" numCol="1" spcCol="1270" anchor="ctr" anchorCtr="0">
          <a:noAutofit/>
        </a:bodyPr>
        <a:lstStyle/>
        <a:p>
          <a:pPr marL="0" lvl="0" indent="0" algn="l" defTabSz="622300">
            <a:lnSpc>
              <a:spcPct val="100000"/>
            </a:lnSpc>
            <a:spcBef>
              <a:spcPct val="0"/>
            </a:spcBef>
            <a:spcAft>
              <a:spcPct val="35000"/>
            </a:spcAft>
            <a:buNone/>
          </a:pPr>
          <a:r>
            <a:rPr lang="en-US" sz="1400" kern="1200"/>
            <a:t>Medarbetarna försöker göra sig fria från beroendet av den formelle ledaren och vill i större utsträckning visa sig annorlunda och kompetenta.</a:t>
          </a:r>
        </a:p>
      </dsp:txBody>
      <dsp:txXfrm>
        <a:off x="956882" y="2400988"/>
        <a:ext cx="5380132" cy="957472"/>
      </dsp:txXfrm>
    </dsp:sp>
    <dsp:sp modelId="{C4DD3166-2E47-41AF-A160-768E3B967A1F}">
      <dsp:nvSpPr>
        <dsp:cNvPr id="0" name=""/>
        <dsp:cNvSpPr/>
      </dsp:nvSpPr>
      <dsp:spPr>
        <a:xfrm>
          <a:off x="0" y="3597829"/>
          <a:ext cx="6408738" cy="8280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EF14B3-38CB-4D57-A52A-ECEA6027C584}">
      <dsp:nvSpPr>
        <dsp:cNvPr id="0" name=""/>
        <dsp:cNvSpPr/>
      </dsp:nvSpPr>
      <dsp:spPr>
        <a:xfrm>
          <a:off x="250495" y="3784148"/>
          <a:ext cx="455891" cy="455446"/>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286AE5-E6FC-4491-B769-6AD2F7C15E1C}">
      <dsp:nvSpPr>
        <dsp:cNvPr id="0" name=""/>
        <dsp:cNvSpPr/>
      </dsp:nvSpPr>
      <dsp:spPr>
        <a:xfrm>
          <a:off x="956882" y="3597829"/>
          <a:ext cx="5380132" cy="95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33" tIns="101333" rIns="101333" bIns="101333" numCol="1" spcCol="1270" anchor="ctr" anchorCtr="0">
          <a:noAutofit/>
        </a:bodyPr>
        <a:lstStyle/>
        <a:p>
          <a:pPr marL="0" lvl="0" indent="0" algn="l" defTabSz="622300">
            <a:lnSpc>
              <a:spcPct val="100000"/>
            </a:lnSpc>
            <a:spcBef>
              <a:spcPct val="0"/>
            </a:spcBef>
            <a:spcAft>
              <a:spcPct val="35000"/>
            </a:spcAft>
            <a:buNone/>
          </a:pPr>
          <a:r>
            <a:rPr lang="en-US" sz="1400" kern="1200"/>
            <a:t>Meningsskiljaktigheter, rollsökning och att fler behov kommer till uttryck kan leda till konflikter. Dessa konflikter är nödvändiga men behöver lösas på ett konstruktivt sätt för att gruppen ska fortsätta att utvecklas. </a:t>
          </a:r>
        </a:p>
      </dsp:txBody>
      <dsp:txXfrm>
        <a:off x="956882" y="3597829"/>
        <a:ext cx="5380132" cy="957472"/>
      </dsp:txXfrm>
    </dsp:sp>
    <dsp:sp modelId="{D2B27D16-592D-497E-AB9D-9C667C9B06B9}">
      <dsp:nvSpPr>
        <dsp:cNvPr id="0" name=""/>
        <dsp:cNvSpPr/>
      </dsp:nvSpPr>
      <dsp:spPr>
        <a:xfrm>
          <a:off x="0" y="4794670"/>
          <a:ext cx="6408738" cy="8280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B95239-9EDF-49FB-8B7D-D022FB6FD56C}">
      <dsp:nvSpPr>
        <dsp:cNvPr id="0" name=""/>
        <dsp:cNvSpPr/>
      </dsp:nvSpPr>
      <dsp:spPr>
        <a:xfrm>
          <a:off x="250495" y="4980989"/>
          <a:ext cx="455891" cy="455446"/>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96ABEC-4685-4FBD-A6BC-D32CA90344EF}">
      <dsp:nvSpPr>
        <dsp:cNvPr id="0" name=""/>
        <dsp:cNvSpPr/>
      </dsp:nvSpPr>
      <dsp:spPr>
        <a:xfrm>
          <a:off x="956882" y="4794670"/>
          <a:ext cx="5380132" cy="957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33" tIns="101333" rIns="101333" bIns="101333" numCol="1" spcCol="1270" anchor="ctr" anchorCtr="0">
          <a:noAutofit/>
        </a:bodyPr>
        <a:lstStyle/>
        <a:p>
          <a:pPr marL="0" lvl="0" indent="0" algn="l" defTabSz="622300">
            <a:lnSpc>
              <a:spcPct val="100000"/>
            </a:lnSpc>
            <a:spcBef>
              <a:spcPct val="0"/>
            </a:spcBef>
            <a:spcAft>
              <a:spcPct val="35000"/>
            </a:spcAft>
            <a:buNone/>
          </a:pPr>
          <a:r>
            <a:rPr lang="en-US" sz="1400" kern="1200"/>
            <a:t>Gruppens medlemmar behöver närma sig varandra gällande uppfattning om syfte och mål och hur problem ska lösas samt utveckla former för god konflikthantering.</a:t>
          </a:r>
        </a:p>
      </dsp:txBody>
      <dsp:txXfrm>
        <a:off x="956882" y="4794670"/>
        <a:ext cx="5380132" cy="9574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DBF37-A63D-D54E-B53F-AA82DED6B74E}">
      <dsp:nvSpPr>
        <dsp:cNvPr id="0" name=""/>
        <dsp:cNvSpPr/>
      </dsp:nvSpPr>
      <dsp:spPr>
        <a:xfrm>
          <a:off x="0" y="681"/>
          <a:ext cx="554769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1E7CF4-0655-BD41-A64C-E45F64C92249}">
      <dsp:nvSpPr>
        <dsp:cNvPr id="0" name=""/>
        <dsp:cNvSpPr/>
      </dsp:nvSpPr>
      <dsp:spPr>
        <a:xfrm>
          <a:off x="0" y="681"/>
          <a:ext cx="5547690"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Medarbetarna</a:t>
          </a:r>
          <a:r>
            <a:rPr lang="en-US" sz="1400" kern="1200" dirty="0"/>
            <a:t> </a:t>
          </a:r>
          <a:r>
            <a:rPr lang="en-US" sz="1400" kern="1200" dirty="0" err="1"/>
            <a:t>har</a:t>
          </a:r>
          <a:r>
            <a:rPr lang="en-US" sz="1400" kern="1200" dirty="0"/>
            <a:t> </a:t>
          </a:r>
          <a:r>
            <a:rPr lang="en-US" sz="1400" kern="1200" dirty="0" err="1"/>
            <a:t>framgångsrikt</a:t>
          </a:r>
          <a:r>
            <a:rPr lang="en-US" sz="1400" kern="1200" dirty="0"/>
            <a:t> </a:t>
          </a:r>
          <a:r>
            <a:rPr lang="en-US" sz="1400" kern="1200" dirty="0" err="1"/>
            <a:t>löst</a:t>
          </a:r>
          <a:r>
            <a:rPr lang="en-US" sz="1400" kern="1200" dirty="0"/>
            <a:t> </a:t>
          </a:r>
          <a:r>
            <a:rPr lang="en-US" sz="1400" kern="1200" dirty="0" err="1"/>
            <a:t>konflikter</a:t>
          </a:r>
          <a:r>
            <a:rPr lang="en-US" sz="1400" kern="1200" dirty="0"/>
            <a:t> </a:t>
          </a:r>
          <a:r>
            <a:rPr lang="en-US" sz="1400" kern="1200" dirty="0" err="1"/>
            <a:t>och</a:t>
          </a:r>
          <a:r>
            <a:rPr lang="en-US" sz="1400" kern="1200" dirty="0"/>
            <a:t> </a:t>
          </a:r>
          <a:r>
            <a:rPr lang="en-US" sz="1400" kern="1200" dirty="0" err="1"/>
            <a:t>stabilitet</a:t>
          </a:r>
          <a:r>
            <a:rPr lang="en-US" sz="1400" kern="1200" dirty="0"/>
            <a:t> </a:t>
          </a:r>
          <a:r>
            <a:rPr lang="en-US" sz="1400" kern="1200" dirty="0" err="1"/>
            <a:t>infinner</a:t>
          </a:r>
          <a:r>
            <a:rPr lang="en-US" sz="1400" kern="1200" dirty="0"/>
            <a:t> sig. </a:t>
          </a:r>
        </a:p>
      </dsp:txBody>
      <dsp:txXfrm>
        <a:off x="0" y="681"/>
        <a:ext cx="5547690" cy="1116844"/>
      </dsp:txXfrm>
    </dsp:sp>
    <dsp:sp modelId="{B762FF52-DB72-2B47-8E82-04470E9B6B0C}">
      <dsp:nvSpPr>
        <dsp:cNvPr id="0" name=""/>
        <dsp:cNvSpPr/>
      </dsp:nvSpPr>
      <dsp:spPr>
        <a:xfrm>
          <a:off x="0" y="1117526"/>
          <a:ext cx="5547690" cy="0"/>
        </a:xfrm>
        <a:prstGeom prst="line">
          <a:avLst/>
        </a:prstGeom>
        <a:solidFill>
          <a:schemeClr val="accent2">
            <a:hueOff val="392654"/>
            <a:satOff val="-1063"/>
            <a:lumOff val="833"/>
            <a:alphaOff val="0"/>
          </a:schemeClr>
        </a:solidFill>
        <a:ln w="12700" cap="flat" cmpd="sng" algn="ctr">
          <a:solidFill>
            <a:schemeClr val="accent2">
              <a:hueOff val="392654"/>
              <a:satOff val="-1063"/>
              <a:lumOff val="8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43BAB-B362-5E49-AA3B-AD1790D1326B}">
      <dsp:nvSpPr>
        <dsp:cNvPr id="0" name=""/>
        <dsp:cNvSpPr/>
      </dsp:nvSpPr>
      <dsp:spPr>
        <a:xfrm>
          <a:off x="0" y="1117526"/>
          <a:ext cx="5547690"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Medarbetarna</a:t>
          </a:r>
          <a:r>
            <a:rPr lang="en-US" sz="1400" kern="1200" dirty="0"/>
            <a:t> </a:t>
          </a:r>
          <a:r>
            <a:rPr lang="en-US" sz="1400" kern="1200" dirty="0" err="1"/>
            <a:t>känner</a:t>
          </a:r>
          <a:r>
            <a:rPr lang="en-US" sz="1400" kern="1200" dirty="0"/>
            <a:t> </a:t>
          </a:r>
          <a:r>
            <a:rPr lang="en-US" sz="1400" kern="1200" dirty="0" err="1"/>
            <a:t>varandra</a:t>
          </a:r>
          <a:r>
            <a:rPr lang="en-US" sz="1400" kern="1200" dirty="0"/>
            <a:t>, vet </a:t>
          </a:r>
          <a:r>
            <a:rPr lang="en-US" sz="1400" kern="1200" dirty="0" err="1"/>
            <a:t>vad</a:t>
          </a:r>
          <a:r>
            <a:rPr lang="en-US" sz="1400" kern="1200" dirty="0"/>
            <a:t> </a:t>
          </a:r>
          <a:r>
            <a:rPr lang="en-US" sz="1400" kern="1200" dirty="0" err="1"/>
            <a:t>andra</a:t>
          </a:r>
          <a:r>
            <a:rPr lang="en-US" sz="1400" kern="1200" dirty="0"/>
            <a:t> </a:t>
          </a:r>
          <a:r>
            <a:rPr lang="en-US" sz="1400" kern="1200" dirty="0" err="1"/>
            <a:t>tycker</a:t>
          </a:r>
          <a:r>
            <a:rPr lang="en-US" sz="1400" kern="1200" dirty="0"/>
            <a:t> </a:t>
          </a:r>
          <a:r>
            <a:rPr lang="en-US" sz="1400" kern="1200" dirty="0" err="1"/>
            <a:t>och</a:t>
          </a:r>
          <a:r>
            <a:rPr lang="en-US" sz="1400" kern="1200" dirty="0"/>
            <a:t> </a:t>
          </a:r>
          <a:r>
            <a:rPr lang="en-US" sz="1400" kern="1200" dirty="0" err="1"/>
            <a:t>tänker</a:t>
          </a:r>
          <a:r>
            <a:rPr lang="en-US" sz="1400" kern="1200" dirty="0"/>
            <a:t> om dem </a:t>
          </a:r>
          <a:r>
            <a:rPr lang="en-US" sz="1400" kern="1200" dirty="0" err="1"/>
            <a:t>samt</a:t>
          </a:r>
          <a:r>
            <a:rPr lang="en-US" sz="1400" kern="1200" dirty="0"/>
            <a:t> </a:t>
          </a:r>
          <a:r>
            <a:rPr lang="en-US" sz="1400" kern="1200" dirty="0" err="1"/>
            <a:t>känner</a:t>
          </a:r>
          <a:r>
            <a:rPr lang="en-US" sz="1400" kern="1200" dirty="0"/>
            <a:t> till </a:t>
          </a:r>
          <a:r>
            <a:rPr lang="en-US" sz="1400" kern="1200" dirty="0" err="1"/>
            <a:t>varandras</a:t>
          </a:r>
          <a:r>
            <a:rPr lang="en-US" sz="1400" kern="1200" dirty="0"/>
            <a:t> </a:t>
          </a:r>
          <a:r>
            <a:rPr lang="en-US" sz="1400" kern="1200" dirty="0" err="1"/>
            <a:t>kompetenser</a:t>
          </a:r>
          <a:r>
            <a:rPr lang="en-US" sz="1400" kern="1200" dirty="0"/>
            <a:t>. </a:t>
          </a:r>
          <a:r>
            <a:rPr lang="en-US" sz="1400" kern="1200" dirty="0" err="1"/>
            <a:t>Eventuella</a:t>
          </a:r>
          <a:r>
            <a:rPr lang="en-US" sz="1400" kern="1200" dirty="0"/>
            <a:t> </a:t>
          </a:r>
          <a:r>
            <a:rPr lang="en-US" sz="1400" kern="1200" dirty="0" err="1"/>
            <a:t>behov</a:t>
          </a:r>
          <a:r>
            <a:rPr lang="en-US" sz="1400" kern="1200" dirty="0"/>
            <a:t> </a:t>
          </a:r>
          <a:r>
            <a:rPr lang="en-US" sz="1400" kern="1200" dirty="0" err="1"/>
            <a:t>som</a:t>
          </a:r>
          <a:r>
            <a:rPr lang="en-US" sz="1400" kern="1200" dirty="0"/>
            <a:t> </a:t>
          </a:r>
          <a:r>
            <a:rPr lang="en-US" sz="1400" kern="1200" dirty="0" err="1"/>
            <a:t>tidigare</a:t>
          </a:r>
          <a:r>
            <a:rPr lang="en-US" sz="1400" kern="1200" dirty="0"/>
            <a:t> </a:t>
          </a:r>
          <a:r>
            <a:rPr lang="en-US" sz="1400" kern="1200" dirty="0" err="1"/>
            <a:t>visat</a:t>
          </a:r>
          <a:r>
            <a:rPr lang="en-US" sz="1400" kern="1200" dirty="0"/>
            <a:t> sig </a:t>
          </a:r>
          <a:r>
            <a:rPr lang="en-US" sz="1400" kern="1200" dirty="0" err="1"/>
            <a:t>i</a:t>
          </a:r>
          <a:r>
            <a:rPr lang="en-US" sz="1400" kern="1200" dirty="0"/>
            <a:t> form av </a:t>
          </a:r>
          <a:r>
            <a:rPr lang="en-US" sz="1400" kern="1200" dirty="0" err="1"/>
            <a:t>att</a:t>
          </a:r>
          <a:r>
            <a:rPr lang="en-US" sz="1400" kern="1200" dirty="0"/>
            <a:t> </a:t>
          </a:r>
          <a:r>
            <a:rPr lang="en-US" sz="1400" kern="1200" dirty="0" err="1"/>
            <a:t>markera</a:t>
          </a:r>
          <a:r>
            <a:rPr lang="en-US" sz="1400" kern="1200" dirty="0"/>
            <a:t> status </a:t>
          </a:r>
          <a:r>
            <a:rPr lang="en-US" sz="1400" kern="1200" dirty="0" err="1"/>
            <a:t>eller</a:t>
          </a:r>
          <a:r>
            <a:rPr lang="en-US" sz="1400" kern="1200" dirty="0"/>
            <a:t> </a:t>
          </a:r>
          <a:r>
            <a:rPr lang="en-US" sz="1400" kern="1200" dirty="0" err="1"/>
            <a:t>kämpa</a:t>
          </a:r>
          <a:r>
            <a:rPr lang="en-US" sz="1400" kern="1200" dirty="0"/>
            <a:t> för </a:t>
          </a:r>
          <a:r>
            <a:rPr lang="en-US" sz="1400" kern="1200" dirty="0" err="1"/>
            <a:t>inflytande</a:t>
          </a:r>
          <a:r>
            <a:rPr lang="en-US" sz="1400" kern="1200" dirty="0"/>
            <a:t> </a:t>
          </a:r>
          <a:r>
            <a:rPr lang="en-US" sz="1400" kern="1200" dirty="0" err="1"/>
            <a:t>förskjuts</a:t>
          </a:r>
          <a:r>
            <a:rPr lang="en-US" sz="1400" kern="1200" dirty="0"/>
            <a:t> till </a:t>
          </a:r>
          <a:r>
            <a:rPr lang="en-US" sz="1400" kern="1200" dirty="0" err="1"/>
            <a:t>bakgrunden</a:t>
          </a:r>
          <a:r>
            <a:rPr lang="en-US" sz="1400" kern="1200" dirty="0"/>
            <a:t> </a:t>
          </a:r>
          <a:r>
            <a:rPr lang="en-US" sz="1400" kern="1200" dirty="0" err="1"/>
            <a:t>och</a:t>
          </a:r>
          <a:r>
            <a:rPr lang="en-US" sz="1400" kern="1200" dirty="0"/>
            <a:t> </a:t>
          </a:r>
          <a:r>
            <a:rPr lang="en-US" sz="1400" kern="1200" dirty="0" err="1"/>
            <a:t>medarbetarna</a:t>
          </a:r>
          <a:r>
            <a:rPr lang="en-US" sz="1400" kern="1200" dirty="0"/>
            <a:t> </a:t>
          </a:r>
          <a:r>
            <a:rPr lang="en-US" sz="1400" kern="1200" dirty="0" err="1"/>
            <a:t>anpassar</a:t>
          </a:r>
          <a:r>
            <a:rPr lang="en-US" sz="1400" kern="1200" dirty="0"/>
            <a:t> </a:t>
          </a:r>
          <a:r>
            <a:rPr lang="en-US" sz="1400" kern="1200" dirty="0" err="1"/>
            <a:t>ansvar</a:t>
          </a:r>
          <a:r>
            <a:rPr lang="en-US" sz="1400" kern="1200" dirty="0"/>
            <a:t> </a:t>
          </a:r>
          <a:r>
            <a:rPr lang="en-US" sz="1400" kern="1200" dirty="0" err="1"/>
            <a:t>och</a:t>
          </a:r>
          <a:r>
            <a:rPr lang="en-US" sz="1400" kern="1200" dirty="0"/>
            <a:t> roller </a:t>
          </a:r>
          <a:r>
            <a:rPr lang="en-US" sz="1400" kern="1200" dirty="0" err="1"/>
            <a:t>efter</a:t>
          </a:r>
          <a:r>
            <a:rPr lang="en-US" sz="1400" kern="1200" dirty="0"/>
            <a:t> </a:t>
          </a:r>
          <a:r>
            <a:rPr lang="en-US" sz="1400" kern="1200" dirty="0" err="1"/>
            <a:t>vad</a:t>
          </a:r>
          <a:r>
            <a:rPr lang="en-US" sz="1400" kern="1200" dirty="0"/>
            <a:t> </a:t>
          </a:r>
          <a:r>
            <a:rPr lang="en-US" sz="1400" kern="1200" dirty="0" err="1"/>
            <a:t>uppgiften</a:t>
          </a:r>
          <a:r>
            <a:rPr lang="en-US" sz="1400" kern="1200" dirty="0"/>
            <a:t> </a:t>
          </a:r>
          <a:r>
            <a:rPr lang="en-US" sz="1400" kern="1200" dirty="0" err="1"/>
            <a:t>kräver</a:t>
          </a:r>
          <a:r>
            <a:rPr lang="en-US" sz="1400" kern="1200" dirty="0"/>
            <a:t>.</a:t>
          </a:r>
        </a:p>
      </dsp:txBody>
      <dsp:txXfrm>
        <a:off x="0" y="1117526"/>
        <a:ext cx="5547690" cy="1116844"/>
      </dsp:txXfrm>
    </dsp:sp>
    <dsp:sp modelId="{9626967F-9A64-7246-B8FF-DE3ACD2F079B}">
      <dsp:nvSpPr>
        <dsp:cNvPr id="0" name=""/>
        <dsp:cNvSpPr/>
      </dsp:nvSpPr>
      <dsp:spPr>
        <a:xfrm>
          <a:off x="0" y="2234370"/>
          <a:ext cx="5547690" cy="0"/>
        </a:xfrm>
        <a:prstGeom prst="line">
          <a:avLst/>
        </a:prstGeom>
        <a:solidFill>
          <a:schemeClr val="accent2">
            <a:hueOff val="785308"/>
            <a:satOff val="-2127"/>
            <a:lumOff val="1666"/>
            <a:alphaOff val="0"/>
          </a:schemeClr>
        </a:solidFill>
        <a:ln w="12700" cap="flat" cmpd="sng" algn="ctr">
          <a:solidFill>
            <a:schemeClr val="accent2">
              <a:hueOff val="785308"/>
              <a:satOff val="-2127"/>
              <a:lumOff val="1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DBC420-3135-434C-8B33-7A3C562277E0}">
      <dsp:nvSpPr>
        <dsp:cNvPr id="0" name=""/>
        <dsp:cNvSpPr/>
      </dsp:nvSpPr>
      <dsp:spPr>
        <a:xfrm>
          <a:off x="0" y="2234370"/>
          <a:ext cx="5547690"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Förmågan att leda sig själv ökar och gruppen ägnar nu mer tid och energi på uppgiften än inbördes relationer. </a:t>
          </a:r>
        </a:p>
      </dsp:txBody>
      <dsp:txXfrm>
        <a:off x="0" y="2234370"/>
        <a:ext cx="5547690" cy="1116844"/>
      </dsp:txXfrm>
    </dsp:sp>
    <dsp:sp modelId="{3B63D037-707C-3045-9395-6E76276D8717}">
      <dsp:nvSpPr>
        <dsp:cNvPr id="0" name=""/>
        <dsp:cNvSpPr/>
      </dsp:nvSpPr>
      <dsp:spPr>
        <a:xfrm>
          <a:off x="0" y="3351214"/>
          <a:ext cx="5547690" cy="0"/>
        </a:xfrm>
        <a:prstGeom prst="line">
          <a:avLst/>
        </a:prstGeom>
        <a:solidFill>
          <a:schemeClr val="accent2">
            <a:hueOff val="1177963"/>
            <a:satOff val="-3190"/>
            <a:lumOff val="2500"/>
            <a:alphaOff val="0"/>
          </a:schemeClr>
        </a:solidFill>
        <a:ln w="12700" cap="flat" cmpd="sng" algn="ctr">
          <a:solidFill>
            <a:schemeClr val="accent2">
              <a:hueOff val="1177963"/>
              <a:satOff val="-3190"/>
              <a:lumOff val="2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E97B39-79DF-3241-AEB8-67E0CBE33234}">
      <dsp:nvSpPr>
        <dsp:cNvPr id="0" name=""/>
        <dsp:cNvSpPr/>
      </dsp:nvSpPr>
      <dsp:spPr>
        <a:xfrm>
          <a:off x="0" y="3351214"/>
          <a:ext cx="5547690"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Feedback och konflikthantering sker löpande. </a:t>
          </a:r>
        </a:p>
      </dsp:txBody>
      <dsp:txXfrm>
        <a:off x="0" y="3351214"/>
        <a:ext cx="5547690" cy="1116844"/>
      </dsp:txXfrm>
    </dsp:sp>
    <dsp:sp modelId="{0B6457F2-79C7-E546-922D-C8E60D9504BC}">
      <dsp:nvSpPr>
        <dsp:cNvPr id="0" name=""/>
        <dsp:cNvSpPr/>
      </dsp:nvSpPr>
      <dsp:spPr>
        <a:xfrm>
          <a:off x="0" y="4468058"/>
          <a:ext cx="5547690" cy="0"/>
        </a:xfrm>
        <a:prstGeom prst="line">
          <a:avLst/>
        </a:prstGeom>
        <a:solidFill>
          <a:schemeClr val="accent2">
            <a:hueOff val="1570617"/>
            <a:satOff val="-4253"/>
            <a:lumOff val="3333"/>
            <a:alphaOff val="0"/>
          </a:schemeClr>
        </a:solidFill>
        <a:ln w="12700" cap="flat" cmpd="sng" algn="ctr">
          <a:solidFill>
            <a:schemeClr val="accent2">
              <a:hueOff val="1570617"/>
              <a:satOff val="-4253"/>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0E23E1-1CEE-7E45-BC69-A36C9A1E387F}">
      <dsp:nvSpPr>
        <dsp:cNvPr id="0" name=""/>
        <dsp:cNvSpPr/>
      </dsp:nvSpPr>
      <dsp:spPr>
        <a:xfrm>
          <a:off x="0" y="4468058"/>
          <a:ext cx="5547690"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Medarbetarna</a:t>
          </a:r>
          <a:r>
            <a:rPr lang="en-US" sz="1400" kern="1200" dirty="0"/>
            <a:t> </a:t>
          </a:r>
          <a:r>
            <a:rPr lang="en-US" sz="1400" kern="1200" dirty="0" err="1"/>
            <a:t>har</a:t>
          </a:r>
          <a:r>
            <a:rPr lang="en-US" sz="1400" kern="1200" dirty="0"/>
            <a:t> nu </a:t>
          </a:r>
          <a:r>
            <a:rPr lang="en-US" sz="1400" kern="1200" dirty="0" err="1"/>
            <a:t>tagit</a:t>
          </a:r>
          <a:r>
            <a:rPr lang="en-US" sz="1400" kern="1200" dirty="0"/>
            <a:t> </a:t>
          </a:r>
          <a:r>
            <a:rPr lang="en-US" sz="1400" kern="1200" dirty="0" err="1"/>
            <a:t>många</a:t>
          </a:r>
          <a:r>
            <a:rPr lang="en-US" sz="1400" kern="1200" dirty="0"/>
            <a:t> av de </a:t>
          </a:r>
          <a:r>
            <a:rPr lang="en-US" sz="1400" kern="1200" dirty="0" err="1"/>
            <a:t>uppgifter</a:t>
          </a:r>
          <a:r>
            <a:rPr lang="en-US" sz="1400" kern="1200" dirty="0"/>
            <a:t> </a:t>
          </a:r>
          <a:r>
            <a:rPr lang="en-US" sz="1400" kern="1200" dirty="0" err="1"/>
            <a:t>som</a:t>
          </a:r>
          <a:r>
            <a:rPr lang="en-US" sz="1400" kern="1200" dirty="0"/>
            <a:t> </a:t>
          </a:r>
          <a:r>
            <a:rPr lang="en-US" sz="1400" kern="1200" dirty="0" err="1"/>
            <a:t>ledaren</a:t>
          </a:r>
          <a:r>
            <a:rPr lang="en-US" sz="1400" kern="1200" dirty="0"/>
            <a:t> </a:t>
          </a:r>
          <a:r>
            <a:rPr lang="en-US" sz="1400" kern="1200" dirty="0" err="1"/>
            <a:t>tidigare</a:t>
          </a:r>
          <a:r>
            <a:rPr lang="en-US" sz="1400" kern="1200" dirty="0"/>
            <a:t> </a:t>
          </a:r>
          <a:r>
            <a:rPr lang="en-US" sz="1400" kern="1200" dirty="0" err="1"/>
            <a:t>tagit</a:t>
          </a:r>
          <a:r>
            <a:rPr lang="en-US" sz="1400" kern="1200" dirty="0"/>
            <a:t> </a:t>
          </a:r>
          <a:r>
            <a:rPr lang="en-US" sz="1400" kern="1200" dirty="0" err="1"/>
            <a:t>mest</a:t>
          </a:r>
          <a:r>
            <a:rPr lang="en-US" sz="1400" kern="1200" dirty="0"/>
            <a:t> </a:t>
          </a:r>
          <a:r>
            <a:rPr lang="en-US" sz="1400" kern="1200" dirty="0" err="1"/>
            <a:t>ansvar</a:t>
          </a:r>
          <a:r>
            <a:rPr lang="en-US" sz="1400" kern="1200" dirty="0"/>
            <a:t> för.</a:t>
          </a:r>
        </a:p>
      </dsp:txBody>
      <dsp:txXfrm>
        <a:off x="0" y="4468058"/>
        <a:ext cx="5547690" cy="111684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EF15B-E352-404A-9100-B84BC36E1EC4}">
      <dsp:nvSpPr>
        <dsp:cNvPr id="0" name=""/>
        <dsp:cNvSpPr/>
      </dsp:nvSpPr>
      <dsp:spPr>
        <a:xfrm>
          <a:off x="0" y="681"/>
          <a:ext cx="526228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9A59F9-CB4D-294E-9F20-88479B41A9B3}">
      <dsp:nvSpPr>
        <dsp:cNvPr id="0" name=""/>
        <dsp:cNvSpPr/>
      </dsp:nvSpPr>
      <dsp:spPr>
        <a:xfrm>
          <a:off x="0" y="681"/>
          <a:ext cx="5262286"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Gruppen har hanterat och rätat ut alla frågetecken i de tidigare stadierna, etablerat gemensamma mål och arbetat fram effektiva metoder för att lösa uppgifter och konflikter. </a:t>
          </a:r>
        </a:p>
      </dsp:txBody>
      <dsp:txXfrm>
        <a:off x="0" y="681"/>
        <a:ext cx="5262286" cy="1116844"/>
      </dsp:txXfrm>
    </dsp:sp>
    <dsp:sp modelId="{4F222C2A-A692-2347-A5BA-5EAF0826728F}">
      <dsp:nvSpPr>
        <dsp:cNvPr id="0" name=""/>
        <dsp:cNvSpPr/>
      </dsp:nvSpPr>
      <dsp:spPr>
        <a:xfrm>
          <a:off x="0" y="1117526"/>
          <a:ext cx="5262286" cy="0"/>
        </a:xfrm>
        <a:prstGeom prst="line">
          <a:avLst/>
        </a:prstGeom>
        <a:solidFill>
          <a:schemeClr val="accent2">
            <a:hueOff val="392654"/>
            <a:satOff val="-1063"/>
            <a:lumOff val="833"/>
            <a:alphaOff val="0"/>
          </a:schemeClr>
        </a:solidFill>
        <a:ln w="12700" cap="flat" cmpd="sng" algn="ctr">
          <a:solidFill>
            <a:schemeClr val="accent2">
              <a:hueOff val="392654"/>
              <a:satOff val="-1063"/>
              <a:lumOff val="8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63A108-16DC-F44B-B6AA-E789A3081649}">
      <dsp:nvSpPr>
        <dsp:cNvPr id="0" name=""/>
        <dsp:cNvSpPr/>
      </dsp:nvSpPr>
      <dsp:spPr>
        <a:xfrm>
          <a:off x="0" y="1117526"/>
          <a:ext cx="5262286"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Ansvarstagandet från medarbetarna i gruppen är högt och gruppen lägger merparten av sin tid och energi på de uppgifter de har att lösa. </a:t>
          </a:r>
        </a:p>
      </dsp:txBody>
      <dsp:txXfrm>
        <a:off x="0" y="1117526"/>
        <a:ext cx="5262286" cy="1116844"/>
      </dsp:txXfrm>
    </dsp:sp>
    <dsp:sp modelId="{F1DEAD60-2B2A-1E41-9DD6-9253B2308281}">
      <dsp:nvSpPr>
        <dsp:cNvPr id="0" name=""/>
        <dsp:cNvSpPr/>
      </dsp:nvSpPr>
      <dsp:spPr>
        <a:xfrm>
          <a:off x="0" y="2234370"/>
          <a:ext cx="5262286" cy="0"/>
        </a:xfrm>
        <a:prstGeom prst="line">
          <a:avLst/>
        </a:prstGeom>
        <a:solidFill>
          <a:schemeClr val="accent2">
            <a:hueOff val="785308"/>
            <a:satOff val="-2127"/>
            <a:lumOff val="1666"/>
            <a:alphaOff val="0"/>
          </a:schemeClr>
        </a:solidFill>
        <a:ln w="12700" cap="flat" cmpd="sng" algn="ctr">
          <a:solidFill>
            <a:schemeClr val="accent2">
              <a:hueOff val="785308"/>
              <a:satOff val="-2127"/>
              <a:lumOff val="1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57B63A-E0B2-B641-9AFD-1C0F2BE0B448}">
      <dsp:nvSpPr>
        <dsp:cNvPr id="0" name=""/>
        <dsp:cNvSpPr/>
      </dsp:nvSpPr>
      <dsp:spPr>
        <a:xfrm>
          <a:off x="0" y="2234370"/>
          <a:ext cx="5262286"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Medarbetarna förstår och accepterar sina roller. </a:t>
          </a:r>
        </a:p>
      </dsp:txBody>
      <dsp:txXfrm>
        <a:off x="0" y="2234370"/>
        <a:ext cx="5262286" cy="1116844"/>
      </dsp:txXfrm>
    </dsp:sp>
    <dsp:sp modelId="{6491EDE5-D6E1-9B4F-B678-733029745CFE}">
      <dsp:nvSpPr>
        <dsp:cNvPr id="0" name=""/>
        <dsp:cNvSpPr/>
      </dsp:nvSpPr>
      <dsp:spPr>
        <a:xfrm>
          <a:off x="0" y="3351214"/>
          <a:ext cx="5262286" cy="0"/>
        </a:xfrm>
        <a:prstGeom prst="line">
          <a:avLst/>
        </a:prstGeom>
        <a:solidFill>
          <a:schemeClr val="accent2">
            <a:hueOff val="1177963"/>
            <a:satOff val="-3190"/>
            <a:lumOff val="2500"/>
            <a:alphaOff val="0"/>
          </a:schemeClr>
        </a:solidFill>
        <a:ln w="12700" cap="flat" cmpd="sng" algn="ctr">
          <a:solidFill>
            <a:schemeClr val="accent2">
              <a:hueOff val="1177963"/>
              <a:satOff val="-3190"/>
              <a:lumOff val="2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0D505-BB0C-3142-90FC-0E336F5A9BB9}">
      <dsp:nvSpPr>
        <dsp:cNvPr id="0" name=""/>
        <dsp:cNvSpPr/>
      </dsp:nvSpPr>
      <dsp:spPr>
        <a:xfrm>
          <a:off x="0" y="3351214"/>
          <a:ext cx="5262286"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Det blir mer lustfyllt och kreativt att arbeta. </a:t>
          </a:r>
        </a:p>
      </dsp:txBody>
      <dsp:txXfrm>
        <a:off x="0" y="3351214"/>
        <a:ext cx="5262286" cy="1116844"/>
      </dsp:txXfrm>
    </dsp:sp>
    <dsp:sp modelId="{B2324BB8-B79E-D343-93AF-AE0057C858F3}">
      <dsp:nvSpPr>
        <dsp:cNvPr id="0" name=""/>
        <dsp:cNvSpPr/>
      </dsp:nvSpPr>
      <dsp:spPr>
        <a:xfrm>
          <a:off x="0" y="4468058"/>
          <a:ext cx="5262286" cy="0"/>
        </a:xfrm>
        <a:prstGeom prst="line">
          <a:avLst/>
        </a:prstGeom>
        <a:solidFill>
          <a:schemeClr val="accent2">
            <a:hueOff val="1570617"/>
            <a:satOff val="-4253"/>
            <a:lumOff val="3333"/>
            <a:alphaOff val="0"/>
          </a:schemeClr>
        </a:solidFill>
        <a:ln w="12700" cap="flat" cmpd="sng" algn="ctr">
          <a:solidFill>
            <a:schemeClr val="accent2">
              <a:hueOff val="1570617"/>
              <a:satOff val="-4253"/>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E1B5-5BC1-9542-AEFF-28F9529E276F}">
      <dsp:nvSpPr>
        <dsp:cNvPr id="0" name=""/>
        <dsp:cNvSpPr/>
      </dsp:nvSpPr>
      <dsp:spPr>
        <a:xfrm>
          <a:off x="0" y="4468058"/>
          <a:ext cx="5262286"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Susan Wheelan kallar grupper som nått det fjärde stadiet för ”högpresterande team”.</a:t>
          </a:r>
        </a:p>
      </dsp:txBody>
      <dsp:txXfrm>
        <a:off x="0" y="4468058"/>
        <a:ext cx="5262286" cy="111684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5AC33-9BA5-4E23-84B1-33ECCD19535A}">
      <dsp:nvSpPr>
        <dsp:cNvPr id="0" name=""/>
        <dsp:cNvSpPr/>
      </dsp:nvSpPr>
      <dsp:spPr>
        <a:xfrm>
          <a:off x="1924623" y="233000"/>
          <a:ext cx="1944000" cy="194400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9D3012-A940-40E2-8EA1-A21325E39653}">
      <dsp:nvSpPr>
        <dsp:cNvPr id="0" name=""/>
        <dsp:cNvSpPr/>
      </dsp:nvSpPr>
      <dsp:spPr>
        <a:xfrm>
          <a:off x="736623" y="264744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Varje individs ansvar för att förstå hur man påverkar och ökar den sociala tryggheten på arbetsplatsen. </a:t>
          </a:r>
        </a:p>
      </dsp:txBody>
      <dsp:txXfrm>
        <a:off x="736623" y="2647449"/>
        <a:ext cx="4320000" cy="720000"/>
      </dsp:txXfrm>
    </dsp:sp>
    <dsp:sp modelId="{7CFCB859-B880-4363-96C9-BC0ABF236BD4}">
      <dsp:nvSpPr>
        <dsp:cNvPr id="0" name=""/>
        <dsp:cNvSpPr/>
      </dsp:nvSpPr>
      <dsp:spPr>
        <a:xfrm>
          <a:off x="7000624" y="233000"/>
          <a:ext cx="1944000" cy="194400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059A70-3CD2-4ACA-91DC-B876A227CB72}">
      <dsp:nvSpPr>
        <dsp:cNvPr id="0" name=""/>
        <dsp:cNvSpPr/>
      </dsp:nvSpPr>
      <dsp:spPr>
        <a:xfrm>
          <a:off x="5812624" y="264744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Det leder till gladare och friskare medarbetare – och ett bättre arbetsresultat!</a:t>
          </a:r>
        </a:p>
      </dsp:txBody>
      <dsp:txXfrm>
        <a:off x="5812624" y="2647449"/>
        <a:ext cx="4320000" cy="720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59FE7-F26C-49DE-9D82-D03187C2E4B8}">
      <dsp:nvSpPr>
        <dsp:cNvPr id="0" name=""/>
        <dsp:cNvSpPr/>
      </dsp:nvSpPr>
      <dsp:spPr>
        <a:xfrm>
          <a:off x="0" y="2334"/>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7D9CF-85D0-4606-A1FE-83CA35989A1E}">
      <dsp:nvSpPr>
        <dsp:cNvPr id="0" name=""/>
        <dsp:cNvSpPr/>
      </dsp:nvSpPr>
      <dsp:spPr>
        <a:xfrm>
          <a:off x="357948" y="268577"/>
          <a:ext cx="650814" cy="650814"/>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E514B3-2872-448C-A669-FEF9D161C592}">
      <dsp:nvSpPr>
        <dsp:cNvPr id="0" name=""/>
        <dsp:cNvSpPr/>
      </dsp:nvSpPr>
      <dsp:spPr>
        <a:xfrm>
          <a:off x="1366710" y="2334"/>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755650">
            <a:lnSpc>
              <a:spcPct val="100000"/>
            </a:lnSpc>
            <a:spcBef>
              <a:spcPct val="0"/>
            </a:spcBef>
            <a:spcAft>
              <a:spcPct val="35000"/>
            </a:spcAft>
            <a:buNone/>
          </a:pPr>
          <a:r>
            <a:rPr lang="en-US" sz="1700" b="0" kern="1200"/>
            <a:t>Handlar om hur vi med enkla medel kan höja medarbetares status. </a:t>
          </a:r>
        </a:p>
      </dsp:txBody>
      <dsp:txXfrm>
        <a:off x="1366710" y="2334"/>
        <a:ext cx="6375872" cy="1183299"/>
      </dsp:txXfrm>
    </dsp:sp>
    <dsp:sp modelId="{558633BA-AAA5-4ABB-8D93-962126826AA2}">
      <dsp:nvSpPr>
        <dsp:cNvPr id="0" name=""/>
        <dsp:cNvSpPr/>
      </dsp:nvSpPr>
      <dsp:spPr>
        <a:xfrm>
          <a:off x="0" y="1481458"/>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0DB77D-893E-4F54-9959-FDC78A504F43}">
      <dsp:nvSpPr>
        <dsp:cNvPr id="0" name=""/>
        <dsp:cNvSpPr/>
      </dsp:nvSpPr>
      <dsp:spPr>
        <a:xfrm>
          <a:off x="357948" y="1747701"/>
          <a:ext cx="650814" cy="650814"/>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40F5BD-9ED6-4FE1-87FA-980223017B31}">
      <dsp:nvSpPr>
        <dsp:cNvPr id="0" name=""/>
        <dsp:cNvSpPr/>
      </dsp:nvSpPr>
      <dsp:spPr>
        <a:xfrm>
          <a:off x="1366710" y="1481458"/>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755650">
            <a:lnSpc>
              <a:spcPct val="100000"/>
            </a:lnSpc>
            <a:spcBef>
              <a:spcPct val="0"/>
            </a:spcBef>
            <a:spcAft>
              <a:spcPct val="35000"/>
            </a:spcAft>
            <a:buNone/>
          </a:pPr>
          <a:r>
            <a:rPr lang="en-US" sz="1700" b="0" kern="1200" dirty="0" err="1"/>
            <a:t>Fortbildning</a:t>
          </a:r>
          <a:r>
            <a:rPr lang="en-US" sz="1700" b="0" kern="1200" dirty="0"/>
            <a:t>, </a:t>
          </a:r>
          <a:r>
            <a:rPr lang="en-US" sz="1700" b="0" kern="1200" dirty="0" err="1"/>
            <a:t>glada</a:t>
          </a:r>
          <a:r>
            <a:rPr lang="en-US" sz="1700" b="0" kern="1200" dirty="0"/>
            <a:t> </a:t>
          </a:r>
          <a:r>
            <a:rPr lang="en-US" sz="1700" b="0" kern="1200" dirty="0" err="1"/>
            <a:t>tillrop</a:t>
          </a:r>
          <a:r>
            <a:rPr lang="en-US" sz="1700" b="0" kern="1200" dirty="0"/>
            <a:t>, </a:t>
          </a:r>
          <a:r>
            <a:rPr lang="en-US" sz="1700" b="0" kern="1200" dirty="0" err="1"/>
            <a:t>uppmärksamhet</a:t>
          </a:r>
          <a:r>
            <a:rPr lang="en-US" sz="1700" b="0" kern="1200" dirty="0"/>
            <a:t> </a:t>
          </a:r>
          <a:r>
            <a:rPr lang="en-US" sz="1700" b="0" kern="1200" dirty="0" err="1"/>
            <a:t>och</a:t>
          </a:r>
          <a:r>
            <a:rPr lang="en-US" sz="1700" b="0" kern="1200" dirty="0"/>
            <a:t> </a:t>
          </a:r>
          <a:r>
            <a:rPr lang="en-US" sz="1700" b="0" kern="1200" dirty="0" err="1"/>
            <a:t>beröm</a:t>
          </a:r>
          <a:r>
            <a:rPr lang="en-US" sz="1700" b="0" kern="1200" dirty="0"/>
            <a:t> </a:t>
          </a:r>
          <a:r>
            <a:rPr lang="en-US" sz="1700" b="0" kern="1200" dirty="0" err="1"/>
            <a:t>skapar</a:t>
          </a:r>
          <a:r>
            <a:rPr lang="en-US" sz="1700" b="0" kern="1200" dirty="0"/>
            <a:t> </a:t>
          </a:r>
          <a:r>
            <a:rPr lang="en-US" sz="1700" b="0" kern="1200" dirty="0" err="1"/>
            <a:t>en</a:t>
          </a:r>
          <a:r>
            <a:rPr lang="en-US" sz="1700" b="0" kern="1200" dirty="0"/>
            <a:t> </a:t>
          </a:r>
          <a:r>
            <a:rPr lang="en-US" sz="1700" b="0" kern="1200" dirty="0" err="1"/>
            <a:t>positiv</a:t>
          </a:r>
          <a:r>
            <a:rPr lang="en-US" sz="1700" b="0" kern="1200" dirty="0"/>
            <a:t> </a:t>
          </a:r>
          <a:r>
            <a:rPr lang="en-US" sz="1700" b="0" kern="1200" dirty="0" err="1"/>
            <a:t>känsla</a:t>
          </a:r>
          <a:r>
            <a:rPr lang="en-US" sz="1700" b="0" kern="1200" dirty="0"/>
            <a:t> av </a:t>
          </a:r>
          <a:r>
            <a:rPr lang="en-US" sz="1700" b="0" kern="1200" dirty="0" err="1"/>
            <a:t>att</a:t>
          </a:r>
          <a:r>
            <a:rPr lang="en-US" sz="1700" b="0" kern="1200" dirty="0"/>
            <a:t> </a:t>
          </a:r>
          <a:r>
            <a:rPr lang="en-US" sz="1700" b="0" kern="1200" dirty="0" err="1"/>
            <a:t>duga</a:t>
          </a:r>
          <a:r>
            <a:rPr lang="en-US" sz="1700" b="0" kern="1200" dirty="0"/>
            <a:t>, </a:t>
          </a:r>
          <a:r>
            <a:rPr lang="en-US" sz="1700" b="0" kern="1200" dirty="0" err="1"/>
            <a:t>försätter</a:t>
          </a:r>
          <a:r>
            <a:rPr lang="en-US" sz="1700" b="0" kern="1200" dirty="0"/>
            <a:t> </a:t>
          </a:r>
          <a:r>
            <a:rPr lang="en-US" sz="1700" b="0" kern="1200" dirty="0" err="1"/>
            <a:t>hjärnan</a:t>
          </a:r>
          <a:r>
            <a:rPr lang="en-US" sz="1700" b="0" kern="1200" dirty="0"/>
            <a:t> </a:t>
          </a:r>
          <a:r>
            <a:rPr lang="en-US" sz="1700" b="0" kern="1200" dirty="0" err="1"/>
            <a:t>i</a:t>
          </a:r>
          <a:r>
            <a:rPr lang="en-US" sz="1700" b="0" kern="1200" dirty="0"/>
            <a:t> </a:t>
          </a:r>
          <a:r>
            <a:rPr lang="en-US" sz="1700" b="0" kern="1200" dirty="0" err="1"/>
            <a:t>belöningsläge</a:t>
          </a:r>
          <a:r>
            <a:rPr lang="en-US" sz="1700" b="0" kern="1200" dirty="0"/>
            <a:t>, </a:t>
          </a:r>
          <a:r>
            <a:rPr lang="en-US" sz="1700" b="0" kern="1200" dirty="0" err="1"/>
            <a:t>frisätter</a:t>
          </a:r>
          <a:r>
            <a:rPr lang="en-US" sz="1700" b="0" kern="1200" dirty="0"/>
            <a:t> </a:t>
          </a:r>
          <a:r>
            <a:rPr lang="en-US" sz="1700" b="0" kern="1200" dirty="0" err="1"/>
            <a:t>dopamin</a:t>
          </a:r>
          <a:r>
            <a:rPr lang="en-US" sz="1700" b="0" kern="1200" dirty="0"/>
            <a:t> </a:t>
          </a:r>
          <a:r>
            <a:rPr lang="en-US" sz="1700" b="0" kern="1200" dirty="0" err="1"/>
            <a:t>i</a:t>
          </a:r>
          <a:r>
            <a:rPr lang="en-US" sz="1700" b="0" kern="1200" dirty="0"/>
            <a:t> </a:t>
          </a:r>
          <a:r>
            <a:rPr lang="en-US" sz="1700" b="0" kern="1200" dirty="0" err="1"/>
            <a:t>hjärnan</a:t>
          </a:r>
          <a:r>
            <a:rPr lang="en-US" sz="1700" b="0" kern="1200" dirty="0"/>
            <a:t> </a:t>
          </a:r>
          <a:r>
            <a:rPr lang="en-US" sz="1700" b="0" kern="1200" dirty="0" err="1"/>
            <a:t>och</a:t>
          </a:r>
          <a:r>
            <a:rPr lang="en-US" sz="1700" b="0" kern="1200" dirty="0"/>
            <a:t> ger </a:t>
          </a:r>
          <a:r>
            <a:rPr lang="en-US" sz="1700" b="0" kern="1200" dirty="0" err="1"/>
            <a:t>lyckokickar</a:t>
          </a:r>
          <a:r>
            <a:rPr lang="en-US" sz="1700" b="0" kern="1200" dirty="0"/>
            <a:t>. </a:t>
          </a:r>
        </a:p>
      </dsp:txBody>
      <dsp:txXfrm>
        <a:off x="1366710" y="1481458"/>
        <a:ext cx="6375872" cy="1183299"/>
      </dsp:txXfrm>
    </dsp:sp>
    <dsp:sp modelId="{EC371788-CF6F-407B-9341-F54C4B06AB94}">
      <dsp:nvSpPr>
        <dsp:cNvPr id="0" name=""/>
        <dsp:cNvSpPr/>
      </dsp:nvSpPr>
      <dsp:spPr>
        <a:xfrm>
          <a:off x="0" y="2960582"/>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AEFEB2-C84B-4B98-9CD6-1827E20D18E1}">
      <dsp:nvSpPr>
        <dsp:cNvPr id="0" name=""/>
        <dsp:cNvSpPr/>
      </dsp:nvSpPr>
      <dsp:spPr>
        <a:xfrm>
          <a:off x="357948" y="3226825"/>
          <a:ext cx="650814" cy="650814"/>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E5E866-EEE4-4017-9798-3D40A3E8CF47}">
      <dsp:nvSpPr>
        <dsp:cNvPr id="0" name=""/>
        <dsp:cNvSpPr/>
      </dsp:nvSpPr>
      <dsp:spPr>
        <a:xfrm>
          <a:off x="1366710" y="2960582"/>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755650">
            <a:lnSpc>
              <a:spcPct val="100000"/>
            </a:lnSpc>
            <a:spcBef>
              <a:spcPct val="0"/>
            </a:spcBef>
            <a:spcAft>
              <a:spcPct val="35000"/>
            </a:spcAft>
            <a:buNone/>
          </a:pPr>
          <a:r>
            <a:rPr lang="en-US" sz="1700" b="0" kern="1200"/>
            <a:t>Ett tapp i status signalerar det motsatta; hjärnan upplever att den är jagad och lägger sig hotläge. </a:t>
          </a:r>
        </a:p>
      </dsp:txBody>
      <dsp:txXfrm>
        <a:off x="1366710" y="2960582"/>
        <a:ext cx="6375872" cy="1183299"/>
      </dsp:txXfrm>
    </dsp:sp>
    <dsp:sp modelId="{516EC706-C9BB-4118-BF4C-31EDE126F9D3}">
      <dsp:nvSpPr>
        <dsp:cNvPr id="0" name=""/>
        <dsp:cNvSpPr/>
      </dsp:nvSpPr>
      <dsp:spPr>
        <a:xfrm>
          <a:off x="0" y="4439706"/>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05C648-B12B-4049-B7B5-072B7170EEA1}">
      <dsp:nvSpPr>
        <dsp:cNvPr id="0" name=""/>
        <dsp:cNvSpPr/>
      </dsp:nvSpPr>
      <dsp:spPr>
        <a:xfrm>
          <a:off x="357948" y="4705949"/>
          <a:ext cx="650814" cy="650814"/>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7F338B-1B66-4EC4-A7EC-3D6763B44C34}">
      <dsp:nvSpPr>
        <dsp:cNvPr id="0" name=""/>
        <dsp:cNvSpPr/>
      </dsp:nvSpPr>
      <dsp:spPr>
        <a:xfrm>
          <a:off x="1366710" y="4439706"/>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755650">
            <a:lnSpc>
              <a:spcPct val="100000"/>
            </a:lnSpc>
            <a:spcBef>
              <a:spcPct val="0"/>
            </a:spcBef>
            <a:spcAft>
              <a:spcPct val="35000"/>
            </a:spcAft>
            <a:buNone/>
          </a:pPr>
          <a:r>
            <a:rPr lang="en-US" sz="1700" b="0" kern="1200"/>
            <a:t>Att raljera eller göra sig lustig på någon annans bekostnad sänker andras känsla av status och gör att dessa medarbetare presterar sämre.</a:t>
          </a:r>
        </a:p>
      </dsp:txBody>
      <dsp:txXfrm>
        <a:off x="1366710" y="4439706"/>
        <a:ext cx="6375872" cy="118329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F681C-0BED-4739-A80C-23104859F0D7}">
      <dsp:nvSpPr>
        <dsp:cNvPr id="0" name=""/>
        <dsp:cNvSpPr/>
      </dsp:nvSpPr>
      <dsp:spPr>
        <a:xfrm>
          <a:off x="0" y="1416"/>
          <a:ext cx="11380304" cy="7181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8BE8F-D42C-4667-A9BA-F70F5EBCEBE2}">
      <dsp:nvSpPr>
        <dsp:cNvPr id="0" name=""/>
        <dsp:cNvSpPr/>
      </dsp:nvSpPr>
      <dsp:spPr>
        <a:xfrm>
          <a:off x="217243" y="163002"/>
          <a:ext cx="394987" cy="394987"/>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EE6F50-AE14-4851-8D9E-8270FD2924DA}">
      <dsp:nvSpPr>
        <dsp:cNvPr id="0" name=""/>
        <dsp:cNvSpPr/>
      </dsp:nvSpPr>
      <dsp:spPr>
        <a:xfrm>
          <a:off x="829474" y="1416"/>
          <a:ext cx="10550829" cy="718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05" tIns="76005" rIns="76005" bIns="76005" numCol="1" spcCol="1270" anchor="ctr" anchorCtr="0">
          <a:noAutofit/>
        </a:bodyPr>
        <a:lstStyle/>
        <a:p>
          <a:pPr marL="0" lvl="0" indent="0" algn="l" defTabSz="800100">
            <a:lnSpc>
              <a:spcPct val="100000"/>
            </a:lnSpc>
            <a:spcBef>
              <a:spcPct val="0"/>
            </a:spcBef>
            <a:spcAft>
              <a:spcPct val="35000"/>
            </a:spcAft>
            <a:buNone/>
          </a:pPr>
          <a:r>
            <a:rPr lang="en-US" sz="1800" kern="1200" dirty="0" err="1"/>
            <a:t>Upplever</a:t>
          </a:r>
          <a:r>
            <a:rPr lang="en-US" sz="1800" kern="1200" dirty="0"/>
            <a:t> vi </a:t>
          </a:r>
          <a:r>
            <a:rPr lang="en-US" sz="1800" kern="1200" dirty="0" err="1"/>
            <a:t>när</a:t>
          </a:r>
          <a:r>
            <a:rPr lang="en-US" sz="1800" kern="1200" dirty="0"/>
            <a:t> vi </a:t>
          </a:r>
          <a:r>
            <a:rPr lang="en-US" sz="1800" kern="1200" dirty="0" err="1"/>
            <a:t>har</a:t>
          </a:r>
          <a:r>
            <a:rPr lang="en-US" sz="1800" kern="1200" dirty="0"/>
            <a:t> </a:t>
          </a:r>
          <a:r>
            <a:rPr lang="en-US" sz="1800" kern="1200" dirty="0" err="1"/>
            <a:t>känslan</a:t>
          </a:r>
          <a:r>
            <a:rPr lang="en-US" sz="1800" kern="1200" dirty="0"/>
            <a:t> av </a:t>
          </a:r>
          <a:r>
            <a:rPr lang="en-US" sz="1800" kern="1200" dirty="0" err="1"/>
            <a:t>att</a:t>
          </a:r>
          <a:r>
            <a:rPr lang="en-US" sz="1800" kern="1200" dirty="0"/>
            <a:t> </a:t>
          </a:r>
          <a:r>
            <a:rPr lang="en-US" sz="1800" kern="1200" dirty="0" err="1"/>
            <a:t>kunna</a:t>
          </a:r>
          <a:r>
            <a:rPr lang="en-US" sz="1800" kern="1200" dirty="0"/>
            <a:t> </a:t>
          </a:r>
          <a:r>
            <a:rPr lang="en-US" sz="1800" kern="1200" dirty="0" err="1"/>
            <a:t>påverka</a:t>
          </a:r>
          <a:r>
            <a:rPr lang="en-US" sz="1800" kern="1200" dirty="0"/>
            <a:t> </a:t>
          </a:r>
          <a:r>
            <a:rPr lang="en-US" sz="1800" kern="1200" dirty="0" err="1"/>
            <a:t>vår</a:t>
          </a:r>
          <a:r>
            <a:rPr lang="en-US" sz="1800" kern="1200" dirty="0"/>
            <a:t> </a:t>
          </a:r>
          <a:r>
            <a:rPr lang="en-US" sz="1800" kern="1200" dirty="0" err="1"/>
            <a:t>egen</a:t>
          </a:r>
          <a:r>
            <a:rPr lang="en-US" sz="1800" kern="1200" dirty="0"/>
            <a:t> situation </a:t>
          </a:r>
          <a:r>
            <a:rPr lang="en-US" sz="1800" kern="1200" dirty="0" err="1"/>
            <a:t>genom</a:t>
          </a:r>
          <a:r>
            <a:rPr lang="en-US" sz="1800" kern="1200" dirty="0"/>
            <a:t> </a:t>
          </a:r>
          <a:r>
            <a:rPr lang="en-US" sz="1800" kern="1200" dirty="0" err="1"/>
            <a:t>valfrihet</a:t>
          </a:r>
          <a:r>
            <a:rPr lang="en-US" sz="1800" kern="1200" dirty="0"/>
            <a:t> </a:t>
          </a:r>
          <a:r>
            <a:rPr lang="en-US" sz="1800" kern="1200" dirty="0" err="1"/>
            <a:t>och</a:t>
          </a:r>
          <a:r>
            <a:rPr lang="en-US" sz="1800" kern="1200" dirty="0"/>
            <a:t> </a:t>
          </a:r>
          <a:r>
            <a:rPr lang="en-US" sz="1800" kern="1200" dirty="0" err="1"/>
            <a:t>självstyre</a:t>
          </a:r>
          <a:r>
            <a:rPr lang="en-US" sz="1800" kern="1200" dirty="0"/>
            <a:t>. </a:t>
          </a:r>
        </a:p>
      </dsp:txBody>
      <dsp:txXfrm>
        <a:off x="829474" y="1416"/>
        <a:ext cx="10550829" cy="718159"/>
      </dsp:txXfrm>
    </dsp:sp>
    <dsp:sp modelId="{D02703A4-EDD4-45B7-8660-B5E7DD8C3429}">
      <dsp:nvSpPr>
        <dsp:cNvPr id="0" name=""/>
        <dsp:cNvSpPr/>
      </dsp:nvSpPr>
      <dsp:spPr>
        <a:xfrm>
          <a:off x="0" y="899116"/>
          <a:ext cx="11380304" cy="7181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C052D-48A3-4354-AB80-1AEA686D6A10}">
      <dsp:nvSpPr>
        <dsp:cNvPr id="0" name=""/>
        <dsp:cNvSpPr/>
      </dsp:nvSpPr>
      <dsp:spPr>
        <a:xfrm>
          <a:off x="217243" y="1060702"/>
          <a:ext cx="394987" cy="394987"/>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F106C-C22E-4B26-A821-F39E184F8DC2}">
      <dsp:nvSpPr>
        <dsp:cNvPr id="0" name=""/>
        <dsp:cNvSpPr/>
      </dsp:nvSpPr>
      <dsp:spPr>
        <a:xfrm>
          <a:off x="829474" y="899116"/>
          <a:ext cx="10550829" cy="718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05" tIns="76005" rIns="76005" bIns="76005" numCol="1" spcCol="1270" anchor="ctr" anchorCtr="0">
          <a:noAutofit/>
        </a:bodyPr>
        <a:lstStyle/>
        <a:p>
          <a:pPr marL="0" lvl="0" indent="0" algn="l" defTabSz="800100">
            <a:lnSpc>
              <a:spcPct val="100000"/>
            </a:lnSpc>
            <a:spcBef>
              <a:spcPct val="0"/>
            </a:spcBef>
            <a:spcAft>
              <a:spcPct val="35000"/>
            </a:spcAft>
            <a:buNone/>
          </a:pPr>
          <a:r>
            <a:rPr lang="en-US" sz="1800" kern="1200"/>
            <a:t>Hjärnan tolkar detta och upplever att vi har kontroll. </a:t>
          </a:r>
        </a:p>
      </dsp:txBody>
      <dsp:txXfrm>
        <a:off x="829474" y="899116"/>
        <a:ext cx="10550829" cy="718159"/>
      </dsp:txXfrm>
    </dsp:sp>
    <dsp:sp modelId="{8334B2CD-9B83-4CB8-8134-18514A703D7E}">
      <dsp:nvSpPr>
        <dsp:cNvPr id="0" name=""/>
        <dsp:cNvSpPr/>
      </dsp:nvSpPr>
      <dsp:spPr>
        <a:xfrm>
          <a:off x="0" y="1796815"/>
          <a:ext cx="11380304" cy="7181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556F23-28EC-4EFE-92C1-353026C136DA}">
      <dsp:nvSpPr>
        <dsp:cNvPr id="0" name=""/>
        <dsp:cNvSpPr/>
      </dsp:nvSpPr>
      <dsp:spPr>
        <a:xfrm>
          <a:off x="217243" y="1958401"/>
          <a:ext cx="394987" cy="394987"/>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EDD08E-B59A-4F51-9E39-7D8FBD45FC24}">
      <dsp:nvSpPr>
        <dsp:cNvPr id="0" name=""/>
        <dsp:cNvSpPr/>
      </dsp:nvSpPr>
      <dsp:spPr>
        <a:xfrm>
          <a:off x="829474" y="1796815"/>
          <a:ext cx="10550829" cy="718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05" tIns="76005" rIns="76005" bIns="76005" numCol="1" spcCol="1270" anchor="ctr" anchorCtr="0">
          <a:noAutofit/>
        </a:bodyPr>
        <a:lstStyle/>
        <a:p>
          <a:pPr marL="0" lvl="0" indent="0" algn="l" defTabSz="800100">
            <a:lnSpc>
              <a:spcPct val="100000"/>
            </a:lnSpc>
            <a:spcBef>
              <a:spcPct val="0"/>
            </a:spcBef>
            <a:spcAft>
              <a:spcPct val="35000"/>
            </a:spcAft>
            <a:buNone/>
          </a:pPr>
          <a:r>
            <a:rPr lang="en-US" sz="1800" kern="1200"/>
            <a:t>Motsatsen sker när du utsätts för mikrostyrning, upplevelsen blir att självständigheten minskar och du upplever maktlöshet. </a:t>
          </a:r>
        </a:p>
      </dsp:txBody>
      <dsp:txXfrm>
        <a:off x="829474" y="1796815"/>
        <a:ext cx="10550829" cy="718159"/>
      </dsp:txXfrm>
    </dsp:sp>
    <dsp:sp modelId="{F97BDA42-4AC1-4B98-956B-4BACEE95205B}">
      <dsp:nvSpPr>
        <dsp:cNvPr id="0" name=""/>
        <dsp:cNvSpPr/>
      </dsp:nvSpPr>
      <dsp:spPr>
        <a:xfrm>
          <a:off x="0" y="2694514"/>
          <a:ext cx="11380304" cy="7181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F34B9-2C0B-4D1B-86E1-A2294362387C}">
      <dsp:nvSpPr>
        <dsp:cNvPr id="0" name=""/>
        <dsp:cNvSpPr/>
      </dsp:nvSpPr>
      <dsp:spPr>
        <a:xfrm>
          <a:off x="217243" y="2856100"/>
          <a:ext cx="394987" cy="394987"/>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D58F76-CE6C-4E21-B783-CA2CDAD1C48F}">
      <dsp:nvSpPr>
        <dsp:cNvPr id="0" name=""/>
        <dsp:cNvSpPr/>
      </dsp:nvSpPr>
      <dsp:spPr>
        <a:xfrm>
          <a:off x="829474" y="2694514"/>
          <a:ext cx="10550829" cy="718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05" tIns="76005" rIns="76005" bIns="76005" numCol="1" spcCol="1270" anchor="ctr" anchorCtr="0">
          <a:noAutofit/>
        </a:bodyPr>
        <a:lstStyle/>
        <a:p>
          <a:pPr marL="0" lvl="0" indent="0" algn="l" defTabSz="800100">
            <a:lnSpc>
              <a:spcPct val="100000"/>
            </a:lnSpc>
            <a:spcBef>
              <a:spcPct val="0"/>
            </a:spcBef>
            <a:spcAft>
              <a:spcPct val="35000"/>
            </a:spcAft>
            <a:buNone/>
          </a:pPr>
          <a:r>
            <a:rPr lang="en-US" sz="1800" kern="1200"/>
            <a:t>Hjärnan tolkar detta som hot och ställer in sig därefter.</a:t>
          </a:r>
        </a:p>
      </dsp:txBody>
      <dsp:txXfrm>
        <a:off x="829474" y="2694514"/>
        <a:ext cx="10550829" cy="7181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BFD50-7681-CA44-865D-F65CC5B15881}">
      <dsp:nvSpPr>
        <dsp:cNvPr id="0" name=""/>
        <dsp:cNvSpPr/>
      </dsp:nvSpPr>
      <dsp:spPr>
        <a:xfrm>
          <a:off x="0" y="53657"/>
          <a:ext cx="6408738" cy="10313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Självledarskap</a:t>
          </a:r>
        </a:p>
      </dsp:txBody>
      <dsp:txXfrm>
        <a:off x="50347" y="104004"/>
        <a:ext cx="6308044" cy="930660"/>
      </dsp:txXfrm>
    </dsp:sp>
    <dsp:sp modelId="{DDAAF066-8B4F-7844-B418-42444ED75CF4}">
      <dsp:nvSpPr>
        <dsp:cNvPr id="0" name=""/>
        <dsp:cNvSpPr/>
      </dsp:nvSpPr>
      <dsp:spPr>
        <a:xfrm>
          <a:off x="0" y="1208852"/>
          <a:ext cx="6408738" cy="10313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Medledarskap</a:t>
          </a:r>
        </a:p>
      </dsp:txBody>
      <dsp:txXfrm>
        <a:off x="50347" y="1259199"/>
        <a:ext cx="6308044" cy="930660"/>
      </dsp:txXfrm>
    </dsp:sp>
    <dsp:sp modelId="{9566C52F-65DB-394A-82B4-C1475ACED05F}">
      <dsp:nvSpPr>
        <dsp:cNvPr id="0" name=""/>
        <dsp:cNvSpPr/>
      </dsp:nvSpPr>
      <dsp:spPr>
        <a:xfrm>
          <a:off x="0" y="2364047"/>
          <a:ext cx="6408738" cy="10313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Chef</a:t>
          </a:r>
        </a:p>
      </dsp:txBody>
      <dsp:txXfrm>
        <a:off x="50347" y="2414394"/>
        <a:ext cx="6308044" cy="930660"/>
      </dsp:txXfrm>
    </dsp:sp>
    <dsp:sp modelId="{054AA6D9-E22D-F944-B4E1-A780AD10926E}">
      <dsp:nvSpPr>
        <dsp:cNvPr id="0" name=""/>
        <dsp:cNvSpPr/>
      </dsp:nvSpPr>
      <dsp:spPr>
        <a:xfrm>
          <a:off x="0" y="3519242"/>
          <a:ext cx="6408738" cy="10313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err="1"/>
            <a:t>Ledare</a:t>
          </a:r>
          <a:endParaRPr lang="en-US" sz="4300" kern="1200" dirty="0"/>
        </a:p>
      </dsp:txBody>
      <dsp:txXfrm>
        <a:off x="50347" y="3569589"/>
        <a:ext cx="6308044" cy="930660"/>
      </dsp:txXfrm>
    </dsp:sp>
    <dsp:sp modelId="{29F8470B-231F-884B-A68A-89FA5680DE3C}">
      <dsp:nvSpPr>
        <dsp:cNvPr id="0" name=""/>
        <dsp:cNvSpPr/>
      </dsp:nvSpPr>
      <dsp:spPr>
        <a:xfrm>
          <a:off x="0" y="4674437"/>
          <a:ext cx="6408738" cy="103135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Coach</a:t>
          </a:r>
        </a:p>
      </dsp:txBody>
      <dsp:txXfrm>
        <a:off x="50347" y="4724784"/>
        <a:ext cx="6308044" cy="9306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EC61-76A3-0B4C-8670-1ED327CA74FA}">
      <dsp:nvSpPr>
        <dsp:cNvPr id="0" name=""/>
        <dsp:cNvSpPr/>
      </dsp:nvSpPr>
      <dsp:spPr>
        <a:xfrm>
          <a:off x="0" y="0"/>
          <a:ext cx="80100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800179-14EB-744F-BDD2-7C6130E7C77C}">
      <dsp:nvSpPr>
        <dsp:cNvPr id="0" name=""/>
        <dsp:cNvSpPr/>
      </dsp:nvSpPr>
      <dsp:spPr>
        <a:xfrm>
          <a:off x="0" y="0"/>
          <a:ext cx="8010099" cy="1452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Goda relationer på arbetsplatsen triggar belöningssystemet. </a:t>
          </a:r>
        </a:p>
      </dsp:txBody>
      <dsp:txXfrm>
        <a:off x="0" y="0"/>
        <a:ext cx="8010099" cy="1452959"/>
      </dsp:txXfrm>
    </dsp:sp>
    <dsp:sp modelId="{DED2ED6E-C23B-2D4C-B4A8-E339166BFA49}">
      <dsp:nvSpPr>
        <dsp:cNvPr id="0" name=""/>
        <dsp:cNvSpPr/>
      </dsp:nvSpPr>
      <dsp:spPr>
        <a:xfrm>
          <a:off x="0" y="1452959"/>
          <a:ext cx="80100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BBFEBB-B4F2-664C-B182-336861909DC9}">
      <dsp:nvSpPr>
        <dsp:cNvPr id="0" name=""/>
        <dsp:cNvSpPr/>
      </dsp:nvSpPr>
      <dsp:spPr>
        <a:xfrm>
          <a:off x="0" y="1452959"/>
          <a:ext cx="8010099" cy="1452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Trygga kontakter inom gruppen skapar en vi-känsla, tillhörighet, samhörighet och vi litar på varandra och kan skratta tillsammans. </a:t>
          </a:r>
        </a:p>
      </dsp:txBody>
      <dsp:txXfrm>
        <a:off x="0" y="1452959"/>
        <a:ext cx="8010099" cy="1452959"/>
      </dsp:txXfrm>
    </dsp:sp>
    <dsp:sp modelId="{27BC871E-F96F-5E48-8B53-AC5DDF2EE202}">
      <dsp:nvSpPr>
        <dsp:cNvPr id="0" name=""/>
        <dsp:cNvSpPr/>
      </dsp:nvSpPr>
      <dsp:spPr>
        <a:xfrm>
          <a:off x="0" y="2905919"/>
          <a:ext cx="80100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F56F8B-F02C-E749-A53A-671760A21F33}">
      <dsp:nvSpPr>
        <dsp:cNvPr id="0" name=""/>
        <dsp:cNvSpPr/>
      </dsp:nvSpPr>
      <dsp:spPr>
        <a:xfrm>
          <a:off x="0" y="2905918"/>
          <a:ext cx="8010099" cy="1452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Vi samarbetar bättre och våra prestationer blir automatiskt bättre.</a:t>
          </a:r>
        </a:p>
      </dsp:txBody>
      <dsp:txXfrm>
        <a:off x="0" y="2905918"/>
        <a:ext cx="8010099" cy="1452959"/>
      </dsp:txXfrm>
    </dsp:sp>
    <dsp:sp modelId="{AB5EEF79-DC89-F947-8254-DC67D91D9522}">
      <dsp:nvSpPr>
        <dsp:cNvPr id="0" name=""/>
        <dsp:cNvSpPr/>
      </dsp:nvSpPr>
      <dsp:spPr>
        <a:xfrm>
          <a:off x="0" y="4358878"/>
          <a:ext cx="80100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B6C0E-7A33-214D-B40F-B15CCD47DF44}">
      <dsp:nvSpPr>
        <dsp:cNvPr id="0" name=""/>
        <dsp:cNvSpPr/>
      </dsp:nvSpPr>
      <dsp:spPr>
        <a:xfrm>
          <a:off x="0" y="4358878"/>
          <a:ext cx="8010099" cy="1452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err="1"/>
            <a:t>När</a:t>
          </a:r>
          <a:r>
            <a:rPr lang="en-US" sz="2900" kern="1200" dirty="0"/>
            <a:t> du </a:t>
          </a:r>
          <a:r>
            <a:rPr lang="en-US" sz="2900" kern="1200" dirty="0" err="1"/>
            <a:t>saknar</a:t>
          </a:r>
          <a:r>
            <a:rPr lang="en-US" sz="2900" kern="1200" dirty="0"/>
            <a:t> </a:t>
          </a:r>
          <a:r>
            <a:rPr lang="en-US" sz="2900" kern="1200" dirty="0" err="1"/>
            <a:t>sociala</a:t>
          </a:r>
          <a:r>
            <a:rPr lang="en-US" sz="2900" kern="1200" dirty="0"/>
            <a:t> </a:t>
          </a:r>
          <a:r>
            <a:rPr lang="en-US" sz="2900" kern="1200" dirty="0" err="1"/>
            <a:t>kontakter</a:t>
          </a:r>
          <a:r>
            <a:rPr lang="en-US" sz="2900" kern="1200" dirty="0"/>
            <a:t> </a:t>
          </a:r>
          <a:r>
            <a:rPr lang="en-US" sz="2900" kern="1200" dirty="0" err="1"/>
            <a:t>inom</a:t>
          </a:r>
          <a:r>
            <a:rPr lang="en-US" sz="2900" kern="1200" dirty="0"/>
            <a:t> </a:t>
          </a:r>
          <a:r>
            <a:rPr lang="en-US" sz="2900" kern="1200" dirty="0" err="1"/>
            <a:t>gruppen</a:t>
          </a:r>
          <a:r>
            <a:rPr lang="en-US" sz="2900" kern="1200" dirty="0"/>
            <a:t> </a:t>
          </a:r>
          <a:r>
            <a:rPr lang="en-US" sz="2900" kern="1200" dirty="0" err="1"/>
            <a:t>uppstår</a:t>
          </a:r>
          <a:r>
            <a:rPr lang="en-US" sz="2900" kern="1200" dirty="0"/>
            <a:t> </a:t>
          </a:r>
          <a:r>
            <a:rPr lang="en-US" sz="2900" kern="1200" dirty="0" err="1"/>
            <a:t>en</a:t>
          </a:r>
          <a:r>
            <a:rPr lang="en-US" sz="2900" kern="1200" dirty="0"/>
            <a:t> </a:t>
          </a:r>
          <a:r>
            <a:rPr lang="en-US" sz="2900" kern="1200" dirty="0" err="1"/>
            <a:t>känsla</a:t>
          </a:r>
          <a:r>
            <a:rPr lang="en-US" sz="2900" kern="1200" dirty="0"/>
            <a:t> av </a:t>
          </a:r>
          <a:r>
            <a:rPr lang="en-US" sz="2900" kern="1200" dirty="0" err="1"/>
            <a:t>ensamhet</a:t>
          </a:r>
          <a:r>
            <a:rPr lang="en-US" sz="2900" kern="1200" dirty="0"/>
            <a:t> </a:t>
          </a:r>
          <a:r>
            <a:rPr lang="en-US" sz="2900" kern="1200" dirty="0" err="1"/>
            <a:t>vilket</a:t>
          </a:r>
          <a:r>
            <a:rPr lang="en-US" sz="2900" kern="1200" dirty="0"/>
            <a:t> </a:t>
          </a:r>
          <a:r>
            <a:rPr lang="en-US" sz="2900" kern="1200" dirty="0" err="1"/>
            <a:t>hjärnan</a:t>
          </a:r>
          <a:r>
            <a:rPr lang="en-US" sz="2900" kern="1200" dirty="0"/>
            <a:t> </a:t>
          </a:r>
          <a:r>
            <a:rPr lang="en-US" sz="2900" kern="1200" dirty="0" err="1"/>
            <a:t>snabbt</a:t>
          </a:r>
          <a:r>
            <a:rPr lang="en-US" sz="2900" kern="1200" dirty="0"/>
            <a:t> </a:t>
          </a:r>
          <a:r>
            <a:rPr lang="en-US" sz="2900" kern="1200" dirty="0" err="1"/>
            <a:t>tolkar</a:t>
          </a:r>
          <a:r>
            <a:rPr lang="en-US" sz="2900" kern="1200" dirty="0"/>
            <a:t> </a:t>
          </a:r>
          <a:r>
            <a:rPr lang="en-US" sz="2900" kern="1200" dirty="0" err="1"/>
            <a:t>som</a:t>
          </a:r>
          <a:r>
            <a:rPr lang="en-US" sz="2900" kern="1200" dirty="0"/>
            <a:t> hot.</a:t>
          </a:r>
        </a:p>
      </dsp:txBody>
      <dsp:txXfrm>
        <a:off x="0" y="4358878"/>
        <a:ext cx="8010099" cy="145295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DED0D-EBD2-9949-AA68-B928B376AB88}">
      <dsp:nvSpPr>
        <dsp:cNvPr id="0" name=""/>
        <dsp:cNvSpPr/>
      </dsp:nvSpPr>
      <dsp:spPr>
        <a:xfrm>
          <a:off x="2512651" y="83178"/>
          <a:ext cx="2336513" cy="151873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När</a:t>
          </a:r>
          <a:r>
            <a:rPr lang="en-US" sz="1300" kern="1200" dirty="0"/>
            <a:t> vi </a:t>
          </a:r>
          <a:r>
            <a:rPr lang="en-US" sz="1300" kern="1200" dirty="0" err="1"/>
            <a:t>behandlar</a:t>
          </a:r>
          <a:r>
            <a:rPr lang="en-US" sz="1300" kern="1200" dirty="0"/>
            <a:t> </a:t>
          </a:r>
          <a:r>
            <a:rPr lang="en-US" sz="1300" kern="1200" dirty="0" err="1"/>
            <a:t>varandra</a:t>
          </a:r>
          <a:r>
            <a:rPr lang="en-US" sz="1300" kern="1200" dirty="0"/>
            <a:t> </a:t>
          </a:r>
          <a:r>
            <a:rPr lang="en-US" sz="1300" kern="1200" dirty="0" err="1"/>
            <a:t>respektfullt</a:t>
          </a:r>
          <a:r>
            <a:rPr lang="en-US" sz="1300" kern="1200" dirty="0"/>
            <a:t> </a:t>
          </a:r>
          <a:r>
            <a:rPr lang="en-US" sz="1300" kern="1200" dirty="0" err="1"/>
            <a:t>och</a:t>
          </a:r>
          <a:r>
            <a:rPr lang="en-US" sz="1300" kern="1200" dirty="0"/>
            <a:t> </a:t>
          </a:r>
          <a:r>
            <a:rPr lang="en-US" sz="1300" kern="1200" dirty="0" err="1"/>
            <a:t>rättvist</a:t>
          </a:r>
          <a:r>
            <a:rPr lang="en-US" sz="1300" kern="1200" dirty="0"/>
            <a:t> </a:t>
          </a:r>
          <a:r>
            <a:rPr lang="en-US" sz="1300" kern="1200" dirty="0" err="1"/>
            <a:t>och</a:t>
          </a:r>
          <a:r>
            <a:rPr lang="en-US" sz="1300" kern="1200" dirty="0"/>
            <a:t> </a:t>
          </a:r>
          <a:r>
            <a:rPr lang="en-US" sz="1300" kern="1200" dirty="0" err="1"/>
            <a:t>får</a:t>
          </a:r>
          <a:r>
            <a:rPr lang="en-US" sz="1300" kern="1200" dirty="0"/>
            <a:t> </a:t>
          </a:r>
          <a:r>
            <a:rPr lang="en-US" sz="1300" kern="1200" dirty="0" err="1"/>
            <a:t>tydlig</a:t>
          </a:r>
          <a:r>
            <a:rPr lang="en-US" sz="1300" kern="1200" dirty="0"/>
            <a:t> </a:t>
          </a:r>
          <a:r>
            <a:rPr lang="en-US" sz="1300" kern="1200" dirty="0" err="1"/>
            <a:t>och</a:t>
          </a:r>
          <a:r>
            <a:rPr lang="en-US" sz="1300" kern="1200" dirty="0"/>
            <a:t> </a:t>
          </a:r>
          <a:r>
            <a:rPr lang="en-US" sz="1300" kern="1200" dirty="0" err="1"/>
            <a:t>lika</a:t>
          </a:r>
          <a:r>
            <a:rPr lang="en-US" sz="1300" kern="1200" dirty="0"/>
            <a:t> information </a:t>
          </a:r>
          <a:r>
            <a:rPr lang="en-US" sz="1300" kern="1200" dirty="0" err="1"/>
            <a:t>från</a:t>
          </a:r>
          <a:r>
            <a:rPr lang="en-US" sz="1300" kern="1200" dirty="0"/>
            <a:t> </a:t>
          </a:r>
          <a:r>
            <a:rPr lang="en-US" sz="1300" kern="1200" dirty="0" err="1"/>
            <a:t>ledningen</a:t>
          </a:r>
          <a:r>
            <a:rPr lang="en-US" sz="1300" kern="1200" dirty="0"/>
            <a:t> </a:t>
          </a:r>
          <a:r>
            <a:rPr lang="en-US" sz="1300" kern="1200" dirty="0" err="1"/>
            <a:t>upplever</a:t>
          </a:r>
          <a:r>
            <a:rPr lang="en-US" sz="1300" kern="1200" dirty="0"/>
            <a:t> vi </a:t>
          </a:r>
          <a:r>
            <a:rPr lang="en-US" sz="1300" kern="1200" dirty="0" err="1"/>
            <a:t>rättvisa</a:t>
          </a:r>
          <a:r>
            <a:rPr lang="en-US" sz="1300" kern="1200" dirty="0"/>
            <a:t>. </a:t>
          </a:r>
        </a:p>
      </dsp:txBody>
      <dsp:txXfrm>
        <a:off x="2586789" y="157316"/>
        <a:ext cx="2188237" cy="1370458"/>
      </dsp:txXfrm>
    </dsp:sp>
    <dsp:sp modelId="{59CA8DF1-1E1C-1640-A3AC-50E6B0FDB694}">
      <dsp:nvSpPr>
        <dsp:cNvPr id="0" name=""/>
        <dsp:cNvSpPr/>
      </dsp:nvSpPr>
      <dsp:spPr>
        <a:xfrm>
          <a:off x="1169756" y="842545"/>
          <a:ext cx="5022302" cy="5022302"/>
        </a:xfrm>
        <a:custGeom>
          <a:avLst/>
          <a:gdLst/>
          <a:ahLst/>
          <a:cxnLst/>
          <a:rect l="0" t="0" r="0" b="0"/>
          <a:pathLst>
            <a:path>
              <a:moveTo>
                <a:pt x="4002550" y="490852"/>
              </a:moveTo>
              <a:arcTo wR="2511151" hR="2511151" stAng="18386101" swAng="163519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67B83B8-BF86-184D-B9C0-6E45B1343B63}">
      <dsp:nvSpPr>
        <dsp:cNvPr id="0" name=""/>
        <dsp:cNvSpPr/>
      </dsp:nvSpPr>
      <dsp:spPr>
        <a:xfrm>
          <a:off x="5023802" y="2594329"/>
          <a:ext cx="2336513" cy="1518734"/>
        </a:xfrm>
        <a:prstGeom prst="roundRect">
          <a:avLst/>
        </a:prstGeom>
        <a:solidFill>
          <a:schemeClr val="accent5">
            <a:hueOff val="479374"/>
            <a:satOff val="1369"/>
            <a:lumOff val="-9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Olika regler för olika personer och/eller om någon eller vissa personer favoriseras skapas en känsla av orättvisa. </a:t>
          </a:r>
        </a:p>
      </dsp:txBody>
      <dsp:txXfrm>
        <a:off x="5097940" y="2668467"/>
        <a:ext cx="2188237" cy="1370458"/>
      </dsp:txXfrm>
    </dsp:sp>
    <dsp:sp modelId="{720B4107-BE4B-9841-81DB-54019817BEC1}">
      <dsp:nvSpPr>
        <dsp:cNvPr id="0" name=""/>
        <dsp:cNvSpPr/>
      </dsp:nvSpPr>
      <dsp:spPr>
        <a:xfrm>
          <a:off x="1169756" y="842545"/>
          <a:ext cx="5022302" cy="5022302"/>
        </a:xfrm>
        <a:custGeom>
          <a:avLst/>
          <a:gdLst/>
          <a:ahLst/>
          <a:cxnLst/>
          <a:rect l="0" t="0" r="0" b="0"/>
          <a:pathLst>
            <a:path>
              <a:moveTo>
                <a:pt x="4762135" y="3624231"/>
              </a:moveTo>
              <a:arcTo wR="2511151" hR="2511151" stAng="1578705" swAng="1635193"/>
            </a:path>
          </a:pathLst>
        </a:custGeom>
        <a:noFill/>
        <a:ln w="6350" cap="flat" cmpd="sng" algn="ctr">
          <a:solidFill>
            <a:schemeClr val="accent5">
              <a:hueOff val="479374"/>
              <a:satOff val="1369"/>
              <a:lumOff val="-91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2769584-C0CF-A140-975B-E29219878604}">
      <dsp:nvSpPr>
        <dsp:cNvPr id="0" name=""/>
        <dsp:cNvSpPr/>
      </dsp:nvSpPr>
      <dsp:spPr>
        <a:xfrm>
          <a:off x="2512651" y="5105480"/>
          <a:ext cx="2336513" cy="1518734"/>
        </a:xfrm>
        <a:prstGeom prst="roundRect">
          <a:avLst/>
        </a:prstGeom>
        <a:solidFill>
          <a:schemeClr val="accent5">
            <a:hueOff val="958748"/>
            <a:satOff val="2738"/>
            <a:lumOff val="-18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När du känner dig orättvist behandlad, hamnar hjärnan i hotläge och det kreativa och analytiska systemen släcks ner.</a:t>
          </a:r>
        </a:p>
      </dsp:txBody>
      <dsp:txXfrm>
        <a:off x="2586789" y="5179618"/>
        <a:ext cx="2188237" cy="1370458"/>
      </dsp:txXfrm>
    </dsp:sp>
    <dsp:sp modelId="{E51C982A-7118-C64B-8913-C162DBFB4562}">
      <dsp:nvSpPr>
        <dsp:cNvPr id="0" name=""/>
        <dsp:cNvSpPr/>
      </dsp:nvSpPr>
      <dsp:spPr>
        <a:xfrm>
          <a:off x="1169756" y="842545"/>
          <a:ext cx="5022302" cy="5022302"/>
        </a:xfrm>
        <a:custGeom>
          <a:avLst/>
          <a:gdLst/>
          <a:ahLst/>
          <a:cxnLst/>
          <a:rect l="0" t="0" r="0" b="0"/>
          <a:pathLst>
            <a:path>
              <a:moveTo>
                <a:pt x="1019751" y="4531449"/>
              </a:moveTo>
              <a:arcTo wR="2511151" hR="2511151" stAng="7586101" swAng="1635193"/>
            </a:path>
          </a:pathLst>
        </a:custGeom>
        <a:noFill/>
        <a:ln w="6350" cap="flat" cmpd="sng" algn="ctr">
          <a:solidFill>
            <a:schemeClr val="accent5">
              <a:hueOff val="958748"/>
              <a:satOff val="2738"/>
              <a:lumOff val="-18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3884798-08B7-0E4A-A047-EB9175FD9900}">
      <dsp:nvSpPr>
        <dsp:cNvPr id="0" name=""/>
        <dsp:cNvSpPr/>
      </dsp:nvSpPr>
      <dsp:spPr>
        <a:xfrm>
          <a:off x="1499" y="2594329"/>
          <a:ext cx="2336513" cy="1518734"/>
        </a:xfrm>
        <a:prstGeom prst="roundRect">
          <a:avLst/>
        </a:prstGeom>
        <a:solidFill>
          <a:schemeClr val="accent5">
            <a:hueOff val="1438121"/>
            <a:satOff val="4107"/>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Här måste man skapa hög transparens, tydligt regelverk, kommunikation och öppenhet för att minimera den upplevda orättvisan.</a:t>
          </a:r>
        </a:p>
      </dsp:txBody>
      <dsp:txXfrm>
        <a:off x="75637" y="2668467"/>
        <a:ext cx="2188237" cy="1370458"/>
      </dsp:txXfrm>
    </dsp:sp>
    <dsp:sp modelId="{574E6C4E-749B-8A44-8901-E5354A4D9BF0}">
      <dsp:nvSpPr>
        <dsp:cNvPr id="0" name=""/>
        <dsp:cNvSpPr/>
      </dsp:nvSpPr>
      <dsp:spPr>
        <a:xfrm>
          <a:off x="1169756" y="842545"/>
          <a:ext cx="5022302" cy="5022302"/>
        </a:xfrm>
        <a:custGeom>
          <a:avLst/>
          <a:gdLst/>
          <a:ahLst/>
          <a:cxnLst/>
          <a:rect l="0" t="0" r="0" b="0"/>
          <a:pathLst>
            <a:path>
              <a:moveTo>
                <a:pt x="260166" y="1398070"/>
              </a:moveTo>
              <a:arcTo wR="2511151" hR="2511151" stAng="12378705" swAng="1635193"/>
            </a:path>
          </a:pathLst>
        </a:custGeom>
        <a:noFill/>
        <a:ln w="6350" cap="flat" cmpd="sng" algn="ctr">
          <a:solidFill>
            <a:schemeClr val="accent5">
              <a:hueOff val="1438121"/>
              <a:satOff val="4107"/>
              <a:lumOff val="-274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DACB6-AB1F-F442-B54C-34F32E26863E}">
      <dsp:nvSpPr>
        <dsp:cNvPr id="0" name=""/>
        <dsp:cNvSpPr/>
      </dsp:nvSpPr>
      <dsp:spPr>
        <a:xfrm>
          <a:off x="1139379" y="454743"/>
          <a:ext cx="5659028" cy="5659028"/>
        </a:xfrm>
        <a:prstGeom prst="pie">
          <a:avLst>
            <a:gd name="adj1" fmla="val 16200000"/>
            <a:gd name="adj2" fmla="val 1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FFFF00"/>
              </a:solidFill>
            </a:rPr>
            <a:t>Fokus</a:t>
          </a:r>
          <a:r>
            <a:rPr lang="en-US" sz="1400" b="1" kern="1200" dirty="0"/>
            <a:t>:  </a:t>
          </a:r>
          <a:r>
            <a:rPr lang="en-US" sz="1400" kern="1200" dirty="0" err="1"/>
            <a:t>Gå</a:t>
          </a:r>
          <a:r>
            <a:rPr lang="en-US" sz="1400" kern="1200" dirty="0"/>
            <a:t>  </a:t>
          </a:r>
          <a:r>
            <a:rPr lang="en-US" sz="1400" kern="1200" dirty="0" err="1"/>
            <a:t>från</a:t>
          </a:r>
          <a:r>
            <a:rPr lang="en-US" sz="1400" kern="1200" dirty="0"/>
            <a:t> </a:t>
          </a:r>
          <a:r>
            <a:rPr lang="en-US" sz="1400" kern="1200" dirty="0" err="1"/>
            <a:t>reaktivt</a:t>
          </a:r>
          <a:r>
            <a:rPr lang="en-US" sz="1400" kern="1200" dirty="0"/>
            <a:t> </a:t>
          </a:r>
          <a:r>
            <a:rPr lang="en-US" sz="1400" kern="1200" dirty="0" err="1"/>
            <a:t>lyssnande</a:t>
          </a:r>
          <a:r>
            <a:rPr lang="en-US" sz="1400" kern="1200" dirty="0"/>
            <a:t> – </a:t>
          </a:r>
          <a:r>
            <a:rPr lang="en-US" sz="1400" kern="1200" dirty="0" err="1"/>
            <a:t>släpp</a:t>
          </a:r>
          <a:r>
            <a:rPr lang="en-US" sz="1400" kern="1200" dirty="0"/>
            <a:t> din </a:t>
          </a:r>
          <a:r>
            <a:rPr lang="en-US" sz="1400" kern="1200" dirty="0" err="1"/>
            <a:t>egna</a:t>
          </a:r>
          <a:r>
            <a:rPr lang="en-US" sz="1400" kern="1200" dirty="0"/>
            <a:t> agenda </a:t>
          </a:r>
          <a:r>
            <a:rPr lang="en-US" sz="1400" kern="1200" dirty="0" err="1"/>
            <a:t>och</a:t>
          </a:r>
          <a:r>
            <a:rPr lang="en-US" sz="1400" kern="1200" dirty="0"/>
            <a:t> </a:t>
          </a:r>
          <a:r>
            <a:rPr lang="en-US" sz="1400" kern="1200" dirty="0" err="1"/>
            <a:t>fokusera</a:t>
          </a:r>
          <a:r>
            <a:rPr lang="en-US" sz="1400" kern="1200" dirty="0"/>
            <a:t> hos </a:t>
          </a:r>
          <a:r>
            <a:rPr lang="en-US" sz="1400" kern="1200" dirty="0" err="1"/>
            <a:t>motparten</a:t>
          </a:r>
          <a:r>
            <a:rPr lang="en-US" sz="1400" kern="1200" dirty="0"/>
            <a:t>. </a:t>
          </a:r>
          <a:r>
            <a:rPr lang="en-US" sz="1400" kern="1200" dirty="0" err="1"/>
            <a:t>Stilla</a:t>
          </a:r>
          <a:r>
            <a:rPr lang="en-US" sz="1400" kern="1200" dirty="0"/>
            <a:t> din ”</a:t>
          </a:r>
          <a:r>
            <a:rPr lang="en-US" sz="1400" kern="1200" dirty="0" err="1"/>
            <a:t>inre</a:t>
          </a:r>
          <a:r>
            <a:rPr lang="en-US" sz="1400" kern="1200" dirty="0"/>
            <a:t> monolog”. </a:t>
          </a:r>
          <a:r>
            <a:rPr lang="en-US" sz="1400" kern="1200" dirty="0" err="1"/>
            <a:t>Våga</a:t>
          </a:r>
          <a:r>
            <a:rPr lang="en-US" sz="1400" kern="1200" dirty="0"/>
            <a:t> </a:t>
          </a:r>
          <a:r>
            <a:rPr lang="en-US" sz="1400" kern="1200" dirty="0" err="1"/>
            <a:t>vara</a:t>
          </a:r>
          <a:r>
            <a:rPr lang="en-US" sz="1400" kern="1200" dirty="0"/>
            <a:t> </a:t>
          </a:r>
          <a:r>
            <a:rPr lang="en-US" sz="1400" kern="1200" dirty="0" err="1"/>
            <a:t>i</a:t>
          </a:r>
          <a:r>
            <a:rPr lang="en-US" sz="1400" kern="1200" dirty="0"/>
            <a:t> </a:t>
          </a:r>
          <a:r>
            <a:rPr lang="en-US" sz="1400" kern="1200" dirty="0" err="1"/>
            <a:t>tystnad</a:t>
          </a:r>
          <a:r>
            <a:rPr lang="en-US" sz="1400" kern="1200" dirty="0"/>
            <a:t> om den </a:t>
          </a:r>
          <a:r>
            <a:rPr lang="en-US" sz="1400" kern="1200" dirty="0" err="1"/>
            <a:t>uppstår</a:t>
          </a:r>
          <a:r>
            <a:rPr lang="en-US" sz="1400" kern="1200" dirty="0"/>
            <a:t>.</a:t>
          </a:r>
        </a:p>
      </dsp:txBody>
      <dsp:txXfrm>
        <a:off x="4216139" y="1498968"/>
        <a:ext cx="1920027" cy="1886342"/>
      </dsp:txXfrm>
    </dsp:sp>
    <dsp:sp modelId="{BC4A3455-212E-8044-825C-69ED15824C70}">
      <dsp:nvSpPr>
        <dsp:cNvPr id="0" name=""/>
        <dsp:cNvSpPr/>
      </dsp:nvSpPr>
      <dsp:spPr>
        <a:xfrm>
          <a:off x="847669" y="623166"/>
          <a:ext cx="5659028" cy="5659028"/>
        </a:xfrm>
        <a:prstGeom prst="pie">
          <a:avLst>
            <a:gd name="adj1" fmla="val 1800000"/>
            <a:gd name="adj2" fmla="val 90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b="1" kern="1200" dirty="0">
            <a:solidFill>
              <a:srgbClr val="FFFF00"/>
            </a:solidFill>
          </a:endParaRPr>
        </a:p>
        <a:p>
          <a:pPr marL="0" lvl="0" indent="0" algn="ctr" defTabSz="533400">
            <a:lnSpc>
              <a:spcPct val="90000"/>
            </a:lnSpc>
            <a:spcBef>
              <a:spcPct val="0"/>
            </a:spcBef>
            <a:spcAft>
              <a:spcPct val="35000"/>
            </a:spcAft>
            <a:buNone/>
          </a:pPr>
          <a:r>
            <a:rPr lang="en-US" sz="1400" b="1" kern="1200" dirty="0" err="1">
              <a:solidFill>
                <a:srgbClr val="FFFF00"/>
              </a:solidFill>
            </a:rPr>
            <a:t>Sammanfatta</a:t>
          </a:r>
          <a:r>
            <a:rPr lang="en-US" sz="1400" b="1" kern="1200" dirty="0"/>
            <a:t>: </a:t>
          </a:r>
          <a:r>
            <a:rPr lang="en-US" sz="1400" kern="1200" dirty="0" err="1"/>
            <a:t>Emellanåt</a:t>
          </a:r>
          <a:r>
            <a:rPr lang="en-US" sz="1400" kern="1200" dirty="0"/>
            <a:t> ta ”</a:t>
          </a:r>
          <a:r>
            <a:rPr lang="en-US" sz="1400" kern="1200" dirty="0" err="1"/>
            <a:t>kommunikationskvitto</a:t>
          </a:r>
          <a:r>
            <a:rPr lang="en-US" sz="1400" kern="1200" dirty="0"/>
            <a:t>” </a:t>
          </a:r>
          <a:r>
            <a:rPr lang="en-US" sz="1400" kern="1200" dirty="0" err="1"/>
            <a:t>på</a:t>
          </a:r>
          <a:r>
            <a:rPr lang="en-US" sz="1400" kern="1200" dirty="0"/>
            <a:t> det du </a:t>
          </a:r>
          <a:r>
            <a:rPr lang="en-US" sz="1400" kern="1200" dirty="0" err="1"/>
            <a:t>har</a:t>
          </a:r>
          <a:r>
            <a:rPr lang="en-US" sz="1400" kern="1200" dirty="0"/>
            <a:t> </a:t>
          </a:r>
          <a:r>
            <a:rPr lang="en-US" sz="1400" kern="1200" dirty="0" err="1"/>
            <a:t>hört</a:t>
          </a:r>
          <a:r>
            <a:rPr lang="en-US" sz="1400" kern="1200" dirty="0"/>
            <a:t> </a:t>
          </a:r>
          <a:r>
            <a:rPr lang="en-US" sz="1400" kern="1200" dirty="0" err="1"/>
            <a:t>personen</a:t>
          </a:r>
          <a:r>
            <a:rPr lang="en-US" sz="1400" kern="1200" dirty="0"/>
            <a:t> </a:t>
          </a:r>
          <a:r>
            <a:rPr lang="en-US" sz="1400" kern="1200" dirty="0" err="1"/>
            <a:t>säga</a:t>
          </a:r>
          <a:r>
            <a:rPr lang="en-US" sz="1400" kern="1200" dirty="0"/>
            <a:t>  </a:t>
          </a:r>
          <a:r>
            <a:rPr lang="en-US" sz="1400" kern="1200" dirty="0" err="1"/>
            <a:t>genom</a:t>
          </a:r>
          <a:r>
            <a:rPr lang="en-US" sz="1400" kern="1200" dirty="0"/>
            <a:t> </a:t>
          </a:r>
          <a:r>
            <a:rPr lang="en-US" sz="1400" kern="1200" dirty="0" err="1"/>
            <a:t>att</a:t>
          </a:r>
          <a:r>
            <a:rPr lang="en-US" sz="1400" kern="1200" dirty="0"/>
            <a:t> </a:t>
          </a:r>
          <a:r>
            <a:rPr lang="en-US" sz="1400" kern="1200" dirty="0" err="1"/>
            <a:t>sammanfatta</a:t>
          </a:r>
          <a:r>
            <a:rPr lang="en-US" sz="1400" kern="1200" dirty="0"/>
            <a:t> det </a:t>
          </a:r>
          <a:r>
            <a:rPr lang="en-US" sz="1400" kern="1200" dirty="0" err="1"/>
            <a:t>personen</a:t>
          </a:r>
          <a:r>
            <a:rPr lang="en-US" sz="1400" kern="1200" dirty="0"/>
            <a:t> </a:t>
          </a:r>
          <a:r>
            <a:rPr lang="en-US" sz="1400" kern="1200" dirty="0" err="1"/>
            <a:t>har</a:t>
          </a:r>
          <a:r>
            <a:rPr lang="en-US" sz="1400" kern="1200" dirty="0"/>
            <a:t> </a:t>
          </a:r>
          <a:r>
            <a:rPr lang="en-US" sz="1400" kern="1200" dirty="0" err="1"/>
            <a:t>berättat</a:t>
          </a:r>
          <a:r>
            <a:rPr lang="en-US" sz="1400" kern="1200" dirty="0"/>
            <a:t> </a:t>
          </a:r>
          <a:r>
            <a:rPr lang="en-US" sz="1400" kern="1200" dirty="0" err="1"/>
            <a:t>på</a:t>
          </a:r>
          <a:r>
            <a:rPr lang="en-US" sz="1400" kern="1200" dirty="0"/>
            <a:t> </a:t>
          </a:r>
          <a:r>
            <a:rPr lang="en-US" sz="1400" kern="1200" dirty="0" err="1"/>
            <a:t>ett</a:t>
          </a:r>
          <a:r>
            <a:rPr lang="en-US" sz="1400" kern="1200" dirty="0"/>
            <a:t> </a:t>
          </a:r>
          <a:r>
            <a:rPr lang="en-US" sz="1400" kern="1200" dirty="0" err="1"/>
            <a:t>mer</a:t>
          </a:r>
          <a:r>
            <a:rPr lang="en-US" sz="1400" kern="1200" dirty="0"/>
            <a:t> </a:t>
          </a:r>
          <a:r>
            <a:rPr lang="en-US" sz="1400" kern="1200" dirty="0" err="1"/>
            <a:t>koncist</a:t>
          </a:r>
          <a:r>
            <a:rPr lang="en-US" sz="1400" kern="1200" dirty="0"/>
            <a:t> </a:t>
          </a:r>
          <a:r>
            <a:rPr lang="en-US" sz="1400" kern="1200" dirty="0" err="1"/>
            <a:t>sätt</a:t>
          </a:r>
          <a:r>
            <a:rPr lang="en-US" sz="1400" kern="1200" dirty="0"/>
            <a:t>. </a:t>
          </a:r>
        </a:p>
        <a:p>
          <a:pPr marL="0" lvl="0" indent="0" algn="ctr" defTabSz="533400">
            <a:lnSpc>
              <a:spcPct val="90000"/>
            </a:lnSpc>
            <a:spcBef>
              <a:spcPct val="0"/>
            </a:spcBef>
            <a:spcAft>
              <a:spcPct val="35000"/>
            </a:spcAft>
            <a:buNone/>
          </a:pPr>
          <a:r>
            <a:rPr lang="en-US" sz="1400" kern="1200" dirty="0"/>
            <a:t>Du ska </a:t>
          </a:r>
          <a:r>
            <a:rPr lang="en-US" sz="1400" kern="1200" dirty="0" err="1"/>
            <a:t>inte</a:t>
          </a:r>
          <a:r>
            <a:rPr lang="en-US" sz="1400" kern="1200" dirty="0"/>
            <a:t> </a:t>
          </a:r>
          <a:r>
            <a:rPr lang="en-US" sz="1400" kern="1200" dirty="0" err="1"/>
            <a:t>addera</a:t>
          </a:r>
          <a:r>
            <a:rPr lang="en-US" sz="1400" kern="1200" dirty="0"/>
            <a:t>  </a:t>
          </a:r>
          <a:r>
            <a:rPr lang="en-US" sz="1400" kern="1200" dirty="0" err="1"/>
            <a:t>egna</a:t>
          </a:r>
          <a:r>
            <a:rPr lang="en-US" sz="1400" kern="1200" dirty="0"/>
            <a:t> </a:t>
          </a:r>
          <a:r>
            <a:rPr lang="en-US" sz="1400" kern="1200" dirty="0" err="1"/>
            <a:t>tankar</a:t>
          </a:r>
          <a:r>
            <a:rPr lang="en-US" sz="1400" kern="1200" dirty="0"/>
            <a:t> &amp; </a:t>
          </a:r>
          <a:r>
            <a:rPr lang="en-US" sz="1400" kern="1200" dirty="0" err="1"/>
            <a:t>tyckande</a:t>
          </a:r>
          <a:r>
            <a:rPr lang="en-US" sz="1400" kern="1200" dirty="0"/>
            <a:t> </a:t>
          </a:r>
          <a:r>
            <a:rPr lang="en-US" sz="1400" kern="1200" dirty="0" err="1"/>
            <a:t>utan</a:t>
          </a:r>
          <a:r>
            <a:rPr lang="en-US" sz="1400" kern="1200" dirty="0"/>
            <a:t> </a:t>
          </a:r>
          <a:r>
            <a:rPr lang="en-US" sz="1400" kern="1200" dirty="0" err="1"/>
            <a:t>sammanfatta</a:t>
          </a:r>
          <a:r>
            <a:rPr lang="en-US" sz="1400" kern="1200" dirty="0"/>
            <a:t> det </a:t>
          </a:r>
          <a:r>
            <a:rPr lang="en-US" sz="1400" kern="1200" dirty="0" err="1"/>
            <a:t>personen</a:t>
          </a:r>
          <a:r>
            <a:rPr lang="en-US" sz="1400" kern="1200" dirty="0"/>
            <a:t> </a:t>
          </a:r>
          <a:r>
            <a:rPr lang="en-US" sz="1400" kern="1200" dirty="0" err="1"/>
            <a:t>säger</a:t>
          </a:r>
          <a:r>
            <a:rPr lang="en-US" sz="1400" kern="1200" dirty="0"/>
            <a:t>. </a:t>
          </a:r>
          <a:r>
            <a:rPr lang="en-US" sz="1400" kern="1200" dirty="0" err="1"/>
            <a:t>Hjälper</a:t>
          </a:r>
          <a:r>
            <a:rPr lang="en-US" sz="1400" kern="1200" dirty="0"/>
            <a:t> </a:t>
          </a:r>
          <a:r>
            <a:rPr lang="en-US" sz="1400" kern="1200" dirty="0" err="1"/>
            <a:t>personen</a:t>
          </a:r>
          <a:r>
            <a:rPr lang="en-US" sz="1400" kern="1200" dirty="0"/>
            <a:t> </a:t>
          </a:r>
          <a:r>
            <a:rPr lang="en-US" sz="1400" kern="1200" dirty="0" err="1"/>
            <a:t>att</a:t>
          </a:r>
          <a:r>
            <a:rPr lang="en-US" sz="1400" kern="1200" dirty="0"/>
            <a:t> </a:t>
          </a:r>
          <a:r>
            <a:rPr lang="en-US" sz="1400" kern="1200" dirty="0" err="1"/>
            <a:t>reflektera</a:t>
          </a:r>
          <a:r>
            <a:rPr lang="en-US" sz="1400" kern="1200" dirty="0"/>
            <a:t>  </a:t>
          </a:r>
          <a:r>
            <a:rPr lang="en-US" sz="1400" kern="1200" dirty="0" err="1"/>
            <a:t>djupare</a:t>
          </a:r>
          <a:r>
            <a:rPr lang="en-US" sz="1400" kern="1200" dirty="0"/>
            <a:t>.</a:t>
          </a:r>
        </a:p>
      </dsp:txBody>
      <dsp:txXfrm>
        <a:off x="2397165" y="4193744"/>
        <a:ext cx="2560036" cy="1751604"/>
      </dsp:txXfrm>
    </dsp:sp>
    <dsp:sp modelId="{C9BBC812-F2A7-7A47-B8C6-AE2108871F6F}">
      <dsp:nvSpPr>
        <dsp:cNvPr id="0" name=""/>
        <dsp:cNvSpPr/>
      </dsp:nvSpPr>
      <dsp:spPr>
        <a:xfrm>
          <a:off x="847669" y="623166"/>
          <a:ext cx="5659028" cy="5659028"/>
        </a:xfrm>
        <a:prstGeom prst="pie">
          <a:avLst>
            <a:gd name="adj1" fmla="val 90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FFFF00"/>
              </a:solidFill>
            </a:rPr>
            <a:t>Bekräfta</a:t>
          </a:r>
          <a:r>
            <a:rPr lang="en-US" sz="1400" b="1" kern="1200" dirty="0"/>
            <a:t>: </a:t>
          </a:r>
          <a:r>
            <a:rPr lang="en-US" sz="1400" kern="1200" dirty="0" err="1"/>
            <a:t>Bekräfta</a:t>
          </a:r>
          <a:r>
            <a:rPr lang="en-US" sz="1400" kern="1200" dirty="0"/>
            <a:t> </a:t>
          </a:r>
          <a:r>
            <a:rPr lang="en-US" sz="1400" kern="1200" dirty="0" err="1"/>
            <a:t>genom</a:t>
          </a:r>
          <a:r>
            <a:rPr lang="en-US" sz="1400" kern="1200" dirty="0"/>
            <a:t> </a:t>
          </a:r>
          <a:r>
            <a:rPr lang="en-US" sz="1400" kern="1200" dirty="0" err="1"/>
            <a:t>ögonkontakt</a:t>
          </a:r>
          <a:r>
            <a:rPr lang="en-US" sz="1400" kern="1200" dirty="0"/>
            <a:t>, </a:t>
          </a:r>
          <a:r>
            <a:rPr lang="en-US" sz="1400" kern="1200" dirty="0" err="1"/>
            <a:t>hummande</a:t>
          </a:r>
          <a:r>
            <a:rPr lang="en-US" sz="1400" kern="1200" dirty="0"/>
            <a:t> </a:t>
          </a:r>
          <a:r>
            <a:rPr lang="en-US" sz="1400" kern="1200" dirty="0" err="1"/>
            <a:t>ljud</a:t>
          </a:r>
          <a:r>
            <a:rPr lang="en-US" sz="1400" kern="1200" dirty="0"/>
            <a:t>, </a:t>
          </a:r>
          <a:r>
            <a:rPr lang="en-US" sz="1400" kern="1200" dirty="0" err="1"/>
            <a:t>nickningar</a:t>
          </a:r>
          <a:r>
            <a:rPr lang="en-US" sz="1400" kern="1200" dirty="0"/>
            <a:t> mm. </a:t>
          </a:r>
          <a:r>
            <a:rPr lang="en-US" sz="1400" kern="1200" dirty="0" err="1"/>
            <a:t>Fokus</a:t>
          </a:r>
          <a:r>
            <a:rPr lang="en-US" sz="1400" kern="1200" dirty="0"/>
            <a:t> </a:t>
          </a:r>
          <a:r>
            <a:rPr lang="en-US" sz="1400" kern="1200" dirty="0" err="1"/>
            <a:t>på</a:t>
          </a:r>
          <a:r>
            <a:rPr lang="en-US" sz="1400" kern="1200" dirty="0"/>
            <a:t> </a:t>
          </a:r>
          <a:r>
            <a:rPr lang="en-US" sz="1400" kern="1200" dirty="0" err="1"/>
            <a:t>kroppsspråk</a:t>
          </a:r>
          <a:r>
            <a:rPr lang="en-US" sz="1400" kern="1200" dirty="0"/>
            <a:t> </a:t>
          </a:r>
          <a:r>
            <a:rPr lang="en-US" sz="1400" kern="1200" dirty="0" err="1"/>
            <a:t>mer</a:t>
          </a:r>
          <a:r>
            <a:rPr lang="en-US" sz="1400" kern="1200" dirty="0"/>
            <a:t> </a:t>
          </a:r>
          <a:r>
            <a:rPr lang="en-US" sz="1400" kern="1200" dirty="0" err="1"/>
            <a:t>än</a:t>
          </a:r>
          <a:r>
            <a:rPr lang="en-US" sz="1400" kern="1200" dirty="0"/>
            <a:t> </a:t>
          </a:r>
          <a:r>
            <a:rPr lang="en-US" sz="1400" kern="1200" dirty="0" err="1"/>
            <a:t>verbalt</a:t>
          </a:r>
          <a:r>
            <a:rPr lang="en-US" sz="1400" kern="1200" dirty="0"/>
            <a:t>.</a:t>
          </a:r>
        </a:p>
      </dsp:txBody>
      <dsp:txXfrm>
        <a:off x="1453994" y="1734761"/>
        <a:ext cx="1920027" cy="188634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0E42A-6173-9149-827E-98CA54549FFA}">
      <dsp:nvSpPr>
        <dsp:cNvPr id="0" name=""/>
        <dsp:cNvSpPr/>
      </dsp:nvSpPr>
      <dsp:spPr>
        <a:xfrm>
          <a:off x="853522" y="0"/>
          <a:ext cx="9673258" cy="3414091"/>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6812D-2DBB-2D44-B099-1FC36E03915A}">
      <dsp:nvSpPr>
        <dsp:cNvPr id="0" name=""/>
        <dsp:cNvSpPr/>
      </dsp:nvSpPr>
      <dsp:spPr>
        <a:xfrm>
          <a:off x="5001" y="1024227"/>
          <a:ext cx="2186596" cy="136563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Vad är det viktigaste jag uträttat idag?</a:t>
          </a:r>
        </a:p>
      </dsp:txBody>
      <dsp:txXfrm>
        <a:off x="71666" y="1090892"/>
        <a:ext cx="2053266" cy="1232306"/>
      </dsp:txXfrm>
    </dsp:sp>
    <dsp:sp modelId="{65C91844-1FF6-014E-98D2-31C1FEBB59D7}">
      <dsp:nvSpPr>
        <dsp:cNvPr id="0" name=""/>
        <dsp:cNvSpPr/>
      </dsp:nvSpPr>
      <dsp:spPr>
        <a:xfrm>
          <a:off x="2300927" y="1024227"/>
          <a:ext cx="2186596" cy="136563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På vilket sätt har jag bidragit?</a:t>
          </a:r>
        </a:p>
      </dsp:txBody>
      <dsp:txXfrm>
        <a:off x="2367592" y="1090892"/>
        <a:ext cx="2053266" cy="1232306"/>
      </dsp:txXfrm>
    </dsp:sp>
    <dsp:sp modelId="{E768CD3E-7509-0349-9CDF-636C4AB626A8}">
      <dsp:nvSpPr>
        <dsp:cNvPr id="0" name=""/>
        <dsp:cNvSpPr/>
      </dsp:nvSpPr>
      <dsp:spPr>
        <a:xfrm>
          <a:off x="4596853" y="1024227"/>
          <a:ext cx="2186596" cy="136563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Vad har jag lärt mig idag?</a:t>
          </a:r>
        </a:p>
      </dsp:txBody>
      <dsp:txXfrm>
        <a:off x="4663518" y="1090892"/>
        <a:ext cx="2053266" cy="1232306"/>
      </dsp:txXfrm>
    </dsp:sp>
    <dsp:sp modelId="{5C19DE5A-67C2-6A43-853E-E441A7765917}">
      <dsp:nvSpPr>
        <dsp:cNvPr id="0" name=""/>
        <dsp:cNvSpPr/>
      </dsp:nvSpPr>
      <dsp:spPr>
        <a:xfrm>
          <a:off x="6892780" y="1024227"/>
          <a:ext cx="2186596" cy="136563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På vilket sätt </a:t>
          </a:r>
        </a:p>
        <a:p>
          <a:pPr marL="0" lvl="0" indent="0" algn="ctr" defTabSz="666750">
            <a:lnSpc>
              <a:spcPct val="90000"/>
            </a:lnSpc>
            <a:spcBef>
              <a:spcPct val="0"/>
            </a:spcBef>
            <a:spcAft>
              <a:spcPct val="35000"/>
            </a:spcAft>
            <a:buNone/>
          </a:pPr>
          <a:r>
            <a:rPr lang="en-US" sz="1500" kern="1200"/>
            <a:t>har den här dagen bidragit till kvaliteten </a:t>
          </a:r>
        </a:p>
        <a:p>
          <a:pPr marL="0" lvl="0" indent="0" algn="ctr" defTabSz="666750">
            <a:lnSpc>
              <a:spcPct val="90000"/>
            </a:lnSpc>
            <a:spcBef>
              <a:spcPct val="0"/>
            </a:spcBef>
            <a:spcAft>
              <a:spcPct val="35000"/>
            </a:spcAft>
            <a:buNone/>
          </a:pPr>
          <a:r>
            <a:rPr lang="en-US" sz="1500" kern="1200"/>
            <a:t>i mitt liv?</a:t>
          </a:r>
        </a:p>
      </dsp:txBody>
      <dsp:txXfrm>
        <a:off x="6959445" y="1090892"/>
        <a:ext cx="2053266" cy="1232306"/>
      </dsp:txXfrm>
    </dsp:sp>
    <dsp:sp modelId="{E45608E9-7CE8-6C4D-8980-0F640EAA4D33}">
      <dsp:nvSpPr>
        <dsp:cNvPr id="0" name=""/>
        <dsp:cNvSpPr/>
      </dsp:nvSpPr>
      <dsp:spPr>
        <a:xfrm>
          <a:off x="9188706" y="1024227"/>
          <a:ext cx="2186596" cy="136563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Hur kan jag använda dagens erfarenheter till att ytterligare  förbättra mitt liv?</a:t>
          </a:r>
        </a:p>
      </dsp:txBody>
      <dsp:txXfrm>
        <a:off x="9255371" y="1090892"/>
        <a:ext cx="2053266" cy="123230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0E521-BCD1-4753-80A0-16160928CAB4}">
      <dsp:nvSpPr>
        <dsp:cNvPr id="0" name=""/>
        <dsp:cNvSpPr/>
      </dsp:nvSpPr>
      <dsp:spPr>
        <a:xfrm>
          <a:off x="428421" y="0"/>
          <a:ext cx="4855444" cy="345727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F85EBB-C5E6-4839-813A-D368D85D177D}">
      <dsp:nvSpPr>
        <dsp:cNvPr id="0" name=""/>
        <dsp:cNvSpPr/>
      </dsp:nvSpPr>
      <dsp:spPr>
        <a:xfrm>
          <a:off x="512" y="1037183"/>
          <a:ext cx="1821937" cy="13829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sv-SE" sz="2400" kern="1200" dirty="0"/>
            <a:t>Mål</a:t>
          </a:r>
        </a:p>
      </dsp:txBody>
      <dsp:txXfrm>
        <a:off x="68020" y="1104691"/>
        <a:ext cx="1686921" cy="1247894"/>
      </dsp:txXfrm>
    </dsp:sp>
    <dsp:sp modelId="{0AFD548C-B10B-4B9D-90ED-144E45FCF5C7}">
      <dsp:nvSpPr>
        <dsp:cNvPr id="0" name=""/>
        <dsp:cNvSpPr/>
      </dsp:nvSpPr>
      <dsp:spPr>
        <a:xfrm>
          <a:off x="1945175" y="1037183"/>
          <a:ext cx="1821937" cy="13829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sv-SE" sz="2400" kern="1200" dirty="0"/>
            <a:t>Motivation</a:t>
          </a:r>
        </a:p>
      </dsp:txBody>
      <dsp:txXfrm>
        <a:off x="2012683" y="1104691"/>
        <a:ext cx="1686921" cy="1247894"/>
      </dsp:txXfrm>
    </dsp:sp>
    <dsp:sp modelId="{1F6FCC29-BEDB-4EAC-BCB0-70EFEEF07AE0}">
      <dsp:nvSpPr>
        <dsp:cNvPr id="0" name=""/>
        <dsp:cNvSpPr/>
      </dsp:nvSpPr>
      <dsp:spPr>
        <a:xfrm>
          <a:off x="3889837" y="1037183"/>
          <a:ext cx="1821937" cy="13829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sv-SE" sz="2400" kern="1200" dirty="0"/>
            <a:t>Prestation</a:t>
          </a:r>
        </a:p>
      </dsp:txBody>
      <dsp:txXfrm>
        <a:off x="3957345" y="1104691"/>
        <a:ext cx="1686921" cy="124789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35856-6F97-4AB0-B908-2D8679EE186C}">
      <dsp:nvSpPr>
        <dsp:cNvPr id="0" name=""/>
        <dsp:cNvSpPr/>
      </dsp:nvSpPr>
      <dsp:spPr>
        <a:xfrm>
          <a:off x="129200" y="0"/>
          <a:ext cx="5019747" cy="501974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6BB4A8-B37D-4877-8648-0C957BA29A78}">
      <dsp:nvSpPr>
        <dsp:cNvPr id="0" name=""/>
        <dsp:cNvSpPr/>
      </dsp:nvSpPr>
      <dsp:spPr>
        <a:xfrm>
          <a:off x="2048337" y="504598"/>
          <a:ext cx="4444308" cy="94118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sv-SE" sz="1200" b="1" kern="1200" dirty="0"/>
            <a:t>Resultatmål: </a:t>
          </a:r>
          <a:r>
            <a:rPr lang="sv-SE" sz="1200" kern="1200" dirty="0">
              <a:solidFill>
                <a:schemeClr val="accent1"/>
              </a:solidFill>
            </a:rPr>
            <a:t>Mål som avser konsekvenserna av diverse prestationer och som oftast endast delvis står under gruppens eller individens egna direkta kontroll.  </a:t>
          </a:r>
        </a:p>
        <a:p>
          <a:pPr marL="0" lvl="0" indent="0" algn="l" defTabSz="533400">
            <a:lnSpc>
              <a:spcPct val="90000"/>
            </a:lnSpc>
            <a:spcBef>
              <a:spcPct val="0"/>
            </a:spcBef>
            <a:spcAft>
              <a:spcPct val="35000"/>
            </a:spcAft>
            <a:buNone/>
          </a:pPr>
          <a:r>
            <a:rPr lang="sv-SE" sz="1200" i="1" kern="1200" dirty="0"/>
            <a:t>Exempel: Ekonomisk vinst </a:t>
          </a:r>
        </a:p>
      </dsp:txBody>
      <dsp:txXfrm>
        <a:off x="2094282" y="550543"/>
        <a:ext cx="4352418" cy="849292"/>
      </dsp:txXfrm>
    </dsp:sp>
    <dsp:sp modelId="{3D4B27CD-A1F0-49A4-9013-68A116586DBE}">
      <dsp:nvSpPr>
        <dsp:cNvPr id="0" name=""/>
        <dsp:cNvSpPr/>
      </dsp:nvSpPr>
      <dsp:spPr>
        <a:xfrm>
          <a:off x="2048337" y="1457010"/>
          <a:ext cx="4444308" cy="94118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sv-SE" sz="1200" b="1" kern="1200" dirty="0"/>
            <a:t>Prestationsmål: </a:t>
          </a:r>
          <a:r>
            <a:rPr lang="sv-SE" sz="1200" kern="1200" dirty="0">
              <a:solidFill>
                <a:schemeClr val="accent1"/>
              </a:solidFill>
            </a:rPr>
            <a:t>Avser kvalitet och kvantitet i utfört arbete. </a:t>
          </a:r>
        </a:p>
        <a:p>
          <a:pPr marL="0" lvl="0" indent="0" algn="l" defTabSz="533400">
            <a:lnSpc>
              <a:spcPct val="90000"/>
            </a:lnSpc>
            <a:spcBef>
              <a:spcPct val="0"/>
            </a:spcBef>
            <a:spcAft>
              <a:spcPct val="35000"/>
            </a:spcAft>
            <a:buNone/>
          </a:pPr>
          <a:r>
            <a:rPr lang="sv-SE" sz="1200" i="1" kern="1200" dirty="0"/>
            <a:t>Exempel: Hur snabbt ett visst arbetsmoment utförs</a:t>
          </a:r>
        </a:p>
      </dsp:txBody>
      <dsp:txXfrm>
        <a:off x="2094282" y="1502955"/>
        <a:ext cx="4352418" cy="849292"/>
      </dsp:txXfrm>
    </dsp:sp>
    <dsp:sp modelId="{7BACCB51-24F4-408E-8CE2-5B64752EBA52}">
      <dsp:nvSpPr>
        <dsp:cNvPr id="0" name=""/>
        <dsp:cNvSpPr/>
      </dsp:nvSpPr>
      <dsp:spPr>
        <a:xfrm>
          <a:off x="2048337" y="2409421"/>
          <a:ext cx="4444308" cy="94118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sv-SE" sz="1200" b="1" kern="1200" dirty="0"/>
            <a:t>Kunskaps/lärandemål: </a:t>
          </a:r>
          <a:r>
            <a:rPr lang="sv-SE" sz="1200" kern="1200" dirty="0">
              <a:solidFill>
                <a:schemeClr val="accent1"/>
              </a:solidFill>
            </a:rPr>
            <a:t>Att tillgodogöra sig de kunskaper och färdigheter som behövs för att prestera väl och göra goda resultat. </a:t>
          </a:r>
        </a:p>
        <a:p>
          <a:pPr marL="0" lvl="0" indent="0" algn="l" defTabSz="533400">
            <a:lnSpc>
              <a:spcPct val="90000"/>
            </a:lnSpc>
            <a:spcBef>
              <a:spcPct val="0"/>
            </a:spcBef>
            <a:spcAft>
              <a:spcPct val="35000"/>
            </a:spcAft>
            <a:buNone/>
          </a:pPr>
          <a:r>
            <a:rPr lang="sv-SE" sz="1200" i="1" kern="1200" dirty="0"/>
            <a:t>Exempel: Lära sig ett nytt IT-system</a:t>
          </a:r>
        </a:p>
      </dsp:txBody>
      <dsp:txXfrm>
        <a:off x="2094282" y="2455366"/>
        <a:ext cx="4352418" cy="849292"/>
      </dsp:txXfrm>
    </dsp:sp>
    <dsp:sp modelId="{CE741731-C028-4401-9395-001952A74A31}">
      <dsp:nvSpPr>
        <dsp:cNvPr id="0" name=""/>
        <dsp:cNvSpPr/>
      </dsp:nvSpPr>
      <dsp:spPr>
        <a:xfrm>
          <a:off x="2048337" y="3361833"/>
          <a:ext cx="4444308" cy="114208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sv-SE" sz="1200" b="1" kern="1200" dirty="0"/>
            <a:t>Processmål: </a:t>
          </a:r>
          <a:r>
            <a:rPr lang="sv-SE" sz="1200" kern="1200" dirty="0">
              <a:solidFill>
                <a:schemeClr val="accent1"/>
              </a:solidFill>
            </a:rPr>
            <a:t>Mål kring hur man önskar tänka, känna och agera för att kunna lära sig saker och prestera väl. Formuleras ofta som handlings/aktivitetsplaner med utföranden av konkreta aktiviteter och beteenden. </a:t>
          </a:r>
        </a:p>
        <a:p>
          <a:pPr marL="0" lvl="0" indent="0" algn="l" defTabSz="533400">
            <a:lnSpc>
              <a:spcPct val="90000"/>
            </a:lnSpc>
            <a:spcBef>
              <a:spcPct val="0"/>
            </a:spcBef>
            <a:spcAft>
              <a:spcPct val="35000"/>
            </a:spcAft>
            <a:buNone/>
          </a:pPr>
          <a:r>
            <a:rPr lang="sv-SE" sz="1200" i="1" kern="1200" dirty="0"/>
            <a:t>Exempel: Ringa ett antal samtal, läsa böcker eller anmäla sig till en utbildning </a:t>
          </a:r>
        </a:p>
      </dsp:txBody>
      <dsp:txXfrm>
        <a:off x="2104089" y="3417585"/>
        <a:ext cx="4332804" cy="103058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35856-6F97-4AB0-B908-2D8679EE186C}">
      <dsp:nvSpPr>
        <dsp:cNvPr id="0" name=""/>
        <dsp:cNvSpPr/>
      </dsp:nvSpPr>
      <dsp:spPr>
        <a:xfrm>
          <a:off x="18442" y="0"/>
          <a:ext cx="4456591" cy="445659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6BB4A8-B37D-4877-8648-0C957BA29A78}">
      <dsp:nvSpPr>
        <dsp:cNvPr id="0" name=""/>
        <dsp:cNvSpPr/>
      </dsp:nvSpPr>
      <dsp:spPr>
        <a:xfrm>
          <a:off x="2246737" y="447415"/>
          <a:ext cx="2896784" cy="8443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sv-SE" sz="2000" b="0" kern="1200" dirty="0"/>
            <a:t>Resultatmål</a:t>
          </a:r>
          <a:endParaRPr lang="sv-SE" sz="1000" b="0" i="1" kern="1200" dirty="0"/>
        </a:p>
      </dsp:txBody>
      <dsp:txXfrm>
        <a:off x="2287953" y="488631"/>
        <a:ext cx="2814352" cy="761883"/>
      </dsp:txXfrm>
    </dsp:sp>
    <dsp:sp modelId="{3D4B27CD-A1F0-49A4-9013-68A116586DBE}">
      <dsp:nvSpPr>
        <dsp:cNvPr id="0" name=""/>
        <dsp:cNvSpPr/>
      </dsp:nvSpPr>
      <dsp:spPr>
        <a:xfrm>
          <a:off x="2246737" y="1397269"/>
          <a:ext cx="2896784" cy="8443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sv-SE" sz="2000" b="0" kern="1200" dirty="0"/>
            <a:t>Prestationsmål</a:t>
          </a:r>
          <a:endParaRPr lang="sv-SE" sz="1600" b="0" i="1" kern="1200" dirty="0"/>
        </a:p>
      </dsp:txBody>
      <dsp:txXfrm>
        <a:off x="2287953" y="1438485"/>
        <a:ext cx="2814352" cy="761883"/>
      </dsp:txXfrm>
    </dsp:sp>
    <dsp:sp modelId="{7BACCB51-24F4-408E-8CE2-5B64752EBA52}">
      <dsp:nvSpPr>
        <dsp:cNvPr id="0" name=""/>
        <dsp:cNvSpPr/>
      </dsp:nvSpPr>
      <dsp:spPr>
        <a:xfrm>
          <a:off x="2209485" y="2337499"/>
          <a:ext cx="2896784" cy="8443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sv-SE" sz="2000" b="0" kern="1200" dirty="0"/>
            <a:t>Kunskaps/lärandemål</a:t>
          </a:r>
          <a:endParaRPr lang="sv-SE" sz="1600" b="0" i="1" kern="1200" dirty="0"/>
        </a:p>
      </dsp:txBody>
      <dsp:txXfrm>
        <a:off x="2250701" y="2378715"/>
        <a:ext cx="2814352" cy="761883"/>
      </dsp:txXfrm>
    </dsp:sp>
    <dsp:sp modelId="{CE741731-C028-4401-9395-001952A74A31}">
      <dsp:nvSpPr>
        <dsp:cNvPr id="0" name=""/>
        <dsp:cNvSpPr/>
      </dsp:nvSpPr>
      <dsp:spPr>
        <a:xfrm>
          <a:off x="2246737" y="3296978"/>
          <a:ext cx="2896784" cy="60665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sv-SE" sz="2000" b="0" kern="1200" dirty="0"/>
            <a:t>Processmål </a:t>
          </a:r>
          <a:endParaRPr lang="sv-SE" sz="900" b="0" i="1" kern="1200" dirty="0"/>
        </a:p>
      </dsp:txBody>
      <dsp:txXfrm>
        <a:off x="2276352" y="3326593"/>
        <a:ext cx="2837554" cy="54742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2FC4B-01B9-4910-B972-8BE31619895D}">
      <dsp:nvSpPr>
        <dsp:cNvPr id="0" name=""/>
        <dsp:cNvSpPr/>
      </dsp:nvSpPr>
      <dsp:spPr>
        <a:xfrm rot="10800000">
          <a:off x="0" y="0"/>
          <a:ext cx="4074422" cy="1405958"/>
        </a:xfrm>
        <a:prstGeom prst="trapezoid">
          <a:avLst>
            <a:gd name="adj" fmla="val 4829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sv-SE" sz="2400" kern="1200" dirty="0">
              <a:solidFill>
                <a:schemeClr val="bg1"/>
              </a:solidFill>
            </a:rPr>
            <a:t>Organisationens mål</a:t>
          </a:r>
        </a:p>
      </dsp:txBody>
      <dsp:txXfrm rot="-10800000">
        <a:off x="713023" y="0"/>
        <a:ext cx="2648374" cy="1405958"/>
      </dsp:txXfrm>
    </dsp:sp>
    <dsp:sp modelId="{05E28704-0FE6-4B0A-B3EB-ABF3F6758D3B}">
      <dsp:nvSpPr>
        <dsp:cNvPr id="0" name=""/>
        <dsp:cNvSpPr/>
      </dsp:nvSpPr>
      <dsp:spPr>
        <a:xfrm rot="10800000">
          <a:off x="679070" y="1405958"/>
          <a:ext cx="2716281" cy="1405958"/>
        </a:xfrm>
        <a:prstGeom prst="trapezoid">
          <a:avLst>
            <a:gd name="adj" fmla="val 4829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sv-SE" sz="2000" kern="1200" dirty="0">
              <a:solidFill>
                <a:schemeClr val="bg1"/>
              </a:solidFill>
            </a:rPr>
            <a:t>Avdelningens /teamets mål</a:t>
          </a:r>
        </a:p>
      </dsp:txBody>
      <dsp:txXfrm rot="-10800000">
        <a:off x="1154419" y="1405958"/>
        <a:ext cx="1765582" cy="1405958"/>
      </dsp:txXfrm>
    </dsp:sp>
    <dsp:sp modelId="{563A6DE5-EEE7-487F-8CD4-228455E93C8A}">
      <dsp:nvSpPr>
        <dsp:cNvPr id="0" name=""/>
        <dsp:cNvSpPr/>
      </dsp:nvSpPr>
      <dsp:spPr>
        <a:xfrm rot="10800000">
          <a:off x="1358140" y="2811916"/>
          <a:ext cx="1358140" cy="1405958"/>
        </a:xfrm>
        <a:prstGeom prst="trapezoid">
          <a:avLst>
            <a:gd name="adj"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sv-SE" sz="1800" kern="1200" dirty="0">
              <a:solidFill>
                <a:schemeClr val="tx1"/>
              </a:solidFill>
            </a:rPr>
            <a:t>Individens</a:t>
          </a:r>
        </a:p>
        <a:p>
          <a:pPr marL="0" lvl="0" indent="0" algn="ctr" defTabSz="800100">
            <a:lnSpc>
              <a:spcPct val="90000"/>
            </a:lnSpc>
            <a:spcBef>
              <a:spcPct val="0"/>
            </a:spcBef>
            <a:spcAft>
              <a:spcPct val="35000"/>
            </a:spcAft>
            <a:buNone/>
          </a:pPr>
          <a:r>
            <a:rPr lang="sv-SE" sz="1800" kern="1200" dirty="0">
              <a:solidFill>
                <a:schemeClr val="tx1"/>
              </a:solidFill>
            </a:rPr>
            <a:t>mål</a:t>
          </a:r>
        </a:p>
      </dsp:txBody>
      <dsp:txXfrm rot="-10800000">
        <a:off x="1358140" y="2811916"/>
        <a:ext cx="1358140" cy="140595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F6D82-AE3A-49ED-98EF-C9E9E96BC93B}">
      <dsp:nvSpPr>
        <dsp:cNvPr id="0" name=""/>
        <dsp:cNvSpPr/>
      </dsp:nvSpPr>
      <dsp:spPr>
        <a:xfrm>
          <a:off x="1507831" y="343531"/>
          <a:ext cx="939620" cy="93962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9B9D1-D523-4E1E-855F-065F8A65C809}">
      <dsp:nvSpPr>
        <dsp:cNvPr id="0" name=""/>
        <dsp:cNvSpPr/>
      </dsp:nvSpPr>
      <dsp:spPr>
        <a:xfrm>
          <a:off x="933618" y="1628719"/>
          <a:ext cx="2088046"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err="1"/>
            <a:t>När</a:t>
          </a:r>
          <a:r>
            <a:rPr lang="en-US" sz="1400" kern="1200" dirty="0"/>
            <a:t> </a:t>
          </a:r>
          <a:r>
            <a:rPr lang="en-US" sz="1400" kern="1200" dirty="0" err="1"/>
            <a:t>känner</a:t>
          </a:r>
          <a:r>
            <a:rPr lang="en-US" sz="1400" kern="1200" dirty="0"/>
            <a:t> jag </a:t>
          </a:r>
          <a:r>
            <a:rPr lang="en-US" sz="1400" kern="1200" dirty="0" err="1"/>
            <a:t>mig</a:t>
          </a:r>
          <a:r>
            <a:rPr lang="en-US" sz="1400" kern="1200" dirty="0"/>
            <a:t> </a:t>
          </a:r>
          <a:r>
            <a:rPr lang="en-US" sz="1400" kern="1200" dirty="0" err="1"/>
            <a:t>som</a:t>
          </a:r>
          <a:r>
            <a:rPr lang="en-US" sz="1400" kern="1200" dirty="0"/>
            <a:t> </a:t>
          </a:r>
          <a:r>
            <a:rPr lang="en-US" sz="1400" kern="1200" dirty="0" err="1"/>
            <a:t>mest</a:t>
          </a:r>
          <a:r>
            <a:rPr lang="en-US" sz="1400" kern="1200" dirty="0"/>
            <a:t> </a:t>
          </a:r>
          <a:r>
            <a:rPr lang="en-US" sz="1400" kern="1200" dirty="0" err="1"/>
            <a:t>motiverad</a:t>
          </a:r>
          <a:r>
            <a:rPr lang="en-US" sz="1400" kern="1200" dirty="0"/>
            <a:t> </a:t>
          </a:r>
          <a:r>
            <a:rPr lang="en-US" sz="1400" kern="1200" dirty="0" err="1"/>
            <a:t>själv</a:t>
          </a:r>
          <a:r>
            <a:rPr lang="en-US" sz="1400" kern="1200" dirty="0"/>
            <a:t>? </a:t>
          </a:r>
        </a:p>
      </dsp:txBody>
      <dsp:txXfrm>
        <a:off x="933618" y="1628719"/>
        <a:ext cx="2088046" cy="990000"/>
      </dsp:txXfrm>
    </dsp:sp>
    <dsp:sp modelId="{7DC67946-B735-47FA-A258-878233995B92}">
      <dsp:nvSpPr>
        <dsp:cNvPr id="0" name=""/>
        <dsp:cNvSpPr/>
      </dsp:nvSpPr>
      <dsp:spPr>
        <a:xfrm>
          <a:off x="3961285" y="343531"/>
          <a:ext cx="939620" cy="93962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E50326-3C34-485C-B3BB-8315D387494B}">
      <dsp:nvSpPr>
        <dsp:cNvPr id="0" name=""/>
        <dsp:cNvSpPr/>
      </dsp:nvSpPr>
      <dsp:spPr>
        <a:xfrm>
          <a:off x="3387073" y="1628719"/>
          <a:ext cx="2088046"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err="1"/>
            <a:t>Vad</a:t>
          </a:r>
          <a:r>
            <a:rPr lang="en-US" sz="1400" kern="1200" dirty="0"/>
            <a:t> </a:t>
          </a:r>
          <a:r>
            <a:rPr lang="en-US" sz="1400" kern="1200" dirty="0" err="1"/>
            <a:t>är</a:t>
          </a:r>
          <a:r>
            <a:rPr lang="en-US" sz="1400" kern="1200" dirty="0"/>
            <a:t> </a:t>
          </a:r>
          <a:r>
            <a:rPr lang="en-US" sz="1400" kern="1200" dirty="0" err="1"/>
            <a:t>viktigt</a:t>
          </a:r>
          <a:r>
            <a:rPr lang="en-US" sz="1400" kern="1200" dirty="0"/>
            <a:t> för dig </a:t>
          </a:r>
          <a:r>
            <a:rPr lang="en-US" sz="1400" kern="1200" dirty="0" err="1"/>
            <a:t>kopplat</a:t>
          </a:r>
          <a:r>
            <a:rPr lang="en-US" sz="1400" kern="1200" dirty="0"/>
            <a:t> till </a:t>
          </a:r>
          <a:r>
            <a:rPr lang="en-US" sz="1400" kern="1200" dirty="0" err="1"/>
            <a:t>mål</a:t>
          </a:r>
          <a:r>
            <a:rPr lang="en-US" sz="1400" kern="1200" dirty="0"/>
            <a:t> för </a:t>
          </a:r>
          <a:r>
            <a:rPr lang="en-US" sz="1400" kern="1200" dirty="0" err="1"/>
            <a:t>att</a:t>
          </a:r>
          <a:r>
            <a:rPr lang="en-US" sz="1400" kern="1200" dirty="0"/>
            <a:t> de ska </a:t>
          </a:r>
          <a:r>
            <a:rPr lang="en-US" sz="1400" kern="1200" dirty="0" err="1"/>
            <a:t>kännas</a:t>
          </a:r>
          <a:r>
            <a:rPr lang="en-US" sz="1400" kern="1200" dirty="0"/>
            <a:t> </a:t>
          </a:r>
          <a:r>
            <a:rPr lang="en-US" sz="1400" kern="1200" dirty="0" err="1"/>
            <a:t>motiverande</a:t>
          </a:r>
          <a:r>
            <a:rPr lang="en-US" sz="1400" kern="1200" dirty="0"/>
            <a:t>?</a:t>
          </a:r>
        </a:p>
      </dsp:txBody>
      <dsp:txXfrm>
        <a:off x="3387073" y="1628719"/>
        <a:ext cx="2088046" cy="990000"/>
      </dsp:txXfrm>
    </dsp:sp>
    <dsp:sp modelId="{42920BA5-5827-4116-874D-6F5322AA1EC6}">
      <dsp:nvSpPr>
        <dsp:cNvPr id="0" name=""/>
        <dsp:cNvSpPr/>
      </dsp:nvSpPr>
      <dsp:spPr>
        <a:xfrm>
          <a:off x="1507831" y="3140730"/>
          <a:ext cx="939620" cy="93962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3F9CF8-4568-44B7-8466-66B22488E52C}">
      <dsp:nvSpPr>
        <dsp:cNvPr id="0" name=""/>
        <dsp:cNvSpPr/>
      </dsp:nvSpPr>
      <dsp:spPr>
        <a:xfrm>
          <a:off x="933618" y="4425918"/>
          <a:ext cx="2088046"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err="1"/>
            <a:t>Utifrån</a:t>
          </a:r>
          <a:r>
            <a:rPr lang="en-US" sz="1400" kern="1200" dirty="0"/>
            <a:t> den </a:t>
          </a:r>
          <a:r>
            <a:rPr lang="en-US" sz="1400" kern="1200" dirty="0" err="1"/>
            <a:t>teori</a:t>
          </a:r>
          <a:r>
            <a:rPr lang="en-US" sz="1400" kern="1200" dirty="0"/>
            <a:t> vi </a:t>
          </a:r>
          <a:r>
            <a:rPr lang="en-US" sz="1400" kern="1200" dirty="0" err="1"/>
            <a:t>nyss</a:t>
          </a:r>
          <a:r>
            <a:rPr lang="en-US" sz="1400" kern="1200" dirty="0"/>
            <a:t> </a:t>
          </a:r>
          <a:r>
            <a:rPr lang="en-US" sz="1400" kern="1200" dirty="0" err="1"/>
            <a:t>gick</a:t>
          </a:r>
          <a:r>
            <a:rPr lang="en-US" sz="1400" kern="1200" dirty="0"/>
            <a:t> </a:t>
          </a:r>
          <a:r>
            <a:rPr lang="en-US" sz="1400" kern="1200" dirty="0" err="1"/>
            <a:t>igenom</a:t>
          </a:r>
          <a:r>
            <a:rPr lang="en-US" sz="1400" kern="1200" dirty="0"/>
            <a:t>, </a:t>
          </a:r>
          <a:r>
            <a:rPr lang="en-US" sz="1400" kern="1200" dirty="0" err="1"/>
            <a:t>vad</a:t>
          </a:r>
          <a:r>
            <a:rPr lang="en-US" sz="1400" kern="1200" dirty="0"/>
            <a:t> ”</a:t>
          </a:r>
          <a:r>
            <a:rPr lang="en-US" sz="1400" kern="1200" dirty="0" err="1"/>
            <a:t>fastnade</a:t>
          </a:r>
          <a:r>
            <a:rPr lang="en-US" sz="1400" kern="1200" dirty="0"/>
            <a:t>” du för /</a:t>
          </a:r>
          <a:r>
            <a:rPr lang="en-US" sz="1400" kern="1200" dirty="0" err="1"/>
            <a:t>vad</a:t>
          </a:r>
          <a:r>
            <a:rPr lang="en-US" sz="1400" kern="1200" dirty="0"/>
            <a:t> </a:t>
          </a:r>
          <a:r>
            <a:rPr lang="en-US" sz="1400" kern="1200" dirty="0" err="1"/>
            <a:t>kändes</a:t>
          </a:r>
          <a:r>
            <a:rPr lang="en-US" sz="1400" kern="1200" dirty="0"/>
            <a:t> extra </a:t>
          </a:r>
          <a:r>
            <a:rPr lang="en-US" sz="1400" kern="1200" dirty="0" err="1"/>
            <a:t>viktigt</a:t>
          </a:r>
          <a:r>
            <a:rPr lang="en-US" sz="1400" kern="1200" dirty="0"/>
            <a:t> för dig/ </a:t>
          </a:r>
          <a:r>
            <a:rPr lang="en-US" sz="1400" kern="1200" dirty="0" err="1"/>
            <a:t>nya</a:t>
          </a:r>
          <a:r>
            <a:rPr lang="en-US" sz="1400" kern="1200" dirty="0"/>
            <a:t> </a:t>
          </a:r>
          <a:r>
            <a:rPr lang="en-US" sz="1400" kern="1200" dirty="0" err="1"/>
            <a:t>tankar</a:t>
          </a:r>
          <a:r>
            <a:rPr lang="en-US" sz="1400" kern="1200" dirty="0"/>
            <a:t>?</a:t>
          </a:r>
        </a:p>
      </dsp:txBody>
      <dsp:txXfrm>
        <a:off x="933618" y="4425918"/>
        <a:ext cx="2088046" cy="990000"/>
      </dsp:txXfrm>
    </dsp:sp>
    <dsp:sp modelId="{CAFE2DCE-1C1D-4E78-B44A-36F8D93CC4A8}">
      <dsp:nvSpPr>
        <dsp:cNvPr id="0" name=""/>
        <dsp:cNvSpPr/>
      </dsp:nvSpPr>
      <dsp:spPr>
        <a:xfrm>
          <a:off x="3961285" y="3140730"/>
          <a:ext cx="939620" cy="939620"/>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DA63A7-8CB7-4B78-9533-EF88784FE210}">
      <dsp:nvSpPr>
        <dsp:cNvPr id="0" name=""/>
        <dsp:cNvSpPr/>
      </dsp:nvSpPr>
      <dsp:spPr>
        <a:xfrm>
          <a:off x="3387073" y="4425918"/>
          <a:ext cx="2088046"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err="1"/>
            <a:t>Hur</a:t>
          </a:r>
          <a:r>
            <a:rPr lang="en-US" sz="1400" kern="1200" dirty="0"/>
            <a:t> </a:t>
          </a:r>
          <a:r>
            <a:rPr lang="en-US" sz="1400" kern="1200" dirty="0" err="1"/>
            <a:t>tänker</a:t>
          </a:r>
          <a:r>
            <a:rPr lang="en-US" sz="1400" kern="1200" dirty="0"/>
            <a:t> du </a:t>
          </a:r>
          <a:r>
            <a:rPr lang="en-US" sz="1400" kern="1200" dirty="0" err="1"/>
            <a:t>att</a:t>
          </a:r>
          <a:r>
            <a:rPr lang="en-US" sz="1400" kern="1200" dirty="0"/>
            <a:t> du </a:t>
          </a:r>
          <a:r>
            <a:rPr lang="en-US" sz="1400" kern="1200" dirty="0" err="1"/>
            <a:t>vill</a:t>
          </a:r>
          <a:r>
            <a:rPr lang="en-US" sz="1400" kern="1200" dirty="0"/>
            <a:t> </a:t>
          </a:r>
          <a:r>
            <a:rPr lang="en-US" sz="1400" kern="1200" dirty="0" err="1"/>
            <a:t>arbeta</a:t>
          </a:r>
          <a:r>
            <a:rPr lang="en-US" sz="1400" kern="1200" dirty="0"/>
            <a:t> med </a:t>
          </a:r>
          <a:r>
            <a:rPr lang="en-US" sz="1400" kern="1200" dirty="0" err="1"/>
            <a:t>ditt</a:t>
          </a:r>
          <a:r>
            <a:rPr lang="en-US" sz="1400" kern="1200" dirty="0"/>
            <a:t> </a:t>
          </a:r>
          <a:r>
            <a:rPr lang="en-US" sz="1400" kern="1200" dirty="0" err="1"/>
            <a:t>egna</a:t>
          </a:r>
          <a:r>
            <a:rPr lang="en-US" sz="1400" kern="1200" dirty="0"/>
            <a:t> team för </a:t>
          </a:r>
          <a:r>
            <a:rPr lang="en-US" sz="1400" kern="1200" dirty="0" err="1"/>
            <a:t>att</a:t>
          </a:r>
          <a:r>
            <a:rPr lang="en-US" sz="1400" kern="1200" dirty="0"/>
            <a:t> </a:t>
          </a:r>
          <a:r>
            <a:rPr lang="en-US" sz="1400" kern="1200" dirty="0" err="1"/>
            <a:t>skapa</a:t>
          </a:r>
          <a:r>
            <a:rPr lang="en-US" sz="1400" kern="1200" dirty="0"/>
            <a:t> motivation </a:t>
          </a:r>
          <a:r>
            <a:rPr lang="en-US" sz="1400" kern="1200" dirty="0" err="1"/>
            <a:t>och</a:t>
          </a:r>
          <a:r>
            <a:rPr lang="en-US" sz="1400" kern="1200" dirty="0"/>
            <a:t> </a:t>
          </a:r>
          <a:r>
            <a:rPr lang="en-US" sz="1400" kern="1200" dirty="0" err="1"/>
            <a:t>känsla</a:t>
          </a:r>
          <a:r>
            <a:rPr lang="en-US" sz="1400" kern="1200" dirty="0"/>
            <a:t> av </a:t>
          </a:r>
          <a:r>
            <a:rPr lang="en-US" sz="1400" kern="1200" dirty="0" err="1"/>
            <a:t>ägandeskap</a:t>
          </a:r>
          <a:r>
            <a:rPr lang="en-US" sz="1400" kern="1200" dirty="0"/>
            <a:t> för </a:t>
          </a:r>
          <a:r>
            <a:rPr lang="en-US" sz="1400" kern="1200" dirty="0" err="1"/>
            <a:t>målen</a:t>
          </a:r>
          <a:r>
            <a:rPr lang="en-US" sz="1400" kern="1200" dirty="0"/>
            <a:t>?</a:t>
          </a:r>
        </a:p>
      </dsp:txBody>
      <dsp:txXfrm>
        <a:off x="3387073" y="4425918"/>
        <a:ext cx="2088046" cy="99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B1F9B-64AF-4C12-819C-5262D06390E7}">
      <dsp:nvSpPr>
        <dsp:cNvPr id="0" name=""/>
        <dsp:cNvSpPr/>
      </dsp:nvSpPr>
      <dsp:spPr>
        <a:xfrm>
          <a:off x="5562" y="0"/>
          <a:ext cx="1724359" cy="7009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kern="1200" dirty="0"/>
            <a:t>Kommunicera och informera</a:t>
          </a:r>
        </a:p>
      </dsp:txBody>
      <dsp:txXfrm>
        <a:off x="26092" y="20530"/>
        <a:ext cx="1683299" cy="659901"/>
      </dsp:txXfrm>
    </dsp:sp>
    <dsp:sp modelId="{7A8E0A68-F0A6-49CD-8D9E-4529A837DEDA}">
      <dsp:nvSpPr>
        <dsp:cNvPr id="0" name=""/>
        <dsp:cNvSpPr/>
      </dsp:nvSpPr>
      <dsp:spPr>
        <a:xfrm>
          <a:off x="1902358" y="136659"/>
          <a:ext cx="365564" cy="427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a:off x="1902358" y="222187"/>
        <a:ext cx="255895" cy="256585"/>
      </dsp:txXfrm>
    </dsp:sp>
    <dsp:sp modelId="{474C4C47-D488-4330-B23D-9D99AAD18AF8}">
      <dsp:nvSpPr>
        <dsp:cNvPr id="0" name=""/>
        <dsp:cNvSpPr/>
      </dsp:nvSpPr>
      <dsp:spPr>
        <a:xfrm>
          <a:off x="2419666" y="0"/>
          <a:ext cx="1724359" cy="7009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kern="1200" dirty="0"/>
            <a:t>Lyssna &amp; stötta</a:t>
          </a:r>
        </a:p>
      </dsp:txBody>
      <dsp:txXfrm>
        <a:off x="2440196" y="20530"/>
        <a:ext cx="1683299" cy="659901"/>
      </dsp:txXfrm>
    </dsp:sp>
    <dsp:sp modelId="{0107C5A9-161B-407F-9F23-EDBFCB1F3DB7}">
      <dsp:nvSpPr>
        <dsp:cNvPr id="0" name=""/>
        <dsp:cNvSpPr/>
      </dsp:nvSpPr>
      <dsp:spPr>
        <a:xfrm>
          <a:off x="4316462" y="136659"/>
          <a:ext cx="365564" cy="427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a:off x="4316462" y="222187"/>
        <a:ext cx="255895" cy="256585"/>
      </dsp:txXfrm>
    </dsp:sp>
    <dsp:sp modelId="{CE04D7A4-8125-4F3B-A4EA-EDEC1B93291B}">
      <dsp:nvSpPr>
        <dsp:cNvPr id="0" name=""/>
        <dsp:cNvSpPr/>
      </dsp:nvSpPr>
      <dsp:spPr>
        <a:xfrm>
          <a:off x="4833770" y="0"/>
          <a:ext cx="1724359" cy="7009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kern="1200" dirty="0"/>
            <a:t>Trigga</a:t>
          </a:r>
          <a:r>
            <a:rPr lang="sv-SE" sz="1500" kern="1200" baseline="0" dirty="0"/>
            <a:t> motivationen</a:t>
          </a:r>
          <a:endParaRPr lang="sv-SE" sz="1500" kern="1200" dirty="0"/>
        </a:p>
      </dsp:txBody>
      <dsp:txXfrm>
        <a:off x="4854300" y="20530"/>
        <a:ext cx="1683299" cy="659901"/>
      </dsp:txXfrm>
    </dsp:sp>
    <dsp:sp modelId="{524B5B2D-1C46-4C16-A87F-670BEED261D1}">
      <dsp:nvSpPr>
        <dsp:cNvPr id="0" name=""/>
        <dsp:cNvSpPr/>
      </dsp:nvSpPr>
      <dsp:spPr>
        <a:xfrm>
          <a:off x="6730565" y="136659"/>
          <a:ext cx="365564" cy="427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a:off x="6730565" y="222187"/>
        <a:ext cx="255895" cy="256585"/>
      </dsp:txXfrm>
    </dsp:sp>
    <dsp:sp modelId="{4648ABB1-3CE2-4BD6-9C4D-1FD9EA2E9BF3}">
      <dsp:nvSpPr>
        <dsp:cNvPr id="0" name=""/>
        <dsp:cNvSpPr/>
      </dsp:nvSpPr>
      <dsp:spPr>
        <a:xfrm>
          <a:off x="7247873" y="0"/>
          <a:ext cx="1724359" cy="7009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kern="1200" dirty="0"/>
            <a:t>Ge möjlighet att testa och utforska</a:t>
          </a:r>
        </a:p>
      </dsp:txBody>
      <dsp:txXfrm>
        <a:off x="7268403" y="20530"/>
        <a:ext cx="1683299" cy="659901"/>
      </dsp:txXfrm>
    </dsp:sp>
    <dsp:sp modelId="{CA25BE5B-4FDB-4D53-B6D1-82D6947505D2}">
      <dsp:nvSpPr>
        <dsp:cNvPr id="0" name=""/>
        <dsp:cNvSpPr/>
      </dsp:nvSpPr>
      <dsp:spPr>
        <a:xfrm>
          <a:off x="9144669" y="136659"/>
          <a:ext cx="365564" cy="4276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a:off x="9144669" y="222187"/>
        <a:ext cx="255895" cy="256585"/>
      </dsp:txXfrm>
    </dsp:sp>
    <dsp:sp modelId="{EBF0E2DA-D02A-4E9A-A306-CEA54BD70B5D}">
      <dsp:nvSpPr>
        <dsp:cNvPr id="0" name=""/>
        <dsp:cNvSpPr/>
      </dsp:nvSpPr>
      <dsp:spPr>
        <a:xfrm>
          <a:off x="9661977" y="0"/>
          <a:ext cx="1724359" cy="7009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kern="1200" dirty="0"/>
            <a:t>Uppmärksamma och fira</a:t>
          </a:r>
        </a:p>
      </dsp:txBody>
      <dsp:txXfrm>
        <a:off x="9682507" y="20530"/>
        <a:ext cx="1683299" cy="6599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6B446-5F80-4746-AFC3-93C847DEC84C}">
      <dsp:nvSpPr>
        <dsp:cNvPr id="0" name=""/>
        <dsp:cNvSpPr/>
      </dsp:nvSpPr>
      <dsp:spPr>
        <a:xfrm>
          <a:off x="816262" y="408786"/>
          <a:ext cx="5717715" cy="5717715"/>
        </a:xfrm>
        <a:prstGeom prst="pie">
          <a:avLst>
            <a:gd name="adj1" fmla="val 16200000"/>
            <a:gd name="adj2" fmla="val 19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bg1"/>
              </a:solidFill>
            </a:rPr>
            <a:t>Förtroende</a:t>
          </a:r>
          <a:r>
            <a:rPr lang="en-US" sz="1600" kern="1200" dirty="0">
              <a:solidFill>
                <a:schemeClr val="bg1"/>
              </a:solidFill>
            </a:rPr>
            <a:t>:</a:t>
          </a:r>
          <a:br>
            <a:rPr lang="en-US" sz="1600" kern="1200" dirty="0"/>
          </a:br>
          <a:r>
            <a:rPr lang="en-US" sz="1600" kern="1200" dirty="0" err="1"/>
            <a:t>Hur</a:t>
          </a:r>
          <a:r>
            <a:rPr lang="en-US" sz="1600" kern="1200" dirty="0"/>
            <a:t> </a:t>
          </a:r>
          <a:r>
            <a:rPr lang="en-US" sz="1600" kern="1200" dirty="0" err="1"/>
            <a:t>bygger</a:t>
          </a:r>
          <a:r>
            <a:rPr lang="en-US" sz="1600" kern="1200" dirty="0"/>
            <a:t> du </a:t>
          </a:r>
          <a:r>
            <a:rPr lang="en-US" sz="1600" kern="1200" dirty="0" err="1"/>
            <a:t>förtroende</a:t>
          </a:r>
          <a:r>
            <a:rPr lang="en-US" sz="1600" kern="1200" dirty="0"/>
            <a:t> hos dem </a:t>
          </a:r>
          <a:r>
            <a:rPr lang="en-US" sz="1600" kern="1200" dirty="0" err="1"/>
            <a:t>omkring</a:t>
          </a:r>
          <a:r>
            <a:rPr lang="en-US" sz="1600" kern="1200" dirty="0"/>
            <a:t> dig? </a:t>
          </a:r>
        </a:p>
      </dsp:txBody>
      <dsp:txXfrm>
        <a:off x="3811256" y="1139156"/>
        <a:ext cx="1497496" cy="1157156"/>
      </dsp:txXfrm>
    </dsp:sp>
    <dsp:sp modelId="{6D1BDF0F-2A26-C04E-9928-1A8FC61943CD}">
      <dsp:nvSpPr>
        <dsp:cNvPr id="0" name=""/>
        <dsp:cNvSpPr/>
      </dsp:nvSpPr>
      <dsp:spPr>
        <a:xfrm>
          <a:off x="884330" y="526544"/>
          <a:ext cx="5717715" cy="5717715"/>
        </a:xfrm>
        <a:prstGeom prst="pie">
          <a:avLst>
            <a:gd name="adj1" fmla="val 19800000"/>
            <a:gd name="adj2" fmla="val 18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bg1"/>
              </a:solidFill>
            </a:rPr>
            <a:t>Personligt</a:t>
          </a:r>
          <a:r>
            <a:rPr lang="en-US" sz="1600" kern="1200" dirty="0">
              <a:solidFill>
                <a:schemeClr val="bg1"/>
              </a:solidFill>
            </a:rPr>
            <a:t> </a:t>
          </a:r>
          <a:r>
            <a:rPr lang="en-US" sz="1600" kern="1200" dirty="0" err="1">
              <a:solidFill>
                <a:schemeClr val="bg1"/>
              </a:solidFill>
            </a:rPr>
            <a:t>varumärke</a:t>
          </a:r>
          <a:r>
            <a:rPr lang="en-US" sz="1600" kern="1200" dirty="0">
              <a:solidFill>
                <a:schemeClr val="bg1"/>
              </a:solidFill>
            </a:rPr>
            <a:t>: </a:t>
          </a:r>
          <a:br>
            <a:rPr lang="en-US" sz="1600" kern="1200" dirty="0"/>
          </a:br>
          <a:r>
            <a:rPr lang="en-US" sz="1600" kern="1200" dirty="0" err="1"/>
            <a:t>Vad</a:t>
          </a:r>
          <a:r>
            <a:rPr lang="en-US" sz="1600" kern="1200" dirty="0"/>
            <a:t> </a:t>
          </a:r>
          <a:r>
            <a:rPr lang="en-US" sz="1600" kern="1200" dirty="0" err="1"/>
            <a:t>gör</a:t>
          </a:r>
          <a:r>
            <a:rPr lang="en-US" sz="1600" kern="1200" dirty="0"/>
            <a:t> dig </a:t>
          </a:r>
          <a:r>
            <a:rPr lang="en-US" sz="1600" kern="1200" dirty="0" err="1"/>
            <a:t>unik</a:t>
          </a:r>
          <a:r>
            <a:rPr lang="en-US" sz="1600" kern="1200" dirty="0"/>
            <a:t> </a:t>
          </a:r>
          <a:r>
            <a:rPr lang="en-US" sz="1600" kern="1200" dirty="0" err="1"/>
            <a:t>i</a:t>
          </a:r>
          <a:r>
            <a:rPr lang="en-US" sz="1600" kern="1200" dirty="0"/>
            <a:t> </a:t>
          </a:r>
          <a:r>
            <a:rPr lang="en-US" sz="1600" kern="1200" dirty="0" err="1"/>
            <a:t>andras</a:t>
          </a:r>
          <a:r>
            <a:rPr lang="en-US" sz="1600" kern="1200" dirty="0"/>
            <a:t> </a:t>
          </a:r>
          <a:r>
            <a:rPr lang="en-US" sz="1600" kern="1200" dirty="0" err="1"/>
            <a:t>ögon</a:t>
          </a:r>
          <a:r>
            <a:rPr lang="en-US" sz="1600" kern="1200" dirty="0"/>
            <a:t>?</a:t>
          </a:r>
        </a:p>
      </dsp:txBody>
      <dsp:txXfrm>
        <a:off x="4764208" y="2840857"/>
        <a:ext cx="1565564" cy="1123122"/>
      </dsp:txXfrm>
    </dsp:sp>
    <dsp:sp modelId="{A864462B-233E-6146-BE2B-CC5A4B4762A5}">
      <dsp:nvSpPr>
        <dsp:cNvPr id="0" name=""/>
        <dsp:cNvSpPr/>
      </dsp:nvSpPr>
      <dsp:spPr>
        <a:xfrm>
          <a:off x="816262" y="644302"/>
          <a:ext cx="5717715" cy="5717715"/>
        </a:xfrm>
        <a:prstGeom prst="pie">
          <a:avLst>
            <a:gd name="adj1" fmla="val 1800000"/>
            <a:gd name="adj2" fmla="val 54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Vision: </a:t>
          </a:r>
          <a:br>
            <a:rPr lang="en-US" sz="1600" kern="1200" dirty="0"/>
          </a:br>
          <a:r>
            <a:rPr lang="en-US" sz="1600" kern="1200" dirty="0" err="1"/>
            <a:t>Vad</a:t>
          </a:r>
          <a:r>
            <a:rPr lang="en-US" sz="1600" kern="1200" dirty="0"/>
            <a:t> </a:t>
          </a:r>
          <a:r>
            <a:rPr lang="en-US" sz="1600" kern="1200" dirty="0" err="1"/>
            <a:t>vill</a:t>
          </a:r>
          <a:r>
            <a:rPr lang="en-US" sz="1600" kern="1200" dirty="0"/>
            <a:t> du </a:t>
          </a:r>
          <a:r>
            <a:rPr lang="en-US" sz="1600" kern="1200" dirty="0" err="1"/>
            <a:t>uppnå</a:t>
          </a:r>
          <a:r>
            <a:rPr lang="en-US" sz="1600" kern="1200" dirty="0"/>
            <a:t> </a:t>
          </a:r>
          <a:r>
            <a:rPr lang="en-US" sz="1600" kern="1200" dirty="0" err="1"/>
            <a:t>genom</a:t>
          </a:r>
          <a:r>
            <a:rPr lang="en-US" sz="1600" kern="1200" dirty="0"/>
            <a:t> </a:t>
          </a:r>
          <a:r>
            <a:rPr lang="en-US" sz="1600" kern="1200" dirty="0" err="1"/>
            <a:t>ditt</a:t>
          </a:r>
          <a:r>
            <a:rPr lang="en-US" sz="1600" kern="1200" dirty="0"/>
            <a:t> </a:t>
          </a:r>
          <a:r>
            <a:rPr lang="en-US" sz="1600" kern="1200" dirty="0" err="1"/>
            <a:t>ledarskap</a:t>
          </a:r>
          <a:r>
            <a:rPr lang="en-US" sz="1600" kern="1200" dirty="0"/>
            <a:t>?</a:t>
          </a:r>
        </a:p>
      </dsp:txBody>
      <dsp:txXfrm>
        <a:off x="3811256" y="4508524"/>
        <a:ext cx="1497496" cy="1157156"/>
      </dsp:txXfrm>
    </dsp:sp>
    <dsp:sp modelId="{51639EED-CC80-2D4A-A074-F3CD48BCC85E}">
      <dsp:nvSpPr>
        <dsp:cNvPr id="0" name=""/>
        <dsp:cNvSpPr/>
      </dsp:nvSpPr>
      <dsp:spPr>
        <a:xfrm>
          <a:off x="680126" y="644302"/>
          <a:ext cx="5717715" cy="5717715"/>
        </a:xfrm>
        <a:prstGeom prst="pie">
          <a:avLst>
            <a:gd name="adj1" fmla="val 5400000"/>
            <a:gd name="adj2" fmla="val 90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bg1"/>
              </a:solidFill>
            </a:rPr>
            <a:t>Löfte</a:t>
          </a:r>
          <a:r>
            <a:rPr lang="en-US" sz="1600" kern="1200" dirty="0">
              <a:solidFill>
                <a:schemeClr val="bg1"/>
              </a:solidFill>
            </a:rPr>
            <a:t>: </a:t>
          </a:r>
          <a:br>
            <a:rPr lang="en-US" sz="1600" kern="1200" dirty="0"/>
          </a:br>
          <a:r>
            <a:rPr lang="en-US" sz="1600" kern="1200" dirty="0" err="1"/>
            <a:t>Vad</a:t>
          </a:r>
          <a:r>
            <a:rPr lang="en-US" sz="1600" kern="1200" dirty="0"/>
            <a:t> </a:t>
          </a:r>
          <a:r>
            <a:rPr lang="en-US" sz="1600" kern="1200" dirty="0" err="1"/>
            <a:t>kan</a:t>
          </a:r>
          <a:r>
            <a:rPr lang="en-US" sz="1600" kern="1200" dirty="0"/>
            <a:t> folk </a:t>
          </a:r>
          <a:r>
            <a:rPr lang="en-US" sz="1600" kern="1200" dirty="0" err="1"/>
            <a:t>förvänta</a:t>
          </a:r>
          <a:r>
            <a:rPr lang="en-US" sz="1600" kern="1200" dirty="0"/>
            <a:t> sig av dig </a:t>
          </a:r>
          <a:r>
            <a:rPr lang="en-US" sz="1600" kern="1200" dirty="0" err="1"/>
            <a:t>som</a:t>
          </a:r>
          <a:r>
            <a:rPr lang="en-US" sz="1600" kern="1200" dirty="0"/>
            <a:t> </a:t>
          </a:r>
          <a:r>
            <a:rPr lang="en-US" sz="1600" kern="1200" dirty="0" err="1"/>
            <a:t>ledare</a:t>
          </a:r>
          <a:r>
            <a:rPr lang="en-US" sz="1600" kern="1200" dirty="0"/>
            <a:t>? </a:t>
          </a:r>
        </a:p>
      </dsp:txBody>
      <dsp:txXfrm>
        <a:off x="1905351" y="4508524"/>
        <a:ext cx="1497496" cy="1157156"/>
      </dsp:txXfrm>
    </dsp:sp>
    <dsp:sp modelId="{2D83CD37-5766-8D4A-A244-079566C9E772}">
      <dsp:nvSpPr>
        <dsp:cNvPr id="0" name=""/>
        <dsp:cNvSpPr/>
      </dsp:nvSpPr>
      <dsp:spPr>
        <a:xfrm>
          <a:off x="612058" y="526544"/>
          <a:ext cx="5717715" cy="5717715"/>
        </a:xfrm>
        <a:prstGeom prst="pie">
          <a:avLst>
            <a:gd name="adj1" fmla="val 9000000"/>
            <a:gd name="adj2" fmla="val 126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bg1"/>
              </a:solidFill>
            </a:rPr>
            <a:t>Färdigheter</a:t>
          </a:r>
          <a:r>
            <a:rPr lang="en-US" sz="1600" kern="1200" dirty="0">
              <a:solidFill>
                <a:schemeClr val="bg1"/>
              </a:solidFill>
            </a:rPr>
            <a:t> </a:t>
          </a:r>
          <a:r>
            <a:rPr lang="en-US" sz="1600" kern="1200" dirty="0" err="1">
              <a:solidFill>
                <a:schemeClr val="bg1"/>
              </a:solidFill>
            </a:rPr>
            <a:t>och</a:t>
          </a:r>
          <a:r>
            <a:rPr lang="en-US" sz="1600" kern="1200" dirty="0">
              <a:solidFill>
                <a:schemeClr val="bg1"/>
              </a:solidFill>
            </a:rPr>
            <a:t> </a:t>
          </a:r>
          <a:r>
            <a:rPr lang="en-US" sz="1600" kern="1200" dirty="0" err="1">
              <a:solidFill>
                <a:schemeClr val="bg1"/>
              </a:solidFill>
            </a:rPr>
            <a:t>kompetenser</a:t>
          </a:r>
          <a:r>
            <a:rPr lang="en-US" sz="1600" kern="1200" dirty="0">
              <a:solidFill>
                <a:schemeClr val="bg1"/>
              </a:solidFill>
            </a:rPr>
            <a:t>:</a:t>
          </a:r>
          <a:br>
            <a:rPr lang="en-US" sz="1600" kern="1200" dirty="0">
              <a:solidFill>
                <a:srgbClr val="FFC000"/>
              </a:solidFill>
            </a:rPr>
          </a:br>
          <a:r>
            <a:rPr lang="en-US" sz="1600" kern="1200" dirty="0" err="1"/>
            <a:t>Vilka</a:t>
          </a:r>
          <a:r>
            <a:rPr lang="en-US" sz="1600" kern="1200" dirty="0"/>
            <a:t> </a:t>
          </a:r>
          <a:r>
            <a:rPr lang="en-US" sz="1600" kern="1200" dirty="0" err="1"/>
            <a:t>färdigheter</a:t>
          </a:r>
          <a:r>
            <a:rPr lang="en-US" sz="1600" kern="1200" dirty="0"/>
            <a:t> </a:t>
          </a:r>
          <a:r>
            <a:rPr lang="en-US" sz="1600" kern="1200" dirty="0" err="1"/>
            <a:t>och</a:t>
          </a:r>
          <a:r>
            <a:rPr lang="en-US" sz="1600" kern="1200" dirty="0"/>
            <a:t> </a:t>
          </a:r>
          <a:r>
            <a:rPr lang="en-US" sz="1600" kern="1200" dirty="0" err="1"/>
            <a:t>kompetenser</a:t>
          </a:r>
          <a:r>
            <a:rPr lang="en-US" sz="1600" kern="1200" dirty="0"/>
            <a:t> </a:t>
          </a:r>
          <a:r>
            <a:rPr lang="en-US" sz="1600" kern="1200" dirty="0" err="1"/>
            <a:t>vill</a:t>
          </a:r>
          <a:r>
            <a:rPr lang="en-US" sz="1600" kern="1200" dirty="0"/>
            <a:t> du </a:t>
          </a:r>
          <a:r>
            <a:rPr lang="en-US" sz="1600" kern="1200" dirty="0" err="1"/>
            <a:t>bli</a:t>
          </a:r>
          <a:r>
            <a:rPr lang="en-US" sz="1600" kern="1200" dirty="0"/>
            <a:t> </a:t>
          </a:r>
          <a:r>
            <a:rPr lang="en-US" sz="1600" kern="1200" dirty="0" err="1"/>
            <a:t>känd</a:t>
          </a:r>
          <a:r>
            <a:rPr lang="en-US" sz="1600" kern="1200" dirty="0"/>
            <a:t> för? </a:t>
          </a:r>
        </a:p>
      </dsp:txBody>
      <dsp:txXfrm>
        <a:off x="884330" y="2840857"/>
        <a:ext cx="1565564" cy="1123122"/>
      </dsp:txXfrm>
    </dsp:sp>
    <dsp:sp modelId="{4571821F-E06F-D34F-8814-9FA587C01611}">
      <dsp:nvSpPr>
        <dsp:cNvPr id="0" name=""/>
        <dsp:cNvSpPr/>
      </dsp:nvSpPr>
      <dsp:spPr>
        <a:xfrm>
          <a:off x="680126" y="408786"/>
          <a:ext cx="5717715" cy="5717715"/>
        </a:xfrm>
        <a:prstGeom prst="pie">
          <a:avLst>
            <a:gd name="adj1" fmla="val 12600000"/>
            <a:gd name="adj2" fmla="val 162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solidFill>
                <a:schemeClr val="bg1"/>
              </a:solidFill>
            </a:rPr>
            <a:t>Värderingar</a:t>
          </a:r>
          <a:r>
            <a:rPr lang="en-US" sz="1600" kern="1200" dirty="0">
              <a:solidFill>
                <a:schemeClr val="bg1"/>
              </a:solidFill>
            </a:rPr>
            <a:t>: </a:t>
          </a:r>
          <a:br>
            <a:rPr lang="en-US" sz="1600" kern="1200" dirty="0"/>
          </a:br>
          <a:r>
            <a:rPr lang="en-US" sz="1600" kern="1200" dirty="0" err="1"/>
            <a:t>Vilka</a:t>
          </a:r>
          <a:r>
            <a:rPr lang="en-US" sz="1600" kern="1200" dirty="0"/>
            <a:t> </a:t>
          </a:r>
          <a:r>
            <a:rPr lang="en-US" sz="1600" kern="1200" dirty="0" err="1"/>
            <a:t>värderingar</a:t>
          </a:r>
          <a:r>
            <a:rPr lang="en-US" sz="1600" kern="1200" dirty="0"/>
            <a:t> </a:t>
          </a:r>
          <a:r>
            <a:rPr lang="en-US" sz="1600" kern="1200" dirty="0" err="1"/>
            <a:t>är</a:t>
          </a:r>
          <a:r>
            <a:rPr lang="en-US" sz="1600" kern="1200" dirty="0"/>
            <a:t> </a:t>
          </a:r>
          <a:r>
            <a:rPr lang="en-US" sz="1600" kern="1200" dirty="0" err="1"/>
            <a:t>viktiga</a:t>
          </a:r>
          <a:r>
            <a:rPr lang="en-US" sz="1600" kern="1200" dirty="0"/>
            <a:t> för dig </a:t>
          </a:r>
          <a:r>
            <a:rPr lang="en-US" sz="1600" kern="1200" dirty="0" err="1"/>
            <a:t>och</a:t>
          </a:r>
          <a:r>
            <a:rPr lang="en-US" sz="1600" kern="1200" dirty="0"/>
            <a:t> </a:t>
          </a:r>
          <a:r>
            <a:rPr lang="en-US" sz="1600" kern="1200" dirty="0" err="1"/>
            <a:t>styr</a:t>
          </a:r>
          <a:r>
            <a:rPr lang="en-US" sz="1600" kern="1200" dirty="0"/>
            <a:t> det du </a:t>
          </a:r>
          <a:r>
            <a:rPr lang="en-US" sz="1600" kern="1200" dirty="0" err="1"/>
            <a:t>gör</a:t>
          </a:r>
          <a:r>
            <a:rPr lang="en-US" sz="1600" kern="1200" dirty="0"/>
            <a:t>?</a:t>
          </a:r>
          <a:br>
            <a:rPr lang="en-US" sz="1100" b="1" kern="1200" dirty="0"/>
          </a:br>
          <a:endParaRPr lang="en-US" sz="1100" kern="1200" dirty="0"/>
        </a:p>
      </dsp:txBody>
      <dsp:txXfrm>
        <a:off x="1905351" y="1139156"/>
        <a:ext cx="1497496" cy="1157156"/>
      </dsp:txXfrm>
    </dsp:sp>
    <dsp:sp modelId="{80364BFB-7F23-7A4B-9FEC-A7F0C1751234}">
      <dsp:nvSpPr>
        <dsp:cNvPr id="0" name=""/>
        <dsp:cNvSpPr/>
      </dsp:nvSpPr>
      <dsp:spPr>
        <a:xfrm>
          <a:off x="462099" y="54832"/>
          <a:ext cx="6425622" cy="6425622"/>
        </a:xfrm>
        <a:prstGeom prst="circularArrow">
          <a:avLst>
            <a:gd name="adj1" fmla="val 5085"/>
            <a:gd name="adj2" fmla="val 327528"/>
            <a:gd name="adj3" fmla="val 19472472"/>
            <a:gd name="adj4" fmla="val 16200251"/>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9774D4-2646-2849-B0BB-EA1BDCA18BAE}">
      <dsp:nvSpPr>
        <dsp:cNvPr id="0" name=""/>
        <dsp:cNvSpPr/>
      </dsp:nvSpPr>
      <dsp:spPr>
        <a:xfrm>
          <a:off x="530167" y="172590"/>
          <a:ext cx="6425622" cy="6425622"/>
        </a:xfrm>
        <a:prstGeom prst="circularArrow">
          <a:avLst>
            <a:gd name="adj1" fmla="val 5085"/>
            <a:gd name="adj2" fmla="val 327528"/>
            <a:gd name="adj3" fmla="val 1472472"/>
            <a:gd name="adj4" fmla="val 19800000"/>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19A1C9-8DC8-0140-86E4-70F3015677B9}">
      <dsp:nvSpPr>
        <dsp:cNvPr id="0" name=""/>
        <dsp:cNvSpPr/>
      </dsp:nvSpPr>
      <dsp:spPr>
        <a:xfrm>
          <a:off x="462099" y="290348"/>
          <a:ext cx="6425622" cy="6425622"/>
        </a:xfrm>
        <a:prstGeom prst="circularArrow">
          <a:avLst>
            <a:gd name="adj1" fmla="val 5085"/>
            <a:gd name="adj2" fmla="val 327528"/>
            <a:gd name="adj3" fmla="val 5072221"/>
            <a:gd name="adj4" fmla="val 18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342CAB-6921-044C-BAA8-B29DC69F5442}">
      <dsp:nvSpPr>
        <dsp:cNvPr id="0" name=""/>
        <dsp:cNvSpPr/>
      </dsp:nvSpPr>
      <dsp:spPr>
        <a:xfrm>
          <a:off x="326381" y="290348"/>
          <a:ext cx="6425622" cy="6425622"/>
        </a:xfrm>
        <a:prstGeom prst="circularArrow">
          <a:avLst>
            <a:gd name="adj1" fmla="val 5085"/>
            <a:gd name="adj2" fmla="val 327528"/>
            <a:gd name="adj3" fmla="val 8672472"/>
            <a:gd name="adj4" fmla="val 5400251"/>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103B2C-F327-C34B-9B38-9F8F4AB41C13}">
      <dsp:nvSpPr>
        <dsp:cNvPr id="0" name=""/>
        <dsp:cNvSpPr/>
      </dsp:nvSpPr>
      <dsp:spPr>
        <a:xfrm>
          <a:off x="258313" y="172590"/>
          <a:ext cx="6425622" cy="6425622"/>
        </a:xfrm>
        <a:prstGeom prst="circularArrow">
          <a:avLst>
            <a:gd name="adj1" fmla="val 5085"/>
            <a:gd name="adj2" fmla="val 327528"/>
            <a:gd name="adj3" fmla="val 12272472"/>
            <a:gd name="adj4" fmla="val 9000000"/>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B98DA5-EB43-914E-B1B3-37D742DFE125}">
      <dsp:nvSpPr>
        <dsp:cNvPr id="0" name=""/>
        <dsp:cNvSpPr/>
      </dsp:nvSpPr>
      <dsp:spPr>
        <a:xfrm>
          <a:off x="326381" y="54832"/>
          <a:ext cx="6425622" cy="6425622"/>
        </a:xfrm>
        <a:prstGeom prst="circularArrow">
          <a:avLst>
            <a:gd name="adj1" fmla="val 5085"/>
            <a:gd name="adj2" fmla="val 327528"/>
            <a:gd name="adj3" fmla="val 15872221"/>
            <a:gd name="adj4" fmla="val 12600000"/>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4ED17-C9F9-694F-BCFB-37A7F89BCABD}">
      <dsp:nvSpPr>
        <dsp:cNvPr id="0" name=""/>
        <dsp:cNvSpPr/>
      </dsp:nvSpPr>
      <dsp:spPr>
        <a:xfrm>
          <a:off x="3252" y="1237278"/>
          <a:ext cx="3263200" cy="1305280"/>
        </a:xfrm>
        <a:prstGeom prst="homePlate">
          <a:avLst/>
        </a:prstGeom>
        <a:solidFill>
          <a:schemeClr val="accent6">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a:lnSpc>
              <a:spcPct val="90000"/>
            </a:lnSpc>
            <a:spcBef>
              <a:spcPct val="0"/>
            </a:spcBef>
            <a:spcAft>
              <a:spcPct val="35000"/>
            </a:spcAft>
            <a:buNone/>
          </a:pPr>
          <a:r>
            <a:rPr lang="sv-SE" sz="1900" kern="1200"/>
            <a:t>Bestäm uppgift &amp; delegera</a:t>
          </a:r>
          <a:endParaRPr lang="sv-SE" sz="1900" kern="1200" dirty="0"/>
        </a:p>
      </dsp:txBody>
      <dsp:txXfrm>
        <a:off x="3252" y="1237278"/>
        <a:ext cx="2936880" cy="1305280"/>
      </dsp:txXfrm>
    </dsp:sp>
    <dsp:sp modelId="{3EA9D869-057C-8E4D-B3A4-4DEA16C49AFB}">
      <dsp:nvSpPr>
        <dsp:cNvPr id="0" name=""/>
        <dsp:cNvSpPr/>
      </dsp:nvSpPr>
      <dsp:spPr>
        <a:xfrm>
          <a:off x="2613813" y="1237278"/>
          <a:ext cx="3263200" cy="1305280"/>
        </a:xfrm>
        <a:prstGeom prst="chevron">
          <a:avLst/>
        </a:prstGeom>
        <a:solidFill>
          <a:schemeClr val="accent6">
            <a:lumMod val="60000"/>
            <a:lumOff val="4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sv-SE" sz="1900" kern="1200" dirty="0">
              <a:solidFill>
                <a:schemeClr val="bg1"/>
              </a:solidFill>
            </a:rPr>
            <a:t>Kommunicera tydligt ramarna</a:t>
          </a:r>
        </a:p>
      </dsp:txBody>
      <dsp:txXfrm>
        <a:off x="3266453" y="1237278"/>
        <a:ext cx="1957920" cy="1305280"/>
      </dsp:txXfrm>
    </dsp:sp>
    <dsp:sp modelId="{77601D7B-0933-B942-B6C7-2B789FC672D2}">
      <dsp:nvSpPr>
        <dsp:cNvPr id="0" name=""/>
        <dsp:cNvSpPr/>
      </dsp:nvSpPr>
      <dsp:spPr>
        <a:xfrm>
          <a:off x="5224373" y="1237278"/>
          <a:ext cx="3263200" cy="1305280"/>
        </a:xfrm>
        <a:prstGeom prst="chevron">
          <a:avLst/>
        </a:prstGeom>
        <a:solidFill>
          <a:schemeClr val="accent6">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sv-SE" sz="1900" kern="1200" dirty="0">
              <a:solidFill>
                <a:schemeClr val="bg1"/>
              </a:solidFill>
            </a:rPr>
            <a:t>Följ upp färdigställande</a:t>
          </a:r>
        </a:p>
      </dsp:txBody>
      <dsp:txXfrm>
        <a:off x="5877013" y="1237278"/>
        <a:ext cx="1957920" cy="1305280"/>
      </dsp:txXfrm>
    </dsp:sp>
    <dsp:sp modelId="{A573EC71-7CAB-524F-8E14-3C5732FEFD36}">
      <dsp:nvSpPr>
        <dsp:cNvPr id="0" name=""/>
        <dsp:cNvSpPr/>
      </dsp:nvSpPr>
      <dsp:spPr>
        <a:xfrm>
          <a:off x="7834934" y="1237278"/>
          <a:ext cx="3263200" cy="1305280"/>
        </a:xfrm>
        <a:prstGeom prst="chevron">
          <a:avLst/>
        </a:prstGeom>
        <a:solidFill>
          <a:schemeClr val="accent6">
            <a:lumMod val="20000"/>
            <a:lumOff val="8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sv-SE" sz="1900" kern="1200" dirty="0">
              <a:solidFill>
                <a:schemeClr val="bg1"/>
              </a:solidFill>
            </a:rPr>
            <a:t>Reflektera över resultat &amp; tillvägagångssätt</a:t>
          </a:r>
        </a:p>
      </dsp:txBody>
      <dsp:txXfrm>
        <a:off x="8487574" y="1237278"/>
        <a:ext cx="1957920" cy="130528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1A009-87A1-499A-BEDA-1F5A40CEE440}">
      <dsp:nvSpPr>
        <dsp:cNvPr id="0" name=""/>
        <dsp:cNvSpPr/>
      </dsp:nvSpPr>
      <dsp:spPr>
        <a:xfrm>
          <a:off x="1444" y="1888809"/>
          <a:ext cx="1880563" cy="188056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6CB96C-B090-4579-BD2D-0DF3FD7F299B}">
      <dsp:nvSpPr>
        <dsp:cNvPr id="0" name=""/>
        <dsp:cNvSpPr/>
      </dsp:nvSpPr>
      <dsp:spPr>
        <a:xfrm>
          <a:off x="307582" y="3017147"/>
          <a:ext cx="1880563" cy="18805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sv-SE" sz="1800" kern="1200" dirty="0"/>
            <a:t>Nivå 1</a:t>
          </a:r>
        </a:p>
        <a:p>
          <a:pPr marL="114300" lvl="1" indent="-114300" algn="l" defTabSz="622300">
            <a:lnSpc>
              <a:spcPct val="90000"/>
            </a:lnSpc>
            <a:spcBef>
              <a:spcPct val="0"/>
            </a:spcBef>
            <a:spcAft>
              <a:spcPct val="15000"/>
            </a:spcAft>
            <a:buChar char="•"/>
          </a:pPr>
          <a:r>
            <a:rPr lang="sv-SE" sz="1400" kern="1200" dirty="0"/>
            <a:t>Uppgiften är helt ny för personen</a:t>
          </a:r>
        </a:p>
        <a:p>
          <a:pPr marL="114300" lvl="1" indent="-114300" algn="l" defTabSz="622300">
            <a:lnSpc>
              <a:spcPct val="90000"/>
            </a:lnSpc>
            <a:spcBef>
              <a:spcPct val="0"/>
            </a:spcBef>
            <a:spcAft>
              <a:spcPct val="15000"/>
            </a:spcAft>
            <a:buChar char="•"/>
          </a:pPr>
          <a:r>
            <a:rPr lang="sv-SE" sz="1400" kern="1200" dirty="0"/>
            <a:t>Behöver mycket stöd och nära till hands coaching</a:t>
          </a:r>
        </a:p>
      </dsp:txBody>
      <dsp:txXfrm>
        <a:off x="362662" y="3072227"/>
        <a:ext cx="1770403" cy="1770403"/>
      </dsp:txXfrm>
    </dsp:sp>
    <dsp:sp modelId="{81B40D78-B35B-486B-A4EE-76B9ED027B4A}">
      <dsp:nvSpPr>
        <dsp:cNvPr id="0" name=""/>
        <dsp:cNvSpPr/>
      </dsp:nvSpPr>
      <dsp:spPr>
        <a:xfrm>
          <a:off x="2244245" y="2603154"/>
          <a:ext cx="362238" cy="4518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sv-SE" sz="1500" kern="1200"/>
        </a:p>
      </dsp:txBody>
      <dsp:txXfrm>
        <a:off x="2244245" y="2693529"/>
        <a:ext cx="253567" cy="271123"/>
      </dsp:txXfrm>
    </dsp:sp>
    <dsp:sp modelId="{B49B986A-3E21-45C4-860C-CAE5FE2B4B99}">
      <dsp:nvSpPr>
        <dsp:cNvPr id="0" name=""/>
        <dsp:cNvSpPr/>
      </dsp:nvSpPr>
      <dsp:spPr>
        <a:xfrm>
          <a:off x="2916973" y="1888809"/>
          <a:ext cx="1880563" cy="188056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C82E4D-7BC1-4C33-870B-734773170E13}">
      <dsp:nvSpPr>
        <dsp:cNvPr id="0" name=""/>
        <dsp:cNvSpPr/>
      </dsp:nvSpPr>
      <dsp:spPr>
        <a:xfrm>
          <a:off x="3223111" y="3017147"/>
          <a:ext cx="1880563" cy="18805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sv-SE" sz="1800" kern="1200" dirty="0"/>
            <a:t>Nivå 2</a:t>
          </a:r>
        </a:p>
        <a:p>
          <a:pPr marL="114300" lvl="1" indent="-114300" algn="l" defTabSz="622300">
            <a:lnSpc>
              <a:spcPct val="90000"/>
            </a:lnSpc>
            <a:spcBef>
              <a:spcPct val="0"/>
            </a:spcBef>
            <a:spcAft>
              <a:spcPct val="15000"/>
            </a:spcAft>
            <a:buChar char="•"/>
          </a:pPr>
          <a:r>
            <a:rPr lang="sv-SE" sz="1400" kern="1200" dirty="0"/>
            <a:t>Är delvis känd  med uppgiften</a:t>
          </a:r>
        </a:p>
        <a:p>
          <a:pPr marL="114300" lvl="1" indent="-114300" algn="l" defTabSz="622300">
            <a:lnSpc>
              <a:spcPct val="90000"/>
            </a:lnSpc>
            <a:spcBef>
              <a:spcPct val="0"/>
            </a:spcBef>
            <a:spcAft>
              <a:spcPct val="15000"/>
            </a:spcAft>
            <a:buChar char="•"/>
          </a:pPr>
          <a:r>
            <a:rPr lang="sv-SE" sz="1400" kern="1200" dirty="0"/>
            <a:t>Behöver någon att ”hålla i handen” ibland och kunna rådfråga</a:t>
          </a:r>
        </a:p>
      </dsp:txBody>
      <dsp:txXfrm>
        <a:off x="3278191" y="3072227"/>
        <a:ext cx="1770403" cy="1770403"/>
      </dsp:txXfrm>
    </dsp:sp>
    <dsp:sp modelId="{2347D465-B245-4D56-97EC-A97ABF40466D}">
      <dsp:nvSpPr>
        <dsp:cNvPr id="0" name=""/>
        <dsp:cNvSpPr/>
      </dsp:nvSpPr>
      <dsp:spPr>
        <a:xfrm>
          <a:off x="5159775" y="2603154"/>
          <a:ext cx="362238" cy="4518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sv-SE" sz="1500" kern="1200"/>
        </a:p>
      </dsp:txBody>
      <dsp:txXfrm>
        <a:off x="5159775" y="2693529"/>
        <a:ext cx="253567" cy="271123"/>
      </dsp:txXfrm>
    </dsp:sp>
    <dsp:sp modelId="{C35F6574-CE0E-404B-BD82-43F697520B23}">
      <dsp:nvSpPr>
        <dsp:cNvPr id="0" name=""/>
        <dsp:cNvSpPr/>
      </dsp:nvSpPr>
      <dsp:spPr>
        <a:xfrm>
          <a:off x="5832502" y="1888809"/>
          <a:ext cx="1880563" cy="188056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55FCA5-2AEC-4AE9-AE9E-E67073B9BD97}">
      <dsp:nvSpPr>
        <dsp:cNvPr id="0" name=""/>
        <dsp:cNvSpPr/>
      </dsp:nvSpPr>
      <dsp:spPr>
        <a:xfrm>
          <a:off x="6138641" y="3017147"/>
          <a:ext cx="1880563" cy="18805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sv-SE" sz="1800" kern="1200" dirty="0"/>
            <a:t>Nivå 3</a:t>
          </a:r>
        </a:p>
        <a:p>
          <a:pPr marL="114300" lvl="1" indent="-114300" algn="l" defTabSz="622300">
            <a:lnSpc>
              <a:spcPct val="90000"/>
            </a:lnSpc>
            <a:spcBef>
              <a:spcPct val="0"/>
            </a:spcBef>
            <a:spcAft>
              <a:spcPct val="15000"/>
            </a:spcAft>
            <a:buChar char="•"/>
          </a:pPr>
          <a:r>
            <a:rPr lang="sv-SE" sz="1400" kern="1200" dirty="0"/>
            <a:t>Väl förtrogen med uppgiften</a:t>
          </a:r>
        </a:p>
        <a:p>
          <a:pPr marL="114300" lvl="1" indent="-114300" algn="l" defTabSz="622300">
            <a:lnSpc>
              <a:spcPct val="90000"/>
            </a:lnSpc>
            <a:spcBef>
              <a:spcPct val="0"/>
            </a:spcBef>
            <a:spcAft>
              <a:spcPct val="15000"/>
            </a:spcAft>
            <a:buChar char="•"/>
          </a:pPr>
          <a:r>
            <a:rPr lang="sv-SE" sz="1400" kern="1200" dirty="0"/>
            <a:t>Checka in vid delmål</a:t>
          </a:r>
        </a:p>
      </dsp:txBody>
      <dsp:txXfrm>
        <a:off x="6193721" y="3072227"/>
        <a:ext cx="1770403" cy="1770403"/>
      </dsp:txXfrm>
    </dsp:sp>
    <dsp:sp modelId="{7040B87C-8B29-4C72-9624-3DB76FC718DA}">
      <dsp:nvSpPr>
        <dsp:cNvPr id="0" name=""/>
        <dsp:cNvSpPr/>
      </dsp:nvSpPr>
      <dsp:spPr>
        <a:xfrm>
          <a:off x="8075304" y="2603154"/>
          <a:ext cx="362238" cy="4518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sv-SE" sz="1500" kern="1200"/>
        </a:p>
      </dsp:txBody>
      <dsp:txXfrm>
        <a:off x="8075304" y="2693529"/>
        <a:ext cx="253567" cy="271123"/>
      </dsp:txXfrm>
    </dsp:sp>
    <dsp:sp modelId="{5C7FDD36-967A-4740-A9F5-A7D9F6F9F1CB}">
      <dsp:nvSpPr>
        <dsp:cNvPr id="0" name=""/>
        <dsp:cNvSpPr/>
      </dsp:nvSpPr>
      <dsp:spPr>
        <a:xfrm>
          <a:off x="8748032" y="1888809"/>
          <a:ext cx="1880563" cy="188056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030976-6F98-4DA8-9D34-167E6E23FEA7}">
      <dsp:nvSpPr>
        <dsp:cNvPr id="0" name=""/>
        <dsp:cNvSpPr/>
      </dsp:nvSpPr>
      <dsp:spPr>
        <a:xfrm>
          <a:off x="9054170" y="3017147"/>
          <a:ext cx="1880563" cy="18805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sv-SE" sz="1800" kern="1200" dirty="0"/>
            <a:t>Nivå 4</a:t>
          </a:r>
        </a:p>
        <a:p>
          <a:pPr marL="114300" lvl="1" indent="-114300" algn="l" defTabSz="622300">
            <a:lnSpc>
              <a:spcPct val="90000"/>
            </a:lnSpc>
            <a:spcBef>
              <a:spcPct val="0"/>
            </a:spcBef>
            <a:spcAft>
              <a:spcPct val="15000"/>
            </a:spcAft>
            <a:buChar char="•"/>
          </a:pPr>
          <a:r>
            <a:rPr lang="sv-SE" sz="1400" kern="1200" dirty="0"/>
            <a:t>Erfaren och kunnig</a:t>
          </a:r>
        </a:p>
        <a:p>
          <a:pPr marL="114300" lvl="1" indent="-114300" algn="l" defTabSz="622300">
            <a:lnSpc>
              <a:spcPct val="90000"/>
            </a:lnSpc>
            <a:spcBef>
              <a:spcPct val="0"/>
            </a:spcBef>
            <a:spcAft>
              <a:spcPct val="15000"/>
            </a:spcAft>
            <a:buChar char="•"/>
          </a:pPr>
          <a:r>
            <a:rPr lang="sv-SE" sz="1400" kern="1200" dirty="0"/>
            <a:t>Kör på med några ”check –</a:t>
          </a:r>
          <a:r>
            <a:rPr lang="sv-SE" sz="1400" kern="1200" dirty="0" err="1"/>
            <a:t>ins</a:t>
          </a:r>
          <a:r>
            <a:rPr lang="sv-SE" sz="1400" kern="1200" dirty="0"/>
            <a:t>”</a:t>
          </a:r>
        </a:p>
      </dsp:txBody>
      <dsp:txXfrm>
        <a:off x="9109250" y="3072227"/>
        <a:ext cx="1770403" cy="177040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27A67-0AD1-4C89-8D93-16491B4D325E}">
      <dsp:nvSpPr>
        <dsp:cNvPr id="0" name=""/>
        <dsp:cNvSpPr/>
      </dsp:nvSpPr>
      <dsp:spPr>
        <a:xfrm>
          <a:off x="222024" y="591041"/>
          <a:ext cx="690539" cy="6905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880C9B-ECF1-4EB6-8C4F-2F6F7701904B}">
      <dsp:nvSpPr>
        <dsp:cNvPr id="0" name=""/>
        <dsp:cNvSpPr/>
      </dsp:nvSpPr>
      <dsp:spPr>
        <a:xfrm>
          <a:off x="369188" y="738205"/>
          <a:ext cx="396210" cy="39621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BA22EF-B03D-461C-8A17-4A74521F194E}">
      <dsp:nvSpPr>
        <dsp:cNvPr id="0" name=""/>
        <dsp:cNvSpPr/>
      </dsp:nvSpPr>
      <dsp:spPr>
        <a:xfrm>
          <a:off x="1278" y="1496666"/>
          <a:ext cx="1132031" cy="650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”Coaching är att ha mod att</a:t>
          </a:r>
        </a:p>
      </dsp:txBody>
      <dsp:txXfrm>
        <a:off x="1278" y="1496666"/>
        <a:ext cx="1132031" cy="650917"/>
      </dsp:txXfrm>
    </dsp:sp>
    <dsp:sp modelId="{4E736EAC-9E67-4942-A31B-126A37CBF571}">
      <dsp:nvSpPr>
        <dsp:cNvPr id="0" name=""/>
        <dsp:cNvSpPr/>
      </dsp:nvSpPr>
      <dsp:spPr>
        <a:xfrm>
          <a:off x="1552161" y="591041"/>
          <a:ext cx="690539" cy="6905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68D344-23EE-4520-8977-B2786A6A2D75}">
      <dsp:nvSpPr>
        <dsp:cNvPr id="0" name=""/>
        <dsp:cNvSpPr/>
      </dsp:nvSpPr>
      <dsp:spPr>
        <a:xfrm>
          <a:off x="1699325" y="738205"/>
          <a:ext cx="396210" cy="39621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A69890-C27B-414E-932A-6EE9455142C1}">
      <dsp:nvSpPr>
        <dsp:cNvPr id="0" name=""/>
        <dsp:cNvSpPr/>
      </dsp:nvSpPr>
      <dsp:spPr>
        <a:xfrm>
          <a:off x="1331415" y="1496666"/>
          <a:ext cx="1132031" cy="650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våga släppa taget…”</a:t>
          </a:r>
        </a:p>
      </dsp:txBody>
      <dsp:txXfrm>
        <a:off x="1331415" y="1496666"/>
        <a:ext cx="1132031" cy="650917"/>
      </dsp:txXfrm>
    </dsp:sp>
    <dsp:sp modelId="{80F4A123-7174-4E8B-8968-307FCFEB5E01}">
      <dsp:nvSpPr>
        <dsp:cNvPr id="0" name=""/>
        <dsp:cNvSpPr/>
      </dsp:nvSpPr>
      <dsp:spPr>
        <a:xfrm>
          <a:off x="2882298" y="591041"/>
          <a:ext cx="690539" cy="6905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457D2-F886-409F-B6B3-F8D3F64F9AD3}">
      <dsp:nvSpPr>
        <dsp:cNvPr id="0" name=""/>
        <dsp:cNvSpPr/>
      </dsp:nvSpPr>
      <dsp:spPr>
        <a:xfrm>
          <a:off x="3029462" y="738205"/>
          <a:ext cx="396210" cy="39621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710055-B52B-4204-9673-E08D886DAAA7}">
      <dsp:nvSpPr>
        <dsp:cNvPr id="0" name=""/>
        <dsp:cNvSpPr/>
      </dsp:nvSpPr>
      <dsp:spPr>
        <a:xfrm>
          <a:off x="2661552" y="1496666"/>
          <a:ext cx="1132031" cy="650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”Coaching handlar om att nå mål…”</a:t>
          </a:r>
        </a:p>
      </dsp:txBody>
      <dsp:txXfrm>
        <a:off x="2661552" y="1496666"/>
        <a:ext cx="1132031" cy="650917"/>
      </dsp:txXfrm>
    </dsp:sp>
    <dsp:sp modelId="{9F4F3745-2BAB-4B74-B16C-C2C7C54A66BC}">
      <dsp:nvSpPr>
        <dsp:cNvPr id="0" name=""/>
        <dsp:cNvSpPr/>
      </dsp:nvSpPr>
      <dsp:spPr>
        <a:xfrm>
          <a:off x="222024" y="2430591"/>
          <a:ext cx="690539" cy="6905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95EB6-C93E-48AE-9CA0-96221EC6970E}">
      <dsp:nvSpPr>
        <dsp:cNvPr id="0" name=""/>
        <dsp:cNvSpPr/>
      </dsp:nvSpPr>
      <dsp:spPr>
        <a:xfrm>
          <a:off x="369188" y="2577755"/>
          <a:ext cx="396210" cy="396210"/>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65C8F1-F214-4D32-97E2-E35BAAC666F3}">
      <dsp:nvSpPr>
        <dsp:cNvPr id="0" name=""/>
        <dsp:cNvSpPr/>
      </dsp:nvSpPr>
      <dsp:spPr>
        <a:xfrm>
          <a:off x="1278" y="3336216"/>
          <a:ext cx="1132031" cy="650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”Coaching handlar om att  skapa ansvarstagande…”</a:t>
          </a:r>
        </a:p>
      </dsp:txBody>
      <dsp:txXfrm>
        <a:off x="1278" y="3336216"/>
        <a:ext cx="1132031" cy="650917"/>
      </dsp:txXfrm>
    </dsp:sp>
    <dsp:sp modelId="{FD5788F7-2524-4C8A-9C13-D3C2510619E1}">
      <dsp:nvSpPr>
        <dsp:cNvPr id="0" name=""/>
        <dsp:cNvSpPr/>
      </dsp:nvSpPr>
      <dsp:spPr>
        <a:xfrm>
          <a:off x="1552161" y="2430591"/>
          <a:ext cx="690539" cy="6905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EA929E-982E-4A46-A09C-7A81602FD223}">
      <dsp:nvSpPr>
        <dsp:cNvPr id="0" name=""/>
        <dsp:cNvSpPr/>
      </dsp:nvSpPr>
      <dsp:spPr>
        <a:xfrm>
          <a:off x="1699325" y="2577755"/>
          <a:ext cx="396210" cy="396210"/>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05E840-3B45-4496-A405-D862EB90573C}">
      <dsp:nvSpPr>
        <dsp:cNvPr id="0" name=""/>
        <dsp:cNvSpPr/>
      </dsp:nvSpPr>
      <dsp:spPr>
        <a:xfrm>
          <a:off x="1331415" y="3336216"/>
          <a:ext cx="1132031" cy="650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”Coaching handlar om att skapa motivation…”</a:t>
          </a:r>
        </a:p>
      </dsp:txBody>
      <dsp:txXfrm>
        <a:off x="1331415" y="3336216"/>
        <a:ext cx="1132031" cy="650917"/>
      </dsp:txXfrm>
    </dsp:sp>
    <dsp:sp modelId="{446E44FC-C54E-449A-A3EF-A3B0CB0BCF91}">
      <dsp:nvSpPr>
        <dsp:cNvPr id="0" name=""/>
        <dsp:cNvSpPr/>
      </dsp:nvSpPr>
      <dsp:spPr>
        <a:xfrm>
          <a:off x="2882298" y="2430591"/>
          <a:ext cx="690539" cy="6905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D98811-36D8-4142-90CF-F49E30D95978}">
      <dsp:nvSpPr>
        <dsp:cNvPr id="0" name=""/>
        <dsp:cNvSpPr/>
      </dsp:nvSpPr>
      <dsp:spPr>
        <a:xfrm>
          <a:off x="3029462" y="2577755"/>
          <a:ext cx="396210" cy="396210"/>
        </a:xfrm>
        <a:prstGeom prst="rect">
          <a:avLst/>
        </a:prstGeom>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8A442D-F708-4EF0-AA61-59751A21CE4B}">
      <dsp:nvSpPr>
        <dsp:cNvPr id="0" name=""/>
        <dsp:cNvSpPr/>
      </dsp:nvSpPr>
      <dsp:spPr>
        <a:xfrm>
          <a:off x="2661552" y="3336216"/>
          <a:ext cx="1132031" cy="650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”Coaching handlar inte om att  ”säga hur det är” utan att  hjälpa individen att hitta sin  egen väg och lösningar…”</a:t>
          </a:r>
        </a:p>
      </dsp:txBody>
      <dsp:txXfrm>
        <a:off x="2661552" y="3336216"/>
        <a:ext cx="1132031" cy="65091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A8817-6464-7244-834E-1852FE381F81}">
      <dsp:nvSpPr>
        <dsp:cNvPr id="0" name=""/>
        <dsp:cNvSpPr/>
      </dsp:nvSpPr>
      <dsp:spPr>
        <a:xfrm>
          <a:off x="0" y="0"/>
          <a:ext cx="3469183" cy="377983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0471" tIns="330200" rIns="270471" bIns="330200" numCol="1" spcCol="1270" anchor="t" anchorCtr="0">
          <a:noAutofit/>
        </a:bodyPr>
        <a:lstStyle/>
        <a:p>
          <a:pPr marL="0" lvl="0" indent="0" algn="l" defTabSz="755650">
            <a:lnSpc>
              <a:spcPct val="90000"/>
            </a:lnSpc>
            <a:spcBef>
              <a:spcPct val="0"/>
            </a:spcBef>
            <a:spcAft>
              <a:spcPct val="35000"/>
            </a:spcAft>
            <a:buNone/>
          </a:pPr>
          <a:r>
            <a:rPr lang="en-US" sz="1700" kern="1200" dirty="0" err="1"/>
            <a:t>När</a:t>
          </a:r>
          <a:r>
            <a:rPr lang="en-US" sz="1700" kern="1200" dirty="0"/>
            <a:t> vi redan </a:t>
          </a:r>
          <a:r>
            <a:rPr lang="en-US" sz="1700" kern="1200" dirty="0" err="1"/>
            <a:t>bestämt</a:t>
          </a:r>
          <a:r>
            <a:rPr lang="en-US" sz="1700" kern="1200" dirty="0"/>
            <a:t> </a:t>
          </a:r>
          <a:r>
            <a:rPr lang="en-US" sz="1700" kern="1200" dirty="0" err="1"/>
            <a:t>oss</a:t>
          </a:r>
          <a:r>
            <a:rPr lang="en-US" sz="1700" kern="1200" dirty="0"/>
            <a:t> om </a:t>
          </a:r>
          <a:r>
            <a:rPr lang="en-US" sz="1700" kern="1200" dirty="0" err="1"/>
            <a:t>hur</a:t>
          </a:r>
          <a:r>
            <a:rPr lang="en-US" sz="1700" kern="1200" dirty="0"/>
            <a:t> vi </a:t>
          </a:r>
          <a:r>
            <a:rPr lang="en-US" sz="1700" kern="1200" dirty="0" err="1"/>
            <a:t>vill</a:t>
          </a:r>
          <a:r>
            <a:rPr lang="en-US" sz="1700" kern="1200" dirty="0"/>
            <a:t> ha saker </a:t>
          </a:r>
          <a:r>
            <a:rPr lang="en-US" sz="1700" kern="1200" dirty="0" err="1"/>
            <a:t>gjort</a:t>
          </a:r>
          <a:r>
            <a:rPr lang="en-US" sz="1700" kern="1200" dirty="0"/>
            <a:t> - </a:t>
          </a:r>
          <a:r>
            <a:rPr lang="en-US" sz="1700" kern="1200" dirty="0" err="1"/>
            <a:t>annars</a:t>
          </a:r>
          <a:r>
            <a:rPr lang="en-US" sz="1700" kern="1200" dirty="0"/>
            <a:t> risk för  manipulation</a:t>
          </a:r>
        </a:p>
      </dsp:txBody>
      <dsp:txXfrm>
        <a:off x="0" y="1436338"/>
        <a:ext cx="3469183" cy="2267902"/>
      </dsp:txXfrm>
    </dsp:sp>
    <dsp:sp modelId="{27A03288-9D0E-B146-B4E6-D1BDE4696279}">
      <dsp:nvSpPr>
        <dsp:cNvPr id="0" name=""/>
        <dsp:cNvSpPr/>
      </dsp:nvSpPr>
      <dsp:spPr>
        <a:xfrm>
          <a:off x="1167616" y="377983"/>
          <a:ext cx="1133951" cy="113395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407" tIns="12700" rIns="88407"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33679" y="544046"/>
        <a:ext cx="801825" cy="801825"/>
      </dsp:txXfrm>
    </dsp:sp>
    <dsp:sp modelId="{F7F48E19-ED38-C44F-830B-F3FC67D0009E}">
      <dsp:nvSpPr>
        <dsp:cNvPr id="0" name=""/>
        <dsp:cNvSpPr/>
      </dsp:nvSpPr>
      <dsp:spPr>
        <a:xfrm>
          <a:off x="0" y="3779765"/>
          <a:ext cx="3469183"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D6CB6F-34D2-6A4B-BBDE-DA495B01D5DD}">
      <dsp:nvSpPr>
        <dsp:cNvPr id="0" name=""/>
        <dsp:cNvSpPr/>
      </dsp:nvSpPr>
      <dsp:spPr>
        <a:xfrm>
          <a:off x="3816102" y="0"/>
          <a:ext cx="3469183" cy="377983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0471" tIns="330200" rIns="270471" bIns="330200" numCol="1" spcCol="1270" anchor="t" anchorCtr="0">
          <a:noAutofit/>
        </a:bodyPr>
        <a:lstStyle/>
        <a:p>
          <a:pPr marL="0" lvl="0" indent="0" algn="l" defTabSz="755650">
            <a:lnSpc>
              <a:spcPct val="90000"/>
            </a:lnSpc>
            <a:spcBef>
              <a:spcPct val="0"/>
            </a:spcBef>
            <a:spcAft>
              <a:spcPct val="35000"/>
            </a:spcAft>
            <a:buNone/>
          </a:pPr>
          <a:r>
            <a:rPr lang="en-US" sz="1700" kern="1200" dirty="0" err="1"/>
            <a:t>När</a:t>
          </a:r>
          <a:r>
            <a:rPr lang="en-US" sz="1700" kern="1200" dirty="0"/>
            <a:t> vi </a:t>
          </a:r>
          <a:r>
            <a:rPr lang="en-US" sz="1700" kern="1200" dirty="0" err="1"/>
            <a:t>har</a:t>
          </a:r>
          <a:r>
            <a:rPr lang="en-US" sz="1700" kern="1200" dirty="0"/>
            <a:t> </a:t>
          </a:r>
          <a:r>
            <a:rPr lang="en-US" sz="1700" kern="1200" dirty="0" err="1"/>
            <a:t>någon</a:t>
          </a:r>
          <a:r>
            <a:rPr lang="en-US" sz="1700" kern="1200" dirty="0"/>
            <a:t> </a:t>
          </a:r>
          <a:r>
            <a:rPr lang="en-US" sz="1700" kern="1200" dirty="0" err="1"/>
            <a:t>som</a:t>
          </a:r>
          <a:r>
            <a:rPr lang="en-US" sz="1700" kern="1200" dirty="0"/>
            <a:t> </a:t>
          </a:r>
          <a:r>
            <a:rPr lang="en-US" sz="1700" kern="1200" dirty="0" err="1"/>
            <a:t>är</a:t>
          </a:r>
          <a:r>
            <a:rPr lang="en-US" sz="1700" kern="1200" dirty="0"/>
            <a:t> </a:t>
          </a:r>
          <a:r>
            <a:rPr lang="en-US" sz="1700" kern="1200" dirty="0" err="1"/>
            <a:t>helt</a:t>
          </a:r>
          <a:r>
            <a:rPr lang="en-US" sz="1700" kern="1200" dirty="0"/>
            <a:t> </a:t>
          </a:r>
          <a:r>
            <a:rPr lang="en-US" sz="1700" kern="1200" dirty="0" err="1"/>
            <a:t>ny</a:t>
          </a:r>
          <a:r>
            <a:rPr lang="en-US" sz="1700" kern="1200" dirty="0"/>
            <a:t>  </a:t>
          </a:r>
          <a:r>
            <a:rPr lang="en-US" sz="1700" kern="1200" dirty="0" err="1"/>
            <a:t>inför</a:t>
          </a:r>
          <a:r>
            <a:rPr lang="en-US" sz="1700" kern="1200" dirty="0"/>
            <a:t> </a:t>
          </a:r>
          <a:r>
            <a:rPr lang="en-US" sz="1700" kern="1200" dirty="0" err="1"/>
            <a:t>uppgiften</a:t>
          </a:r>
          <a:r>
            <a:rPr lang="en-US" sz="1700" kern="1200" dirty="0"/>
            <a:t> </a:t>
          </a:r>
          <a:r>
            <a:rPr lang="en-US" sz="1700" kern="1200" dirty="0" err="1"/>
            <a:t>och</a:t>
          </a:r>
          <a:r>
            <a:rPr lang="en-US" sz="1700" kern="1200" dirty="0"/>
            <a:t> </a:t>
          </a:r>
          <a:r>
            <a:rPr lang="en-US" sz="1700" kern="1200" dirty="0" err="1"/>
            <a:t>som</a:t>
          </a:r>
          <a:r>
            <a:rPr lang="en-US" sz="1700" kern="1200" dirty="0"/>
            <a:t> </a:t>
          </a:r>
          <a:r>
            <a:rPr lang="en-US" sz="1700" kern="1200" dirty="0" err="1"/>
            <a:t>inte</a:t>
          </a:r>
          <a:r>
            <a:rPr lang="en-US" sz="1700" kern="1200" dirty="0"/>
            <a:t> </a:t>
          </a:r>
          <a:r>
            <a:rPr lang="en-US" sz="1700" kern="1200" dirty="0" err="1"/>
            <a:t>har</a:t>
          </a:r>
          <a:r>
            <a:rPr lang="en-US" sz="1700" kern="1200" dirty="0"/>
            <a:t>  </a:t>
          </a:r>
          <a:r>
            <a:rPr lang="en-US" sz="1700" kern="1200" dirty="0" err="1"/>
            <a:t>kompetensen</a:t>
          </a:r>
          <a:r>
            <a:rPr lang="en-US" sz="1700" kern="1200" dirty="0"/>
            <a:t> – </a:t>
          </a:r>
        </a:p>
        <a:p>
          <a:pPr marL="0" lvl="0" indent="0" algn="l" defTabSz="755650">
            <a:lnSpc>
              <a:spcPct val="90000"/>
            </a:lnSpc>
            <a:spcBef>
              <a:spcPct val="0"/>
            </a:spcBef>
            <a:spcAft>
              <a:spcPct val="35000"/>
            </a:spcAft>
            <a:buNone/>
          </a:pPr>
          <a:r>
            <a:rPr lang="en-US" sz="1700" kern="1200" dirty="0" err="1"/>
            <a:t>behöver</a:t>
          </a:r>
          <a:r>
            <a:rPr lang="en-US" sz="1700" kern="1200" dirty="0"/>
            <a:t> </a:t>
          </a:r>
          <a:r>
            <a:rPr lang="en-US" sz="1700" kern="1200" dirty="0" err="1"/>
            <a:t>vara</a:t>
          </a:r>
          <a:r>
            <a:rPr lang="en-US" sz="1700" kern="1200" dirty="0"/>
            <a:t> </a:t>
          </a:r>
          <a:r>
            <a:rPr lang="en-US" sz="1700" kern="1200" dirty="0" err="1"/>
            <a:t>mer</a:t>
          </a:r>
          <a:r>
            <a:rPr lang="en-US" sz="1700" kern="1200" dirty="0"/>
            <a:t>  </a:t>
          </a:r>
          <a:r>
            <a:rPr lang="en-US" sz="1700" kern="1200" dirty="0" err="1"/>
            <a:t>instruerande</a:t>
          </a:r>
          <a:r>
            <a:rPr lang="en-US" sz="1700" kern="1200" dirty="0"/>
            <a:t> för </a:t>
          </a:r>
          <a:r>
            <a:rPr lang="en-US" sz="1700" kern="1200" dirty="0" err="1"/>
            <a:t>att</a:t>
          </a:r>
          <a:r>
            <a:rPr lang="en-US" sz="1700" kern="1200" dirty="0"/>
            <a:t> </a:t>
          </a:r>
          <a:r>
            <a:rPr lang="en-US" sz="1700" kern="1200" dirty="0" err="1"/>
            <a:t>skapa</a:t>
          </a:r>
          <a:r>
            <a:rPr lang="en-US" sz="1700" kern="1200" dirty="0"/>
            <a:t>  </a:t>
          </a:r>
          <a:r>
            <a:rPr lang="en-US" sz="1700" kern="1200" dirty="0" err="1"/>
            <a:t>trygghet</a:t>
          </a:r>
          <a:endParaRPr lang="en-US" sz="1700" kern="1200" dirty="0"/>
        </a:p>
      </dsp:txBody>
      <dsp:txXfrm>
        <a:off x="3816102" y="1436338"/>
        <a:ext cx="3469183" cy="2267902"/>
      </dsp:txXfrm>
    </dsp:sp>
    <dsp:sp modelId="{C8A0B0DB-F385-8145-B578-B088E32EC774}">
      <dsp:nvSpPr>
        <dsp:cNvPr id="0" name=""/>
        <dsp:cNvSpPr/>
      </dsp:nvSpPr>
      <dsp:spPr>
        <a:xfrm>
          <a:off x="4983718" y="377983"/>
          <a:ext cx="1133951" cy="1133951"/>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407" tIns="12700" rIns="88407"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149781" y="544046"/>
        <a:ext cx="801825" cy="801825"/>
      </dsp:txXfrm>
    </dsp:sp>
    <dsp:sp modelId="{7B06B10B-D5B6-AC43-B971-7C5A604784CE}">
      <dsp:nvSpPr>
        <dsp:cNvPr id="0" name=""/>
        <dsp:cNvSpPr/>
      </dsp:nvSpPr>
      <dsp:spPr>
        <a:xfrm>
          <a:off x="3816102" y="3779765"/>
          <a:ext cx="3469183"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488498-65B4-5B48-A6BC-B8A5CBA674D0}">
      <dsp:nvSpPr>
        <dsp:cNvPr id="0" name=""/>
        <dsp:cNvSpPr/>
      </dsp:nvSpPr>
      <dsp:spPr>
        <a:xfrm>
          <a:off x="7632204" y="0"/>
          <a:ext cx="3469183" cy="377983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0471" tIns="330200" rIns="270471" bIns="330200" numCol="1" spcCol="1270" anchor="t" anchorCtr="0">
          <a:noAutofit/>
        </a:bodyPr>
        <a:lstStyle/>
        <a:p>
          <a:pPr marL="0" lvl="0" indent="0" algn="l" defTabSz="755650">
            <a:lnSpc>
              <a:spcPct val="90000"/>
            </a:lnSpc>
            <a:spcBef>
              <a:spcPct val="0"/>
            </a:spcBef>
            <a:spcAft>
              <a:spcPct val="35000"/>
            </a:spcAft>
            <a:buNone/>
          </a:pPr>
          <a:r>
            <a:rPr lang="en-US" sz="1700" kern="1200"/>
            <a:t>I krislägen – </a:t>
          </a:r>
        </a:p>
        <a:p>
          <a:pPr marL="0" lvl="0" indent="0" algn="l" defTabSz="755650">
            <a:lnSpc>
              <a:spcPct val="90000"/>
            </a:lnSpc>
            <a:spcBef>
              <a:spcPct val="0"/>
            </a:spcBef>
            <a:spcAft>
              <a:spcPct val="35000"/>
            </a:spcAft>
            <a:buNone/>
          </a:pPr>
          <a:r>
            <a:rPr lang="en-US" sz="1700" kern="1200"/>
            <a:t>då behövs en direkt  instruerande kommunikation</a:t>
          </a:r>
        </a:p>
      </dsp:txBody>
      <dsp:txXfrm>
        <a:off x="7632204" y="1436338"/>
        <a:ext cx="3469183" cy="2267902"/>
      </dsp:txXfrm>
    </dsp:sp>
    <dsp:sp modelId="{F9B3CEC9-7072-C640-8EC2-475E1C808FA6}">
      <dsp:nvSpPr>
        <dsp:cNvPr id="0" name=""/>
        <dsp:cNvSpPr/>
      </dsp:nvSpPr>
      <dsp:spPr>
        <a:xfrm>
          <a:off x="8799820" y="377983"/>
          <a:ext cx="1133951" cy="1133951"/>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407" tIns="12700" rIns="88407"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965883" y="544046"/>
        <a:ext cx="801825" cy="801825"/>
      </dsp:txXfrm>
    </dsp:sp>
    <dsp:sp modelId="{B686E8E7-86EB-9648-AC7E-79A46231CC47}">
      <dsp:nvSpPr>
        <dsp:cNvPr id="0" name=""/>
        <dsp:cNvSpPr/>
      </dsp:nvSpPr>
      <dsp:spPr>
        <a:xfrm>
          <a:off x="7632204" y="3779765"/>
          <a:ext cx="3469183"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31125-358F-5D41-940C-02DC6BFEC0BB}">
      <dsp:nvSpPr>
        <dsp:cNvPr id="0" name=""/>
        <dsp:cNvSpPr/>
      </dsp:nvSpPr>
      <dsp:spPr>
        <a:xfrm>
          <a:off x="0" y="2727"/>
          <a:ext cx="526228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D64569-9893-7C43-8AE6-7CC450FBEE51}">
      <dsp:nvSpPr>
        <dsp:cNvPr id="0" name=""/>
        <dsp:cNvSpPr/>
      </dsp:nvSpPr>
      <dsp:spPr>
        <a:xfrm>
          <a:off x="0" y="2727"/>
          <a:ext cx="5262286" cy="930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Sakkonflikt</a:t>
          </a:r>
        </a:p>
      </dsp:txBody>
      <dsp:txXfrm>
        <a:off x="0" y="2727"/>
        <a:ext cx="5262286" cy="930021"/>
      </dsp:txXfrm>
    </dsp:sp>
    <dsp:sp modelId="{6DB38BFB-5F21-7046-AD28-3F6CDED6EDA2}">
      <dsp:nvSpPr>
        <dsp:cNvPr id="0" name=""/>
        <dsp:cNvSpPr/>
      </dsp:nvSpPr>
      <dsp:spPr>
        <a:xfrm>
          <a:off x="0" y="932749"/>
          <a:ext cx="5262286" cy="0"/>
        </a:xfrm>
        <a:prstGeom prst="line">
          <a:avLst/>
        </a:prstGeom>
        <a:solidFill>
          <a:schemeClr val="accent2">
            <a:hueOff val="314123"/>
            <a:satOff val="-851"/>
            <a:lumOff val="667"/>
            <a:alphaOff val="0"/>
          </a:schemeClr>
        </a:solidFill>
        <a:ln w="12700" cap="flat" cmpd="sng" algn="ctr">
          <a:solidFill>
            <a:schemeClr val="accent2">
              <a:hueOff val="314123"/>
              <a:satOff val="-851"/>
              <a:lumOff val="6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3A3F27-4080-F44F-BA51-09BD4FB13CE0}">
      <dsp:nvSpPr>
        <dsp:cNvPr id="0" name=""/>
        <dsp:cNvSpPr/>
      </dsp:nvSpPr>
      <dsp:spPr>
        <a:xfrm>
          <a:off x="0" y="932749"/>
          <a:ext cx="5262286" cy="930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Rollkonflikt</a:t>
          </a:r>
        </a:p>
      </dsp:txBody>
      <dsp:txXfrm>
        <a:off x="0" y="932749"/>
        <a:ext cx="5262286" cy="930021"/>
      </dsp:txXfrm>
    </dsp:sp>
    <dsp:sp modelId="{28186B9D-E736-A448-885F-3AE6BE85C071}">
      <dsp:nvSpPr>
        <dsp:cNvPr id="0" name=""/>
        <dsp:cNvSpPr/>
      </dsp:nvSpPr>
      <dsp:spPr>
        <a:xfrm>
          <a:off x="0" y="1862770"/>
          <a:ext cx="5262286" cy="0"/>
        </a:xfrm>
        <a:prstGeom prst="line">
          <a:avLst/>
        </a:prstGeom>
        <a:solidFill>
          <a:schemeClr val="accent2">
            <a:hueOff val="628247"/>
            <a:satOff val="-1701"/>
            <a:lumOff val="1333"/>
            <a:alphaOff val="0"/>
          </a:schemeClr>
        </a:solidFill>
        <a:ln w="12700" cap="flat" cmpd="sng" algn="ctr">
          <a:solidFill>
            <a:schemeClr val="accent2">
              <a:hueOff val="628247"/>
              <a:satOff val="-1701"/>
              <a:lumOff val="1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17374B-0063-8249-BA2D-64CE60A2EC20}">
      <dsp:nvSpPr>
        <dsp:cNvPr id="0" name=""/>
        <dsp:cNvSpPr/>
      </dsp:nvSpPr>
      <dsp:spPr>
        <a:xfrm>
          <a:off x="0" y="1862770"/>
          <a:ext cx="5262286" cy="930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Intressekonflikt</a:t>
          </a:r>
        </a:p>
      </dsp:txBody>
      <dsp:txXfrm>
        <a:off x="0" y="1862770"/>
        <a:ext cx="5262286" cy="930021"/>
      </dsp:txXfrm>
    </dsp:sp>
    <dsp:sp modelId="{E957B938-D912-EA47-9300-388A3598617A}">
      <dsp:nvSpPr>
        <dsp:cNvPr id="0" name=""/>
        <dsp:cNvSpPr/>
      </dsp:nvSpPr>
      <dsp:spPr>
        <a:xfrm>
          <a:off x="0" y="2792792"/>
          <a:ext cx="5262286" cy="0"/>
        </a:xfrm>
        <a:prstGeom prst="line">
          <a:avLst/>
        </a:prstGeom>
        <a:solidFill>
          <a:schemeClr val="accent2">
            <a:hueOff val="942370"/>
            <a:satOff val="-2552"/>
            <a:lumOff val="2000"/>
            <a:alphaOff val="0"/>
          </a:schemeClr>
        </a:solidFill>
        <a:ln w="12700" cap="flat" cmpd="sng" algn="ctr">
          <a:solidFill>
            <a:schemeClr val="accent2">
              <a:hueOff val="942370"/>
              <a:satOff val="-2552"/>
              <a:lumOff val="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9840DD-2A3B-0E47-8615-3ACA3F57DC72}">
      <dsp:nvSpPr>
        <dsp:cNvPr id="0" name=""/>
        <dsp:cNvSpPr/>
      </dsp:nvSpPr>
      <dsp:spPr>
        <a:xfrm>
          <a:off x="0" y="2792792"/>
          <a:ext cx="5262286" cy="930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Värderingskonflikt</a:t>
          </a:r>
        </a:p>
      </dsp:txBody>
      <dsp:txXfrm>
        <a:off x="0" y="2792792"/>
        <a:ext cx="5262286" cy="930021"/>
      </dsp:txXfrm>
    </dsp:sp>
    <dsp:sp modelId="{E4B1063D-F34E-494F-9732-A91622D55ED1}">
      <dsp:nvSpPr>
        <dsp:cNvPr id="0" name=""/>
        <dsp:cNvSpPr/>
      </dsp:nvSpPr>
      <dsp:spPr>
        <a:xfrm>
          <a:off x="0" y="3722814"/>
          <a:ext cx="5262286" cy="0"/>
        </a:xfrm>
        <a:prstGeom prst="line">
          <a:avLst/>
        </a:prstGeom>
        <a:solidFill>
          <a:schemeClr val="accent2">
            <a:hueOff val="1256494"/>
            <a:satOff val="-3402"/>
            <a:lumOff val="2666"/>
            <a:alphaOff val="0"/>
          </a:schemeClr>
        </a:solidFill>
        <a:ln w="12700" cap="flat" cmpd="sng" algn="ctr">
          <a:solidFill>
            <a:schemeClr val="accent2">
              <a:hueOff val="1256494"/>
              <a:satOff val="-3402"/>
              <a:lumOff val="2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072FD-4B4C-014E-9F49-B5AB4562B2D1}">
      <dsp:nvSpPr>
        <dsp:cNvPr id="0" name=""/>
        <dsp:cNvSpPr/>
      </dsp:nvSpPr>
      <dsp:spPr>
        <a:xfrm>
          <a:off x="0" y="3722814"/>
          <a:ext cx="5262286" cy="930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Beteendekonflikt</a:t>
          </a:r>
        </a:p>
      </dsp:txBody>
      <dsp:txXfrm>
        <a:off x="0" y="3722814"/>
        <a:ext cx="5262286" cy="930021"/>
      </dsp:txXfrm>
    </dsp:sp>
    <dsp:sp modelId="{5BF5191A-9C64-B240-A87A-ABE703E19D9D}">
      <dsp:nvSpPr>
        <dsp:cNvPr id="0" name=""/>
        <dsp:cNvSpPr/>
      </dsp:nvSpPr>
      <dsp:spPr>
        <a:xfrm>
          <a:off x="0" y="4652835"/>
          <a:ext cx="5262286" cy="0"/>
        </a:xfrm>
        <a:prstGeom prst="line">
          <a:avLst/>
        </a:prstGeom>
        <a:solidFill>
          <a:schemeClr val="accent2">
            <a:hueOff val="1570617"/>
            <a:satOff val="-4253"/>
            <a:lumOff val="3333"/>
            <a:alphaOff val="0"/>
          </a:schemeClr>
        </a:solidFill>
        <a:ln w="12700" cap="flat" cmpd="sng" algn="ctr">
          <a:solidFill>
            <a:schemeClr val="accent2">
              <a:hueOff val="1570617"/>
              <a:satOff val="-4253"/>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D3FBE4-3515-F54B-BAE3-08E7846DC3B7}">
      <dsp:nvSpPr>
        <dsp:cNvPr id="0" name=""/>
        <dsp:cNvSpPr/>
      </dsp:nvSpPr>
      <dsp:spPr>
        <a:xfrm>
          <a:off x="0" y="4652835"/>
          <a:ext cx="5262286" cy="930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Sken- och pseudokonflikt</a:t>
          </a:r>
        </a:p>
      </dsp:txBody>
      <dsp:txXfrm>
        <a:off x="0" y="4652835"/>
        <a:ext cx="5262286" cy="93002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29E78F-0B67-3C4B-AD3E-EB63D1E59879}">
      <dsp:nvSpPr>
        <dsp:cNvPr id="0" name=""/>
        <dsp:cNvSpPr/>
      </dsp:nvSpPr>
      <dsp:spPr>
        <a:xfrm>
          <a:off x="0" y="2727"/>
          <a:ext cx="526228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9BB59A-030C-8A44-BD9B-634A86E7ECC3}">
      <dsp:nvSpPr>
        <dsp:cNvPr id="0" name=""/>
        <dsp:cNvSpPr/>
      </dsp:nvSpPr>
      <dsp:spPr>
        <a:xfrm>
          <a:off x="0" y="2727"/>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Var optimistisk</a:t>
          </a:r>
        </a:p>
      </dsp:txBody>
      <dsp:txXfrm>
        <a:off x="0" y="2727"/>
        <a:ext cx="5262286" cy="465010"/>
      </dsp:txXfrm>
    </dsp:sp>
    <dsp:sp modelId="{1387F1E5-365C-7348-A898-3E42492E4E4C}">
      <dsp:nvSpPr>
        <dsp:cNvPr id="0" name=""/>
        <dsp:cNvSpPr/>
      </dsp:nvSpPr>
      <dsp:spPr>
        <a:xfrm>
          <a:off x="0" y="467738"/>
          <a:ext cx="526228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2F63B6-DF7E-EC47-B665-68CE28A6ED83}">
      <dsp:nvSpPr>
        <dsp:cNvPr id="0" name=""/>
        <dsp:cNvSpPr/>
      </dsp:nvSpPr>
      <dsp:spPr>
        <a:xfrm>
          <a:off x="0" y="467738"/>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Var inte konflikträdd</a:t>
          </a:r>
        </a:p>
      </dsp:txBody>
      <dsp:txXfrm>
        <a:off x="0" y="467738"/>
        <a:ext cx="5262286" cy="465010"/>
      </dsp:txXfrm>
    </dsp:sp>
    <dsp:sp modelId="{23CB1D40-A4C0-3144-B35B-FFE128AB58FD}">
      <dsp:nvSpPr>
        <dsp:cNvPr id="0" name=""/>
        <dsp:cNvSpPr/>
      </dsp:nvSpPr>
      <dsp:spPr>
        <a:xfrm>
          <a:off x="0" y="932749"/>
          <a:ext cx="5262286"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8DB40C-77A9-6846-A563-E412881FB4AE}">
      <dsp:nvSpPr>
        <dsp:cNvPr id="0" name=""/>
        <dsp:cNvSpPr/>
      </dsp:nvSpPr>
      <dsp:spPr>
        <a:xfrm>
          <a:off x="0" y="932749"/>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Lös konflikten direkt</a:t>
          </a:r>
        </a:p>
      </dsp:txBody>
      <dsp:txXfrm>
        <a:off x="0" y="932749"/>
        <a:ext cx="5262286" cy="465010"/>
      </dsp:txXfrm>
    </dsp:sp>
    <dsp:sp modelId="{40B642DC-E67F-E34F-8CA9-8A33180B0548}">
      <dsp:nvSpPr>
        <dsp:cNvPr id="0" name=""/>
        <dsp:cNvSpPr/>
      </dsp:nvSpPr>
      <dsp:spPr>
        <a:xfrm>
          <a:off x="0" y="1397759"/>
          <a:ext cx="526228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E881A0-A20B-804B-9F78-057287EB3358}">
      <dsp:nvSpPr>
        <dsp:cNvPr id="0" name=""/>
        <dsp:cNvSpPr/>
      </dsp:nvSpPr>
      <dsp:spPr>
        <a:xfrm>
          <a:off x="0" y="1397759"/>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Fråga vänligt</a:t>
          </a:r>
        </a:p>
      </dsp:txBody>
      <dsp:txXfrm>
        <a:off x="0" y="1397759"/>
        <a:ext cx="5262286" cy="465010"/>
      </dsp:txXfrm>
    </dsp:sp>
    <dsp:sp modelId="{35D82CD4-3ED1-924B-93E9-19741F4A4D13}">
      <dsp:nvSpPr>
        <dsp:cNvPr id="0" name=""/>
        <dsp:cNvSpPr/>
      </dsp:nvSpPr>
      <dsp:spPr>
        <a:xfrm>
          <a:off x="0" y="1862770"/>
          <a:ext cx="526228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199111-3910-4D44-8BF8-142830D94599}">
      <dsp:nvSpPr>
        <dsp:cNvPr id="0" name=""/>
        <dsp:cNvSpPr/>
      </dsp:nvSpPr>
      <dsp:spPr>
        <a:xfrm>
          <a:off x="0" y="1862770"/>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Ta den tid som behövs och låt personen tala till punkt</a:t>
          </a:r>
        </a:p>
      </dsp:txBody>
      <dsp:txXfrm>
        <a:off x="0" y="1862770"/>
        <a:ext cx="5262286" cy="465010"/>
      </dsp:txXfrm>
    </dsp:sp>
    <dsp:sp modelId="{074ECA36-3552-B549-8457-24CB5260F557}">
      <dsp:nvSpPr>
        <dsp:cNvPr id="0" name=""/>
        <dsp:cNvSpPr/>
      </dsp:nvSpPr>
      <dsp:spPr>
        <a:xfrm>
          <a:off x="0" y="2327781"/>
          <a:ext cx="526228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A0025-869E-6B47-A9EC-2115279764EA}">
      <dsp:nvSpPr>
        <dsp:cNvPr id="0" name=""/>
        <dsp:cNvSpPr/>
      </dsp:nvSpPr>
      <dsp:spPr>
        <a:xfrm>
          <a:off x="0" y="2327781"/>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Var en neutral observatör</a:t>
          </a:r>
        </a:p>
      </dsp:txBody>
      <dsp:txXfrm>
        <a:off x="0" y="2327781"/>
        <a:ext cx="5262286" cy="465010"/>
      </dsp:txXfrm>
    </dsp:sp>
    <dsp:sp modelId="{959A649C-2930-FE4E-AF06-5AF8D3171630}">
      <dsp:nvSpPr>
        <dsp:cNvPr id="0" name=""/>
        <dsp:cNvSpPr/>
      </dsp:nvSpPr>
      <dsp:spPr>
        <a:xfrm>
          <a:off x="0" y="2792792"/>
          <a:ext cx="526228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12463-C4F7-F843-99A5-2C81354F7E0B}">
      <dsp:nvSpPr>
        <dsp:cNvPr id="0" name=""/>
        <dsp:cNvSpPr/>
      </dsp:nvSpPr>
      <dsp:spPr>
        <a:xfrm>
          <a:off x="0" y="2792792"/>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Be om ursäkt</a:t>
          </a:r>
        </a:p>
      </dsp:txBody>
      <dsp:txXfrm>
        <a:off x="0" y="2792792"/>
        <a:ext cx="5262286" cy="465010"/>
      </dsp:txXfrm>
    </dsp:sp>
    <dsp:sp modelId="{18EAC825-FDE0-084E-A22C-880366DC9F89}">
      <dsp:nvSpPr>
        <dsp:cNvPr id="0" name=""/>
        <dsp:cNvSpPr/>
      </dsp:nvSpPr>
      <dsp:spPr>
        <a:xfrm>
          <a:off x="0" y="3257803"/>
          <a:ext cx="5262286"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B2B415-EBB7-C340-88CD-D1B3F017B8D6}">
      <dsp:nvSpPr>
        <dsp:cNvPr id="0" name=""/>
        <dsp:cNvSpPr/>
      </dsp:nvSpPr>
      <dsp:spPr>
        <a:xfrm>
          <a:off x="0" y="3257803"/>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Visa uppskattning</a:t>
          </a:r>
        </a:p>
      </dsp:txBody>
      <dsp:txXfrm>
        <a:off x="0" y="3257803"/>
        <a:ext cx="5262286" cy="465010"/>
      </dsp:txXfrm>
    </dsp:sp>
    <dsp:sp modelId="{8B52F2D0-BBC6-534E-A4E6-3C6E320D2ABF}">
      <dsp:nvSpPr>
        <dsp:cNvPr id="0" name=""/>
        <dsp:cNvSpPr/>
      </dsp:nvSpPr>
      <dsp:spPr>
        <a:xfrm>
          <a:off x="0" y="3722814"/>
          <a:ext cx="526228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78B7F2-E636-A24B-837A-520FE383A9D6}">
      <dsp:nvSpPr>
        <dsp:cNvPr id="0" name=""/>
        <dsp:cNvSpPr/>
      </dsp:nvSpPr>
      <dsp:spPr>
        <a:xfrm>
          <a:off x="0" y="3722814"/>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Berätta om konsekvenserna</a:t>
          </a:r>
        </a:p>
      </dsp:txBody>
      <dsp:txXfrm>
        <a:off x="0" y="3722814"/>
        <a:ext cx="5262286" cy="465010"/>
      </dsp:txXfrm>
    </dsp:sp>
    <dsp:sp modelId="{DF9FEF7F-775A-9144-BA8E-639D55F59270}">
      <dsp:nvSpPr>
        <dsp:cNvPr id="0" name=""/>
        <dsp:cNvSpPr/>
      </dsp:nvSpPr>
      <dsp:spPr>
        <a:xfrm>
          <a:off x="0" y="4187825"/>
          <a:ext cx="526228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EB85E7-8454-E941-9A1A-72C74B8CF685}">
      <dsp:nvSpPr>
        <dsp:cNvPr id="0" name=""/>
        <dsp:cNvSpPr/>
      </dsp:nvSpPr>
      <dsp:spPr>
        <a:xfrm>
          <a:off x="0" y="4187825"/>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Sätt upp mål</a:t>
          </a:r>
        </a:p>
      </dsp:txBody>
      <dsp:txXfrm>
        <a:off x="0" y="4187825"/>
        <a:ext cx="5262286" cy="465010"/>
      </dsp:txXfrm>
    </dsp:sp>
    <dsp:sp modelId="{874C13F6-001E-0547-B799-C8EFFC85C464}">
      <dsp:nvSpPr>
        <dsp:cNvPr id="0" name=""/>
        <dsp:cNvSpPr/>
      </dsp:nvSpPr>
      <dsp:spPr>
        <a:xfrm>
          <a:off x="0" y="4652835"/>
          <a:ext cx="526228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F4D331-5919-534E-BF66-727883D3CD4E}">
      <dsp:nvSpPr>
        <dsp:cNvPr id="0" name=""/>
        <dsp:cNvSpPr/>
      </dsp:nvSpPr>
      <dsp:spPr>
        <a:xfrm>
          <a:off x="0" y="4652835"/>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Förbättra situationen</a:t>
          </a:r>
        </a:p>
      </dsp:txBody>
      <dsp:txXfrm>
        <a:off x="0" y="4652835"/>
        <a:ext cx="5262286" cy="465010"/>
      </dsp:txXfrm>
    </dsp:sp>
    <dsp:sp modelId="{283DCA5F-8C7E-2C4E-988C-E238DCFBA23C}">
      <dsp:nvSpPr>
        <dsp:cNvPr id="0" name=""/>
        <dsp:cNvSpPr/>
      </dsp:nvSpPr>
      <dsp:spPr>
        <a:xfrm>
          <a:off x="0" y="5117846"/>
          <a:ext cx="526228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F2832-C0E5-0940-B73C-E228CE3261D0}">
      <dsp:nvSpPr>
        <dsp:cNvPr id="0" name=""/>
        <dsp:cNvSpPr/>
      </dsp:nvSpPr>
      <dsp:spPr>
        <a:xfrm>
          <a:off x="0" y="5117846"/>
          <a:ext cx="5262286" cy="465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Ta hjälp av en medlare</a:t>
          </a:r>
        </a:p>
      </dsp:txBody>
      <dsp:txXfrm>
        <a:off x="0" y="5117846"/>
        <a:ext cx="5262286" cy="4650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851CF-3109-DB44-A747-80025D875FAC}">
      <dsp:nvSpPr>
        <dsp:cNvPr id="0" name=""/>
        <dsp:cNvSpPr/>
      </dsp:nvSpPr>
      <dsp:spPr>
        <a:xfrm>
          <a:off x="0" y="681"/>
          <a:ext cx="526228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7A432-0935-434F-819D-17FAB70C7C7B}">
      <dsp:nvSpPr>
        <dsp:cNvPr id="0" name=""/>
        <dsp:cNvSpPr/>
      </dsp:nvSpPr>
      <dsp:spPr>
        <a:xfrm>
          <a:off x="0" y="681"/>
          <a:ext cx="5262286"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FFC000"/>
              </a:solidFill>
              <a:latin typeface="+mn-lt"/>
            </a:rPr>
            <a:t>RIKTNING</a:t>
          </a:r>
        </a:p>
        <a:p>
          <a:pPr marL="0" lvl="0" indent="0" algn="l" defTabSz="711200">
            <a:lnSpc>
              <a:spcPct val="90000"/>
            </a:lnSpc>
            <a:spcBef>
              <a:spcPct val="0"/>
            </a:spcBef>
            <a:spcAft>
              <a:spcPct val="35000"/>
            </a:spcAft>
            <a:buNone/>
          </a:pPr>
          <a:r>
            <a:rPr lang="en-US" sz="1600" kern="1200" dirty="0" err="1">
              <a:latin typeface="+mn-lt"/>
            </a:rPr>
            <a:t>beskriver</a:t>
          </a:r>
          <a:r>
            <a:rPr lang="en-US" sz="1600" kern="1200" dirty="0">
              <a:latin typeface="+mn-lt"/>
            </a:rPr>
            <a:t> </a:t>
          </a:r>
          <a:r>
            <a:rPr lang="en-US" sz="1600" kern="1200" dirty="0" err="1">
              <a:latin typeface="+mn-lt"/>
            </a:rPr>
            <a:t>vart</a:t>
          </a:r>
          <a:r>
            <a:rPr lang="en-US" sz="1600" kern="1200" dirty="0">
              <a:latin typeface="+mn-lt"/>
            </a:rPr>
            <a:t> vi </a:t>
          </a:r>
          <a:r>
            <a:rPr lang="en-US" sz="1600" kern="1200" dirty="0" err="1">
              <a:latin typeface="+mn-lt"/>
            </a:rPr>
            <a:t>är</a:t>
          </a:r>
          <a:r>
            <a:rPr lang="en-US" sz="1600" kern="1200" dirty="0">
              <a:latin typeface="+mn-lt"/>
            </a:rPr>
            <a:t> </a:t>
          </a:r>
          <a:r>
            <a:rPr lang="en-US" sz="1600" kern="1200" dirty="0" err="1">
              <a:latin typeface="+mn-lt"/>
            </a:rPr>
            <a:t>på</a:t>
          </a:r>
          <a:r>
            <a:rPr lang="en-US" sz="1600" kern="1200" dirty="0">
              <a:latin typeface="+mn-lt"/>
            </a:rPr>
            <a:t> </a:t>
          </a:r>
          <a:r>
            <a:rPr lang="en-US" sz="1600" kern="1200" dirty="0" err="1">
              <a:latin typeface="+mn-lt"/>
            </a:rPr>
            <a:t>väg</a:t>
          </a:r>
          <a:r>
            <a:rPr lang="en-US" sz="1600" kern="1200" dirty="0">
              <a:latin typeface="+mn-lt"/>
            </a:rPr>
            <a:t> </a:t>
          </a:r>
          <a:r>
            <a:rPr lang="en-US" sz="1600" kern="1200" dirty="0" err="1">
              <a:latin typeface="+mn-lt"/>
            </a:rPr>
            <a:t>som</a:t>
          </a:r>
          <a:r>
            <a:rPr lang="en-US" sz="1600" kern="1200" dirty="0">
              <a:latin typeface="+mn-lt"/>
            </a:rPr>
            <a:t> </a:t>
          </a:r>
          <a:r>
            <a:rPr lang="en-US" sz="1600" kern="1200" dirty="0" err="1">
              <a:latin typeface="+mn-lt"/>
            </a:rPr>
            <a:t>organisation</a:t>
          </a:r>
          <a:r>
            <a:rPr lang="en-US" sz="1600" kern="1200" dirty="0">
              <a:latin typeface="+mn-lt"/>
            </a:rPr>
            <a:t>. </a:t>
          </a:r>
        </a:p>
      </dsp:txBody>
      <dsp:txXfrm>
        <a:off x="0" y="681"/>
        <a:ext cx="5262286" cy="1116844"/>
      </dsp:txXfrm>
    </dsp:sp>
    <dsp:sp modelId="{E368A92E-942D-E14E-9BD4-C737E00D4750}">
      <dsp:nvSpPr>
        <dsp:cNvPr id="0" name=""/>
        <dsp:cNvSpPr/>
      </dsp:nvSpPr>
      <dsp:spPr>
        <a:xfrm>
          <a:off x="0" y="1117526"/>
          <a:ext cx="5262286" cy="0"/>
        </a:xfrm>
        <a:prstGeom prst="line">
          <a:avLst/>
        </a:prstGeom>
        <a:solidFill>
          <a:schemeClr val="accent5">
            <a:hueOff val="359530"/>
            <a:satOff val="1027"/>
            <a:lumOff val="-686"/>
            <a:alphaOff val="0"/>
          </a:schemeClr>
        </a:solidFill>
        <a:ln w="12700" cap="flat" cmpd="sng" algn="ctr">
          <a:solidFill>
            <a:schemeClr val="accent5">
              <a:hueOff val="359530"/>
              <a:satOff val="1027"/>
              <a:lumOff val="-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A1919B-C3AC-4340-988F-13946097B7D7}">
      <dsp:nvSpPr>
        <dsp:cNvPr id="0" name=""/>
        <dsp:cNvSpPr/>
      </dsp:nvSpPr>
      <dsp:spPr>
        <a:xfrm>
          <a:off x="0" y="1117526"/>
          <a:ext cx="5262286"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FFC000"/>
              </a:solidFill>
              <a:latin typeface="+mn-lt"/>
            </a:rPr>
            <a:t>RAMAR</a:t>
          </a:r>
        </a:p>
        <a:p>
          <a:pPr marL="0" lvl="0" indent="0" algn="l" defTabSz="711200">
            <a:lnSpc>
              <a:spcPct val="90000"/>
            </a:lnSpc>
            <a:spcBef>
              <a:spcPct val="0"/>
            </a:spcBef>
            <a:spcAft>
              <a:spcPct val="35000"/>
            </a:spcAft>
            <a:buNone/>
          </a:pPr>
          <a:r>
            <a:rPr lang="en-US" sz="1600" kern="1200" dirty="0" err="1">
              <a:latin typeface="+mn-lt"/>
            </a:rPr>
            <a:t>sätter</a:t>
          </a:r>
          <a:r>
            <a:rPr lang="en-US" sz="1600" kern="1200" dirty="0">
              <a:latin typeface="+mn-lt"/>
            </a:rPr>
            <a:t> </a:t>
          </a:r>
          <a:r>
            <a:rPr lang="en-US" sz="1600" kern="1200" dirty="0" err="1">
              <a:latin typeface="+mn-lt"/>
            </a:rPr>
            <a:t>begränsningar</a:t>
          </a:r>
          <a:r>
            <a:rPr lang="en-US" sz="1600" kern="1200" dirty="0">
              <a:latin typeface="+mn-lt"/>
            </a:rPr>
            <a:t> för </a:t>
          </a:r>
          <a:r>
            <a:rPr lang="en-US" sz="1600" kern="1200" dirty="0" err="1">
              <a:latin typeface="+mn-lt"/>
            </a:rPr>
            <a:t>självledarskapet</a:t>
          </a:r>
          <a:r>
            <a:rPr lang="en-US" sz="1600" kern="1200" dirty="0">
              <a:latin typeface="+mn-lt"/>
            </a:rPr>
            <a:t>. </a:t>
          </a:r>
        </a:p>
      </dsp:txBody>
      <dsp:txXfrm>
        <a:off x="0" y="1117526"/>
        <a:ext cx="5262286" cy="1116844"/>
      </dsp:txXfrm>
    </dsp:sp>
    <dsp:sp modelId="{B964B7AB-69EE-2C43-AAF0-4F38D1B8D842}">
      <dsp:nvSpPr>
        <dsp:cNvPr id="0" name=""/>
        <dsp:cNvSpPr/>
      </dsp:nvSpPr>
      <dsp:spPr>
        <a:xfrm>
          <a:off x="0" y="2234370"/>
          <a:ext cx="5262286" cy="0"/>
        </a:xfrm>
        <a:prstGeom prst="line">
          <a:avLst/>
        </a:prstGeom>
        <a:solidFill>
          <a:schemeClr val="accent5">
            <a:hueOff val="719061"/>
            <a:satOff val="2053"/>
            <a:lumOff val="-1373"/>
            <a:alphaOff val="0"/>
          </a:schemeClr>
        </a:solidFill>
        <a:ln w="12700" cap="flat" cmpd="sng" algn="ctr">
          <a:solidFill>
            <a:schemeClr val="accent5">
              <a:hueOff val="719061"/>
              <a:satOff val="2053"/>
              <a:lumOff val="-13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2593A3-509E-C64F-A095-849DDCC87368}">
      <dsp:nvSpPr>
        <dsp:cNvPr id="0" name=""/>
        <dsp:cNvSpPr/>
      </dsp:nvSpPr>
      <dsp:spPr>
        <a:xfrm>
          <a:off x="0" y="2234370"/>
          <a:ext cx="5262286"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FFC000"/>
              </a:solidFill>
              <a:latin typeface="+mn-lt"/>
            </a:rPr>
            <a:t>ROLLER</a:t>
          </a:r>
        </a:p>
        <a:p>
          <a:pPr marL="0" lvl="0" indent="0" algn="l" defTabSz="711200">
            <a:lnSpc>
              <a:spcPct val="90000"/>
            </a:lnSpc>
            <a:spcBef>
              <a:spcPct val="0"/>
            </a:spcBef>
            <a:spcAft>
              <a:spcPct val="35000"/>
            </a:spcAft>
            <a:buNone/>
          </a:pPr>
          <a:r>
            <a:rPr lang="en-US" sz="1600" kern="1200" dirty="0" err="1">
              <a:latin typeface="+mn-lt"/>
            </a:rPr>
            <a:t>beskriver</a:t>
          </a:r>
          <a:r>
            <a:rPr lang="en-US" sz="1600" kern="1200" dirty="0">
              <a:latin typeface="+mn-lt"/>
            </a:rPr>
            <a:t> </a:t>
          </a:r>
          <a:r>
            <a:rPr lang="en-US" sz="1600" kern="1200" dirty="0" err="1">
              <a:latin typeface="+mn-lt"/>
            </a:rPr>
            <a:t>vilken</a:t>
          </a:r>
          <a:r>
            <a:rPr lang="en-US" sz="1600" kern="1200" dirty="0">
              <a:latin typeface="+mn-lt"/>
            </a:rPr>
            <a:t> roll man </a:t>
          </a:r>
          <a:r>
            <a:rPr lang="en-US" sz="1600" kern="1200" dirty="0" err="1">
              <a:latin typeface="+mn-lt"/>
            </a:rPr>
            <a:t>har</a:t>
          </a:r>
          <a:r>
            <a:rPr lang="en-US" sz="1600" kern="1200" dirty="0">
              <a:latin typeface="+mn-lt"/>
            </a:rPr>
            <a:t> </a:t>
          </a:r>
          <a:r>
            <a:rPr lang="en-US" sz="1600" kern="1200" dirty="0" err="1">
              <a:latin typeface="+mn-lt"/>
            </a:rPr>
            <a:t>i</a:t>
          </a:r>
          <a:r>
            <a:rPr lang="en-US" sz="1600" kern="1200" dirty="0">
              <a:latin typeface="+mn-lt"/>
            </a:rPr>
            <a:t> </a:t>
          </a:r>
          <a:r>
            <a:rPr lang="en-US" sz="1600" kern="1200" dirty="0" err="1">
              <a:latin typeface="+mn-lt"/>
            </a:rPr>
            <a:t>organisationen</a:t>
          </a:r>
          <a:r>
            <a:rPr lang="en-US" sz="1600" kern="1200" dirty="0">
              <a:latin typeface="+mn-lt"/>
            </a:rPr>
            <a:t> </a:t>
          </a:r>
          <a:r>
            <a:rPr lang="en-US" sz="1600" kern="1200" dirty="0" err="1">
              <a:latin typeface="+mn-lt"/>
            </a:rPr>
            <a:t>och</a:t>
          </a:r>
          <a:r>
            <a:rPr lang="en-US" sz="1600" kern="1200" dirty="0">
              <a:latin typeface="+mn-lt"/>
            </a:rPr>
            <a:t> </a:t>
          </a:r>
          <a:r>
            <a:rPr lang="en-US" sz="1600" kern="1200" dirty="0" err="1">
              <a:latin typeface="+mn-lt"/>
            </a:rPr>
            <a:t>hur</a:t>
          </a:r>
          <a:r>
            <a:rPr lang="en-US" sz="1600" kern="1200" dirty="0">
              <a:latin typeface="+mn-lt"/>
            </a:rPr>
            <a:t> roller </a:t>
          </a:r>
          <a:r>
            <a:rPr lang="en-US" sz="1600" kern="1200" dirty="0" err="1">
              <a:latin typeface="+mn-lt"/>
            </a:rPr>
            <a:t>fördelas</a:t>
          </a:r>
          <a:r>
            <a:rPr lang="en-US" sz="1600" kern="1200" dirty="0">
              <a:latin typeface="+mn-lt"/>
            </a:rPr>
            <a:t>. </a:t>
          </a:r>
        </a:p>
      </dsp:txBody>
      <dsp:txXfrm>
        <a:off x="0" y="2234370"/>
        <a:ext cx="5262286" cy="1116844"/>
      </dsp:txXfrm>
    </dsp:sp>
    <dsp:sp modelId="{C93E7B28-D417-D444-B730-17026D2850D3}">
      <dsp:nvSpPr>
        <dsp:cNvPr id="0" name=""/>
        <dsp:cNvSpPr/>
      </dsp:nvSpPr>
      <dsp:spPr>
        <a:xfrm>
          <a:off x="0" y="3351214"/>
          <a:ext cx="5262286" cy="0"/>
        </a:xfrm>
        <a:prstGeom prst="line">
          <a:avLst/>
        </a:prstGeom>
        <a:solidFill>
          <a:schemeClr val="accent5">
            <a:hueOff val="1078591"/>
            <a:satOff val="3080"/>
            <a:lumOff val="-2059"/>
            <a:alphaOff val="0"/>
          </a:schemeClr>
        </a:solidFill>
        <a:ln w="12700" cap="flat" cmpd="sng" algn="ctr">
          <a:solidFill>
            <a:schemeClr val="accent5">
              <a:hueOff val="1078591"/>
              <a:satOff val="3080"/>
              <a:lumOff val="-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517CD-C13F-B34D-AEA0-4185DF35B19E}">
      <dsp:nvSpPr>
        <dsp:cNvPr id="0" name=""/>
        <dsp:cNvSpPr/>
      </dsp:nvSpPr>
      <dsp:spPr>
        <a:xfrm>
          <a:off x="0" y="3351214"/>
          <a:ext cx="5262286"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FFC000"/>
              </a:solidFill>
              <a:latin typeface="+mn-lt"/>
            </a:rPr>
            <a:t>RUTINER</a:t>
          </a:r>
          <a:r>
            <a:rPr lang="en-US" sz="1600" b="1" kern="1200" dirty="0">
              <a:latin typeface="+mn-lt"/>
            </a:rPr>
            <a:t> </a:t>
          </a:r>
        </a:p>
        <a:p>
          <a:pPr marL="0" lvl="0" indent="0" algn="l" defTabSz="711200">
            <a:lnSpc>
              <a:spcPct val="90000"/>
            </a:lnSpc>
            <a:spcBef>
              <a:spcPct val="0"/>
            </a:spcBef>
            <a:spcAft>
              <a:spcPts val="0"/>
            </a:spcAft>
            <a:buNone/>
          </a:pPr>
          <a:r>
            <a:rPr lang="en-US" sz="1600" kern="1200" dirty="0" err="1">
              <a:latin typeface="+mn-lt"/>
            </a:rPr>
            <a:t>beskriver</a:t>
          </a:r>
          <a:r>
            <a:rPr lang="en-US" sz="1600" kern="1200" dirty="0">
              <a:latin typeface="+mn-lt"/>
            </a:rPr>
            <a:t> </a:t>
          </a:r>
          <a:r>
            <a:rPr lang="en-US" sz="1600" kern="1200" dirty="0" err="1">
              <a:latin typeface="+mn-lt"/>
            </a:rPr>
            <a:t>hur</a:t>
          </a:r>
          <a:r>
            <a:rPr lang="en-US" sz="1600" kern="1200" dirty="0">
              <a:latin typeface="+mn-lt"/>
            </a:rPr>
            <a:t> vi </a:t>
          </a:r>
          <a:r>
            <a:rPr lang="en-US" sz="1600" kern="1200" dirty="0" err="1">
              <a:latin typeface="+mn-lt"/>
            </a:rPr>
            <a:t>löser</a:t>
          </a:r>
          <a:r>
            <a:rPr lang="en-US" sz="1600" kern="1200" dirty="0">
              <a:latin typeface="+mn-lt"/>
            </a:rPr>
            <a:t> </a:t>
          </a:r>
          <a:r>
            <a:rPr lang="en-US" sz="1600" kern="1200" dirty="0" err="1">
              <a:latin typeface="+mn-lt"/>
            </a:rPr>
            <a:t>våra</a:t>
          </a:r>
          <a:r>
            <a:rPr lang="en-US" sz="1600" kern="1200" dirty="0">
              <a:latin typeface="+mn-lt"/>
            </a:rPr>
            <a:t> </a:t>
          </a:r>
          <a:r>
            <a:rPr lang="en-US" sz="1600" kern="1200" dirty="0" err="1">
              <a:latin typeface="+mn-lt"/>
            </a:rPr>
            <a:t>uppgifter</a:t>
          </a:r>
          <a:r>
            <a:rPr lang="en-US" sz="1600" kern="1200" dirty="0">
              <a:latin typeface="+mn-lt"/>
            </a:rPr>
            <a:t> </a:t>
          </a:r>
          <a:r>
            <a:rPr lang="en-US" sz="1600" kern="1200" dirty="0" err="1">
              <a:latin typeface="+mn-lt"/>
            </a:rPr>
            <a:t>och</a:t>
          </a:r>
          <a:r>
            <a:rPr lang="en-US" sz="1600" kern="1200" dirty="0">
              <a:latin typeface="+mn-lt"/>
            </a:rPr>
            <a:t> </a:t>
          </a:r>
          <a:r>
            <a:rPr lang="en-US" sz="1600" kern="1200" dirty="0" err="1">
              <a:latin typeface="+mn-lt"/>
            </a:rPr>
            <a:t>problemställningar</a:t>
          </a:r>
          <a:r>
            <a:rPr lang="en-US" sz="1600" kern="1200" dirty="0">
              <a:latin typeface="+mn-lt"/>
            </a:rPr>
            <a:t>.</a:t>
          </a:r>
        </a:p>
      </dsp:txBody>
      <dsp:txXfrm>
        <a:off x="0" y="3351214"/>
        <a:ext cx="5262286" cy="1116844"/>
      </dsp:txXfrm>
    </dsp:sp>
    <dsp:sp modelId="{A0EC9D50-6716-8C4B-B83C-42EB5C22DD14}">
      <dsp:nvSpPr>
        <dsp:cNvPr id="0" name=""/>
        <dsp:cNvSpPr/>
      </dsp:nvSpPr>
      <dsp:spPr>
        <a:xfrm>
          <a:off x="0" y="4468058"/>
          <a:ext cx="5262286" cy="0"/>
        </a:xfrm>
        <a:prstGeom prst="line">
          <a:avLst/>
        </a:prstGeom>
        <a:solidFill>
          <a:schemeClr val="accent5">
            <a:hueOff val="1438121"/>
            <a:satOff val="4107"/>
            <a:lumOff val="-2745"/>
            <a:alphaOff val="0"/>
          </a:schemeClr>
        </a:solidFill>
        <a:ln w="12700" cap="flat" cmpd="sng" algn="ctr">
          <a:solidFill>
            <a:schemeClr val="accent5">
              <a:hueOff val="1438121"/>
              <a:satOff val="4107"/>
              <a:lumOff val="-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BF0A0-5BE8-D74A-97DC-E14F2692A4A5}">
      <dsp:nvSpPr>
        <dsp:cNvPr id="0" name=""/>
        <dsp:cNvSpPr/>
      </dsp:nvSpPr>
      <dsp:spPr>
        <a:xfrm>
          <a:off x="0" y="4468058"/>
          <a:ext cx="5262286" cy="111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endParaRPr lang="en-US" sz="1600" kern="1200" dirty="0">
            <a:latin typeface="+mn-lt"/>
          </a:endParaRPr>
        </a:p>
        <a:p>
          <a:pPr marL="0" lvl="0" indent="0" algn="l" defTabSz="711200">
            <a:lnSpc>
              <a:spcPct val="90000"/>
            </a:lnSpc>
            <a:spcBef>
              <a:spcPct val="0"/>
            </a:spcBef>
            <a:spcAft>
              <a:spcPts val="0"/>
            </a:spcAft>
            <a:buNone/>
          </a:pPr>
          <a:r>
            <a:rPr lang="en-US" sz="1600" kern="1200" dirty="0">
              <a:solidFill>
                <a:srgbClr val="FFC000"/>
              </a:solidFill>
              <a:latin typeface="+mn-lt"/>
            </a:rPr>
            <a:t>ALLA</a:t>
          </a:r>
          <a:r>
            <a:rPr lang="en-US" sz="1600" kern="1200" dirty="0">
              <a:latin typeface="+mn-lt"/>
            </a:rPr>
            <a:t> </a:t>
          </a:r>
          <a:r>
            <a:rPr lang="en-US" sz="1600" kern="1200" dirty="0" err="1">
              <a:latin typeface="+mn-lt"/>
            </a:rPr>
            <a:t>nivåer</a:t>
          </a:r>
          <a:r>
            <a:rPr lang="en-US" sz="1600" kern="1200" dirty="0">
              <a:latin typeface="+mn-lt"/>
            </a:rPr>
            <a:t> </a:t>
          </a:r>
          <a:r>
            <a:rPr lang="en-US" sz="1600" kern="1200" dirty="0" err="1">
              <a:latin typeface="+mn-lt"/>
            </a:rPr>
            <a:t>i</a:t>
          </a:r>
          <a:r>
            <a:rPr lang="en-US" sz="1600" kern="1200" dirty="0">
              <a:latin typeface="+mn-lt"/>
            </a:rPr>
            <a:t> </a:t>
          </a:r>
          <a:r>
            <a:rPr lang="en-US" sz="1600" kern="1200" dirty="0" err="1">
              <a:latin typeface="+mn-lt"/>
            </a:rPr>
            <a:t>en</a:t>
          </a:r>
          <a:r>
            <a:rPr lang="en-US" sz="1600" kern="1200" dirty="0">
              <a:latin typeface="+mn-lt"/>
            </a:rPr>
            <a:t> organization </a:t>
          </a:r>
          <a:r>
            <a:rPr lang="en-US" sz="1600" kern="1200" dirty="0" err="1">
              <a:latin typeface="+mn-lt"/>
            </a:rPr>
            <a:t>berörs</a:t>
          </a:r>
          <a:r>
            <a:rPr lang="en-US" sz="1600" kern="1200" dirty="0">
              <a:latin typeface="+mn-lt"/>
            </a:rPr>
            <a:t>, </a:t>
          </a:r>
        </a:p>
        <a:p>
          <a:pPr marL="0" lvl="0" indent="0" algn="l" defTabSz="711200">
            <a:lnSpc>
              <a:spcPct val="90000"/>
            </a:lnSpc>
            <a:spcBef>
              <a:spcPct val="0"/>
            </a:spcBef>
            <a:spcAft>
              <a:spcPts val="0"/>
            </a:spcAft>
            <a:buNone/>
          </a:pPr>
          <a:r>
            <a:rPr lang="en-US" sz="1600" kern="1200" dirty="0">
              <a:latin typeface="+mn-lt"/>
            </a:rPr>
            <a:t>-</a:t>
          </a:r>
          <a:r>
            <a:rPr lang="en-US" sz="1600" kern="1200" dirty="0" err="1">
              <a:latin typeface="+mn-lt"/>
            </a:rPr>
            <a:t>självklart</a:t>
          </a:r>
          <a:r>
            <a:rPr lang="en-US" sz="1600" kern="1200" dirty="0">
              <a:latin typeface="+mn-lt"/>
            </a:rPr>
            <a:t> </a:t>
          </a:r>
          <a:r>
            <a:rPr lang="en-US" sz="1600" kern="1200" dirty="0" err="1">
              <a:latin typeface="+mn-lt"/>
            </a:rPr>
            <a:t>börjar</a:t>
          </a:r>
          <a:r>
            <a:rPr lang="en-US" sz="1600" kern="1200" dirty="0">
              <a:latin typeface="+mn-lt"/>
            </a:rPr>
            <a:t> det med </a:t>
          </a:r>
          <a:r>
            <a:rPr lang="en-US" sz="1600" kern="1200" dirty="0" err="1">
              <a:latin typeface="+mn-lt"/>
            </a:rPr>
            <a:t>att</a:t>
          </a:r>
          <a:r>
            <a:rPr lang="en-US" sz="1600" kern="1200" dirty="0">
              <a:latin typeface="+mn-lt"/>
            </a:rPr>
            <a:t> </a:t>
          </a:r>
          <a:r>
            <a:rPr lang="en-US" sz="1600" kern="1200" dirty="0" err="1">
              <a:latin typeface="+mn-lt"/>
            </a:rPr>
            <a:t>ledningsgruppen</a:t>
          </a:r>
          <a:r>
            <a:rPr lang="en-US" sz="1600" kern="1200" dirty="0">
              <a:latin typeface="+mn-lt"/>
            </a:rPr>
            <a:t> </a:t>
          </a:r>
        </a:p>
        <a:p>
          <a:pPr marL="0" lvl="0" indent="0" algn="l" defTabSz="711200">
            <a:lnSpc>
              <a:spcPct val="90000"/>
            </a:lnSpc>
            <a:spcBef>
              <a:spcPct val="0"/>
            </a:spcBef>
            <a:spcAft>
              <a:spcPts val="0"/>
            </a:spcAft>
            <a:buNone/>
          </a:pPr>
          <a:r>
            <a:rPr lang="en-US" sz="1600" kern="1200" dirty="0">
              <a:latin typeface="+mn-lt"/>
            </a:rPr>
            <a:t>tar </a:t>
          </a:r>
          <a:r>
            <a:rPr lang="en-US" sz="1600" kern="1200" dirty="0" err="1">
              <a:latin typeface="+mn-lt"/>
            </a:rPr>
            <a:t>ansvar</a:t>
          </a:r>
          <a:r>
            <a:rPr lang="en-US" sz="1600" kern="1200" dirty="0">
              <a:latin typeface="+mn-lt"/>
            </a:rPr>
            <a:t> för det </a:t>
          </a:r>
          <a:r>
            <a:rPr lang="en-US" sz="1600" kern="1200" dirty="0" err="1">
              <a:latin typeface="+mn-lt"/>
            </a:rPr>
            <a:t>övergripande</a:t>
          </a:r>
          <a:r>
            <a:rPr lang="en-US" sz="1600" kern="1200" dirty="0">
              <a:latin typeface="+mn-lt"/>
            </a:rPr>
            <a:t> </a:t>
          </a:r>
          <a:r>
            <a:rPr lang="en-US" sz="1600" kern="1200" dirty="0" err="1">
              <a:latin typeface="+mn-lt"/>
            </a:rPr>
            <a:t>perspektivet</a:t>
          </a:r>
          <a:r>
            <a:rPr lang="en-US" sz="1600" kern="1200" dirty="0">
              <a:latin typeface="+mn-lt"/>
            </a:rPr>
            <a:t>.</a:t>
          </a:r>
        </a:p>
      </dsp:txBody>
      <dsp:txXfrm>
        <a:off x="0" y="4468058"/>
        <a:ext cx="5262286" cy="1116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F8BFB-E71A-3344-A165-26F962FC569F}">
      <dsp:nvSpPr>
        <dsp:cNvPr id="0" name=""/>
        <dsp:cNvSpPr/>
      </dsp:nvSpPr>
      <dsp:spPr>
        <a:xfrm>
          <a:off x="2898799" y="140"/>
          <a:ext cx="491876" cy="4918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a:off x="2970833" y="72174"/>
        <a:ext cx="347808" cy="347808"/>
      </dsp:txXfrm>
    </dsp:sp>
    <dsp:sp modelId="{3BEE9A93-53AA-8841-A369-4F1294609693}">
      <dsp:nvSpPr>
        <dsp:cNvPr id="0" name=""/>
        <dsp:cNvSpPr/>
      </dsp:nvSpPr>
      <dsp:spPr>
        <a:xfrm rot="5400000">
          <a:off x="3473433" y="159201"/>
          <a:ext cx="172156" cy="173753"/>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5C2A24-7442-904D-86DD-C104C1062ECD}">
      <dsp:nvSpPr>
        <dsp:cNvPr id="0" name=""/>
        <dsp:cNvSpPr/>
      </dsp:nvSpPr>
      <dsp:spPr>
        <a:xfrm>
          <a:off x="3718512" y="82037"/>
          <a:ext cx="328081" cy="32808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sv-SE" sz="600" kern="1200"/>
        </a:p>
      </dsp:txBody>
      <dsp:txXfrm>
        <a:off x="3766558" y="130083"/>
        <a:ext cx="231989" cy="231989"/>
      </dsp:txXfrm>
    </dsp:sp>
    <dsp:sp modelId="{021C2054-F81B-AF4F-A9C1-EE9967CC45D6}">
      <dsp:nvSpPr>
        <dsp:cNvPr id="0" name=""/>
        <dsp:cNvSpPr/>
      </dsp:nvSpPr>
      <dsp:spPr>
        <a:xfrm rot="5400000">
          <a:off x="4170300" y="159201"/>
          <a:ext cx="172156" cy="173753"/>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1E3CD0-CD25-7444-84EE-8466CACEF99D}">
      <dsp:nvSpPr>
        <dsp:cNvPr id="0" name=""/>
        <dsp:cNvSpPr/>
      </dsp:nvSpPr>
      <dsp:spPr>
        <a:xfrm>
          <a:off x="4456328" y="82037"/>
          <a:ext cx="328081" cy="32808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sv-SE" sz="600" kern="1200"/>
        </a:p>
      </dsp:txBody>
      <dsp:txXfrm>
        <a:off x="4504374" y="130083"/>
        <a:ext cx="231989" cy="231989"/>
      </dsp:txXfrm>
    </dsp:sp>
    <dsp:sp modelId="{94ED92BC-A819-004B-87DE-DC324F07ABDC}">
      <dsp:nvSpPr>
        <dsp:cNvPr id="0" name=""/>
        <dsp:cNvSpPr/>
      </dsp:nvSpPr>
      <dsp:spPr>
        <a:xfrm rot="5400000">
          <a:off x="4908115" y="159201"/>
          <a:ext cx="172156" cy="173753"/>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146150-849C-9445-B65C-E00E251BF051}">
      <dsp:nvSpPr>
        <dsp:cNvPr id="0" name=""/>
        <dsp:cNvSpPr/>
      </dsp:nvSpPr>
      <dsp:spPr>
        <a:xfrm>
          <a:off x="5194143" y="82037"/>
          <a:ext cx="328081" cy="32808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sv-SE" sz="600" kern="1200"/>
        </a:p>
      </dsp:txBody>
      <dsp:txXfrm>
        <a:off x="5242189" y="130083"/>
        <a:ext cx="231989" cy="231989"/>
      </dsp:txXfrm>
    </dsp:sp>
    <dsp:sp modelId="{F13C48C8-981B-7B49-89DB-1B6530F9CEF3}">
      <dsp:nvSpPr>
        <dsp:cNvPr id="0" name=""/>
        <dsp:cNvSpPr/>
      </dsp:nvSpPr>
      <dsp:spPr>
        <a:xfrm rot="5400000">
          <a:off x="5645931" y="159201"/>
          <a:ext cx="172156" cy="173753"/>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387CF0-4CC9-F148-A9A1-0BA7666ECA83}">
      <dsp:nvSpPr>
        <dsp:cNvPr id="0" name=""/>
        <dsp:cNvSpPr/>
      </dsp:nvSpPr>
      <dsp:spPr>
        <a:xfrm>
          <a:off x="5931959" y="82037"/>
          <a:ext cx="328081" cy="32808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sv-SE" sz="600" kern="1200"/>
        </a:p>
      </dsp:txBody>
      <dsp:txXfrm>
        <a:off x="5980005" y="130083"/>
        <a:ext cx="231989" cy="231989"/>
      </dsp:txXfrm>
    </dsp:sp>
    <dsp:sp modelId="{F4E3CEF9-8E9D-6C4B-824F-3075E4D02B17}">
      <dsp:nvSpPr>
        <dsp:cNvPr id="0" name=""/>
        <dsp:cNvSpPr/>
      </dsp:nvSpPr>
      <dsp:spPr>
        <a:xfrm rot="5400000">
          <a:off x="6383746" y="159201"/>
          <a:ext cx="172156" cy="173753"/>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295C8F-D0F9-C84C-A073-E418011132E2}">
      <dsp:nvSpPr>
        <dsp:cNvPr id="0" name=""/>
        <dsp:cNvSpPr/>
      </dsp:nvSpPr>
      <dsp:spPr>
        <a:xfrm>
          <a:off x="6669774" y="82037"/>
          <a:ext cx="328081" cy="32808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sv-SE" sz="600" kern="1200"/>
        </a:p>
      </dsp:txBody>
      <dsp:txXfrm>
        <a:off x="6717820" y="130083"/>
        <a:ext cx="231989" cy="231989"/>
      </dsp:txXfrm>
    </dsp:sp>
    <dsp:sp modelId="{007622DC-3CA2-7E41-8817-712D5AAC8060}">
      <dsp:nvSpPr>
        <dsp:cNvPr id="0" name=""/>
        <dsp:cNvSpPr/>
      </dsp:nvSpPr>
      <dsp:spPr>
        <a:xfrm rot="5400000">
          <a:off x="7121562" y="159201"/>
          <a:ext cx="172156" cy="173753"/>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62DD79-3B90-744A-AF8C-36F8E3AD4EB0}">
      <dsp:nvSpPr>
        <dsp:cNvPr id="0" name=""/>
        <dsp:cNvSpPr/>
      </dsp:nvSpPr>
      <dsp:spPr>
        <a:xfrm>
          <a:off x="7407589" y="82037"/>
          <a:ext cx="328081" cy="32808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sv-SE" sz="600" kern="1200"/>
        </a:p>
      </dsp:txBody>
      <dsp:txXfrm>
        <a:off x="7455635" y="130083"/>
        <a:ext cx="231989" cy="231989"/>
      </dsp:txXfrm>
    </dsp:sp>
    <dsp:sp modelId="{03858835-D63C-1548-AB65-21B98A8E4DF8}">
      <dsp:nvSpPr>
        <dsp:cNvPr id="0" name=""/>
        <dsp:cNvSpPr/>
      </dsp:nvSpPr>
      <dsp:spPr>
        <a:xfrm rot="5400000">
          <a:off x="7859377" y="159201"/>
          <a:ext cx="172156" cy="173753"/>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D0EC1F-2315-C346-BC14-727A90611A12}">
      <dsp:nvSpPr>
        <dsp:cNvPr id="0" name=""/>
        <dsp:cNvSpPr/>
      </dsp:nvSpPr>
      <dsp:spPr>
        <a:xfrm>
          <a:off x="8145405" y="82037"/>
          <a:ext cx="328081" cy="32808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sv-SE" sz="600" kern="1200"/>
        </a:p>
      </dsp:txBody>
      <dsp:txXfrm>
        <a:off x="8193451" y="130083"/>
        <a:ext cx="231989" cy="231989"/>
      </dsp:txXfrm>
    </dsp:sp>
    <dsp:sp modelId="{70ACB8E4-EBE6-A841-84DE-6CC183FF90C1}">
      <dsp:nvSpPr>
        <dsp:cNvPr id="0" name=""/>
        <dsp:cNvSpPr/>
      </dsp:nvSpPr>
      <dsp:spPr>
        <a:xfrm rot="5400000">
          <a:off x="8556244" y="159201"/>
          <a:ext cx="172156" cy="173753"/>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C66DF3-D449-A246-8CCA-4DC0554A572B}">
      <dsp:nvSpPr>
        <dsp:cNvPr id="0" name=""/>
        <dsp:cNvSpPr/>
      </dsp:nvSpPr>
      <dsp:spPr>
        <a:xfrm>
          <a:off x="8801323" y="140"/>
          <a:ext cx="491876" cy="49187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a:off x="8873357" y="72174"/>
        <a:ext cx="347808" cy="3478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4BA6B-FCB8-46EF-9779-8DAFFD94DCB4}">
      <dsp:nvSpPr>
        <dsp:cNvPr id="0" name=""/>
        <dsp:cNvSpPr/>
      </dsp:nvSpPr>
      <dsp:spPr>
        <a:xfrm>
          <a:off x="0" y="2334"/>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9EAFCA-F406-42EB-9A0F-B340491CD0E2}">
      <dsp:nvSpPr>
        <dsp:cNvPr id="0" name=""/>
        <dsp:cNvSpPr/>
      </dsp:nvSpPr>
      <dsp:spPr>
        <a:xfrm>
          <a:off x="357948" y="268577"/>
          <a:ext cx="650814" cy="650814"/>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DB9ABB-D51B-46F1-B63D-5206A885FE48}">
      <dsp:nvSpPr>
        <dsp:cNvPr id="0" name=""/>
        <dsp:cNvSpPr/>
      </dsp:nvSpPr>
      <dsp:spPr>
        <a:xfrm>
          <a:off x="1366710" y="2334"/>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666750">
            <a:lnSpc>
              <a:spcPct val="100000"/>
            </a:lnSpc>
            <a:spcBef>
              <a:spcPct val="0"/>
            </a:spcBef>
            <a:spcAft>
              <a:spcPct val="35000"/>
            </a:spcAft>
            <a:buNone/>
          </a:pPr>
          <a:r>
            <a:rPr lang="en-US" sz="1500" b="0" i="0" kern="1200" dirty="0"/>
            <a:t>Med </a:t>
          </a:r>
          <a:r>
            <a:rPr lang="en-US" sz="1500" b="1" i="0" kern="1200" dirty="0"/>
            <a:t>ATTITYD</a:t>
          </a:r>
          <a:r>
            <a:rPr lang="en-US" sz="1500" b="0" i="0" kern="1200" dirty="0"/>
            <a:t> </a:t>
          </a:r>
          <a:r>
            <a:rPr lang="en-US" sz="1500" b="0" i="0" kern="1200" dirty="0" err="1"/>
            <a:t>avses</a:t>
          </a:r>
          <a:r>
            <a:rPr lang="en-US" sz="1500" b="0" i="0" kern="1200" dirty="0"/>
            <a:t> </a:t>
          </a:r>
          <a:r>
            <a:rPr lang="en-US" sz="1500" b="0" i="0" kern="1200" dirty="0" err="1"/>
            <a:t>inom</a:t>
          </a:r>
          <a:r>
            <a:rPr lang="en-US" sz="1500" b="0" i="0" kern="1200" dirty="0"/>
            <a:t> </a:t>
          </a:r>
          <a:r>
            <a:rPr lang="en-US" sz="1500" b="0" i="0" kern="1200" dirty="0" err="1"/>
            <a:t>psykologin</a:t>
          </a:r>
          <a:r>
            <a:rPr lang="en-US" sz="1500" b="0" i="0" kern="1200" dirty="0"/>
            <a:t> ﻿</a:t>
          </a:r>
          <a:r>
            <a:rPr lang="en-US" sz="1500" b="0" i="0" kern="1200" dirty="0" err="1"/>
            <a:t>en</a:t>
          </a:r>
          <a:r>
            <a:rPr lang="en-US" sz="1500" b="0" i="0" kern="1200" dirty="0"/>
            <a:t> persons </a:t>
          </a:r>
          <a:r>
            <a:rPr lang="en-US" sz="1500" b="0" i="0" kern="1200" dirty="0" err="1"/>
            <a:t>medvetna</a:t>
          </a:r>
          <a:r>
            <a:rPr lang="en-US" sz="1500" b="0" i="0" kern="1200" dirty="0"/>
            <a:t> </a:t>
          </a:r>
          <a:r>
            <a:rPr lang="en-US" sz="1500" b="0" i="0" kern="1200" dirty="0" err="1"/>
            <a:t>eller</a:t>
          </a:r>
          <a:r>
            <a:rPr lang="en-US" sz="1500" b="0" i="0" kern="1200" dirty="0"/>
            <a:t> </a:t>
          </a:r>
          <a:r>
            <a:rPr lang="en-US" sz="1500" b="0" i="0" kern="1200" dirty="0" err="1"/>
            <a:t>omedvetna</a:t>
          </a:r>
          <a:r>
            <a:rPr lang="en-US" sz="1500" b="0" i="0" kern="1200" dirty="0"/>
            <a:t>, </a:t>
          </a:r>
          <a:r>
            <a:rPr lang="en-US" sz="1500" b="0" i="0" kern="1200" dirty="0" err="1"/>
            <a:t>öppet</a:t>
          </a:r>
          <a:r>
            <a:rPr lang="en-US" sz="1500" b="0" i="0" kern="1200" dirty="0"/>
            <a:t> </a:t>
          </a:r>
          <a:r>
            <a:rPr lang="en-US" sz="1500" b="0" i="0" kern="1200" dirty="0" err="1"/>
            <a:t>visade</a:t>
          </a:r>
          <a:r>
            <a:rPr lang="en-US" sz="1500" b="0" i="0" kern="1200" dirty="0"/>
            <a:t> </a:t>
          </a:r>
          <a:r>
            <a:rPr lang="en-US" sz="1500" b="0" i="0" kern="1200" dirty="0" err="1"/>
            <a:t>eller</a:t>
          </a:r>
          <a:r>
            <a:rPr lang="en-US" sz="1500" b="0" i="0" kern="1200" dirty="0"/>
            <a:t> </a:t>
          </a:r>
          <a:r>
            <a:rPr lang="en-US" sz="1500" b="0" i="0" kern="1200" dirty="0" err="1"/>
            <a:t>dolda</a:t>
          </a:r>
          <a:r>
            <a:rPr lang="en-US" sz="1500" b="0" i="0" kern="1200" dirty="0"/>
            <a:t>, </a:t>
          </a:r>
          <a:r>
            <a:rPr lang="en-US" sz="1500" b="0" i="0" kern="1200" dirty="0" err="1"/>
            <a:t>erfarenhetsmässiga</a:t>
          </a:r>
          <a:r>
            <a:rPr lang="en-US" sz="1500" b="0" i="0" kern="1200" dirty="0"/>
            <a:t> </a:t>
          </a:r>
          <a:r>
            <a:rPr lang="en-US" sz="1500" b="0" i="0" kern="1200" dirty="0" err="1"/>
            <a:t>eller</a:t>
          </a:r>
          <a:r>
            <a:rPr lang="en-US" sz="1500" b="0" i="0" kern="1200" dirty="0"/>
            <a:t> </a:t>
          </a:r>
          <a:r>
            <a:rPr lang="en-US" sz="1500" b="0" i="0" kern="1200" dirty="0" err="1"/>
            <a:t>känslomässiga</a:t>
          </a:r>
          <a:r>
            <a:rPr lang="en-US" sz="1500" b="0" i="0" kern="1200" dirty="0"/>
            <a:t> </a:t>
          </a:r>
          <a:r>
            <a:rPr lang="en-US" sz="1500" b="0" i="0" kern="1200" dirty="0" err="1"/>
            <a:t>inställning</a:t>
          </a:r>
          <a:r>
            <a:rPr lang="en-US" sz="1500" b="0" i="0" kern="1200" dirty="0"/>
            <a:t> till </a:t>
          </a:r>
          <a:r>
            <a:rPr lang="en-US" sz="1500" b="0" i="0" kern="1200" dirty="0" err="1"/>
            <a:t>något</a:t>
          </a:r>
          <a:r>
            <a:rPr lang="en-US" sz="1500" b="0" i="0" kern="1200" dirty="0"/>
            <a:t> </a:t>
          </a:r>
          <a:r>
            <a:rPr lang="en-US" sz="1500" b="0" i="0" kern="1200" dirty="0" err="1"/>
            <a:t>eller</a:t>
          </a:r>
          <a:r>
            <a:rPr lang="en-US" sz="1500" b="0" i="0" kern="1200" dirty="0"/>
            <a:t> </a:t>
          </a:r>
          <a:r>
            <a:rPr lang="en-US" sz="1500" b="0" i="0" kern="1200" dirty="0" err="1"/>
            <a:t>någon</a:t>
          </a:r>
          <a:r>
            <a:rPr lang="en-US" sz="1500" b="0" i="0" kern="1200" dirty="0"/>
            <a:t>.</a:t>
          </a:r>
        </a:p>
      </dsp:txBody>
      <dsp:txXfrm>
        <a:off x="1366710" y="2334"/>
        <a:ext cx="6375872" cy="1183299"/>
      </dsp:txXfrm>
    </dsp:sp>
    <dsp:sp modelId="{54DC5ADD-14F0-40C3-969F-86013FFC955C}">
      <dsp:nvSpPr>
        <dsp:cNvPr id="0" name=""/>
        <dsp:cNvSpPr/>
      </dsp:nvSpPr>
      <dsp:spPr>
        <a:xfrm>
          <a:off x="0" y="1481458"/>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BA2943-58C1-4810-B7B3-7CA463D587B2}">
      <dsp:nvSpPr>
        <dsp:cNvPr id="0" name=""/>
        <dsp:cNvSpPr/>
      </dsp:nvSpPr>
      <dsp:spPr>
        <a:xfrm>
          <a:off x="357948" y="1747701"/>
          <a:ext cx="650814" cy="650814"/>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83C876-9A87-4894-A184-BB70C3CE92D1}">
      <dsp:nvSpPr>
        <dsp:cNvPr id="0" name=""/>
        <dsp:cNvSpPr/>
      </dsp:nvSpPr>
      <dsp:spPr>
        <a:xfrm>
          <a:off x="1366710" y="1481458"/>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666750">
            <a:lnSpc>
              <a:spcPct val="100000"/>
            </a:lnSpc>
            <a:spcBef>
              <a:spcPct val="0"/>
            </a:spcBef>
            <a:spcAft>
              <a:spcPct val="35000"/>
            </a:spcAft>
            <a:buNone/>
          </a:pPr>
          <a:r>
            <a:rPr lang="en-US" sz="1500" b="0" i="0" kern="1200"/>
            <a:t>En attityds psykologiska funktion är att skydda jaget, självkänslan och att uttrycka värderingar (visa en unik självbild). </a:t>
          </a:r>
        </a:p>
      </dsp:txBody>
      <dsp:txXfrm>
        <a:off x="1366710" y="1481458"/>
        <a:ext cx="6375872" cy="1183299"/>
      </dsp:txXfrm>
    </dsp:sp>
    <dsp:sp modelId="{C7BE6D41-E0DE-4DC9-8AE2-09B0009DFC4E}">
      <dsp:nvSpPr>
        <dsp:cNvPr id="0" name=""/>
        <dsp:cNvSpPr/>
      </dsp:nvSpPr>
      <dsp:spPr>
        <a:xfrm>
          <a:off x="0" y="2960582"/>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08454A-8BD3-4000-AA76-3BD801A87992}">
      <dsp:nvSpPr>
        <dsp:cNvPr id="0" name=""/>
        <dsp:cNvSpPr/>
      </dsp:nvSpPr>
      <dsp:spPr>
        <a:xfrm>
          <a:off x="357948" y="3226825"/>
          <a:ext cx="650814" cy="650814"/>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8A4A4B-2C79-447C-896D-46A7AE2815C8}">
      <dsp:nvSpPr>
        <dsp:cNvPr id="0" name=""/>
        <dsp:cNvSpPr/>
      </dsp:nvSpPr>
      <dsp:spPr>
        <a:xfrm>
          <a:off x="1366710" y="2960582"/>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666750">
            <a:lnSpc>
              <a:spcPct val="100000"/>
            </a:lnSpc>
            <a:spcBef>
              <a:spcPct val="0"/>
            </a:spcBef>
            <a:spcAft>
              <a:spcPct val="35000"/>
            </a:spcAft>
            <a:buNone/>
          </a:pPr>
          <a:r>
            <a:rPr lang="en-US" sz="1500" b="0" i="0" kern="1200"/>
            <a:t>Attityden hjälper också till att ha färdiga värderingar om nya situationer och spar därmed energi. En uppsättning attityder hjälper oss också att värdera företeelser i vår omvärld.</a:t>
          </a:r>
        </a:p>
      </dsp:txBody>
      <dsp:txXfrm>
        <a:off x="1366710" y="2960582"/>
        <a:ext cx="6375872" cy="1183299"/>
      </dsp:txXfrm>
    </dsp:sp>
    <dsp:sp modelId="{E3C24400-7206-4D7D-BEA5-0F24E16743C2}">
      <dsp:nvSpPr>
        <dsp:cNvPr id="0" name=""/>
        <dsp:cNvSpPr/>
      </dsp:nvSpPr>
      <dsp:spPr>
        <a:xfrm>
          <a:off x="0" y="4439706"/>
          <a:ext cx="7742583" cy="118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13FF3C-3CC1-458D-AC4D-995411E1885A}">
      <dsp:nvSpPr>
        <dsp:cNvPr id="0" name=""/>
        <dsp:cNvSpPr/>
      </dsp:nvSpPr>
      <dsp:spPr>
        <a:xfrm>
          <a:off x="357948" y="4705949"/>
          <a:ext cx="650814" cy="650814"/>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94E75E-E475-4CC9-8D37-E8997528E0C4}">
      <dsp:nvSpPr>
        <dsp:cNvPr id="0" name=""/>
        <dsp:cNvSpPr/>
      </dsp:nvSpPr>
      <dsp:spPr>
        <a:xfrm>
          <a:off x="1366710" y="4439706"/>
          <a:ext cx="6375872" cy="118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33" tIns="125233" rIns="125233" bIns="125233" numCol="1" spcCol="1270" anchor="ctr" anchorCtr="0">
          <a:noAutofit/>
        </a:bodyPr>
        <a:lstStyle/>
        <a:p>
          <a:pPr marL="0" lvl="0" indent="0" algn="l" defTabSz="666750">
            <a:lnSpc>
              <a:spcPct val="100000"/>
            </a:lnSpc>
            <a:spcBef>
              <a:spcPct val="0"/>
            </a:spcBef>
            <a:spcAft>
              <a:spcPct val="35000"/>
            </a:spcAft>
            <a:buNone/>
          </a:pPr>
          <a:r>
            <a:rPr lang="en-US" sz="1500" b="0" i="0" kern="1200"/>
            <a:t>﻿Det mest intressanta och användbara i vårt sammanhang är att attityder är förvärvade och därmed fullt möjliga att förändra, bara man själv vill. Just detta är en huvudnyckel till att bli en bättre och skickligare ledare.</a:t>
          </a:r>
        </a:p>
      </dsp:txBody>
      <dsp:txXfrm>
        <a:off x="1366710" y="4439706"/>
        <a:ext cx="6375872" cy="11832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FF17D-F985-2E43-9087-A25491B791B7}">
      <dsp:nvSpPr>
        <dsp:cNvPr id="0" name=""/>
        <dsp:cNvSpPr/>
      </dsp:nvSpPr>
      <dsp:spPr>
        <a:xfrm>
          <a:off x="0" y="67508"/>
          <a:ext cx="5262286" cy="17726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t>
          </a:r>
          <a:r>
            <a:rPr lang="en-US" sz="2300" kern="1200" dirty="0" err="1"/>
            <a:t>Direkt</a:t>
          </a:r>
          <a:r>
            <a:rPr lang="en-US" sz="2300" kern="1200" dirty="0"/>
            <a:t> </a:t>
          </a:r>
          <a:r>
            <a:rPr lang="en-US" sz="2300" kern="1200" dirty="0" err="1"/>
            <a:t>koppling</a:t>
          </a:r>
          <a:r>
            <a:rPr lang="en-US" sz="2300" kern="1200" dirty="0"/>
            <a:t> </a:t>
          </a:r>
          <a:r>
            <a:rPr lang="en-US" sz="2300" kern="1200" dirty="0" err="1"/>
            <a:t>mellan</a:t>
          </a:r>
          <a:r>
            <a:rPr lang="en-US" sz="2300" kern="1200" dirty="0"/>
            <a:t> </a:t>
          </a:r>
          <a:r>
            <a:rPr lang="en-US" sz="2300" kern="1200" dirty="0" err="1"/>
            <a:t>våra</a:t>
          </a:r>
          <a:r>
            <a:rPr lang="en-US" sz="2300" kern="1200" dirty="0"/>
            <a:t> </a:t>
          </a:r>
          <a:r>
            <a:rPr lang="en-US" sz="2300" kern="1200" dirty="0" err="1"/>
            <a:t>attityder</a:t>
          </a:r>
          <a:r>
            <a:rPr lang="en-US" sz="2300" kern="1200" dirty="0"/>
            <a:t> </a:t>
          </a:r>
          <a:r>
            <a:rPr lang="en-US" sz="2300" kern="1200" dirty="0" err="1"/>
            <a:t>och</a:t>
          </a:r>
          <a:r>
            <a:rPr lang="en-US" sz="2300" kern="1200" dirty="0"/>
            <a:t> </a:t>
          </a:r>
          <a:r>
            <a:rPr lang="en-US" sz="2300" kern="1200" dirty="0" err="1"/>
            <a:t>våra</a:t>
          </a:r>
          <a:r>
            <a:rPr lang="en-US" sz="2300" kern="1200" dirty="0"/>
            <a:t> </a:t>
          </a:r>
          <a:r>
            <a:rPr lang="en-US" sz="2300" kern="1200" dirty="0" err="1"/>
            <a:t>beteenden</a:t>
          </a:r>
          <a:r>
            <a:rPr lang="en-US" sz="2300" kern="1200" dirty="0"/>
            <a:t>. </a:t>
          </a:r>
        </a:p>
      </dsp:txBody>
      <dsp:txXfrm>
        <a:off x="86536" y="154044"/>
        <a:ext cx="5089214" cy="1599624"/>
      </dsp:txXfrm>
    </dsp:sp>
    <dsp:sp modelId="{1A7E8BAB-EBA4-AA49-B8F5-5713025034F4}">
      <dsp:nvSpPr>
        <dsp:cNvPr id="0" name=""/>
        <dsp:cNvSpPr/>
      </dsp:nvSpPr>
      <dsp:spPr>
        <a:xfrm>
          <a:off x="0" y="1906444"/>
          <a:ext cx="5262286" cy="17726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En ändring av attityden bidrar till att förändra ett beteende. </a:t>
          </a:r>
        </a:p>
      </dsp:txBody>
      <dsp:txXfrm>
        <a:off x="86536" y="1992980"/>
        <a:ext cx="5089214" cy="1599624"/>
      </dsp:txXfrm>
    </dsp:sp>
    <dsp:sp modelId="{16AB0238-70F5-3746-9D1B-5F42C6C77D7E}">
      <dsp:nvSpPr>
        <dsp:cNvPr id="0" name=""/>
        <dsp:cNvSpPr/>
      </dsp:nvSpPr>
      <dsp:spPr>
        <a:xfrm>
          <a:off x="0" y="3745380"/>
          <a:ext cx="5262286" cy="17726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err="1"/>
            <a:t>Fungerar</a:t>
          </a:r>
          <a:r>
            <a:rPr lang="en-US" sz="2300" kern="1200" dirty="0"/>
            <a:t> </a:t>
          </a:r>
          <a:r>
            <a:rPr lang="en-US" sz="2300" kern="1200" dirty="0" err="1"/>
            <a:t>åt</a:t>
          </a:r>
          <a:r>
            <a:rPr lang="en-US" sz="2300" kern="1200" dirty="0"/>
            <a:t> </a:t>
          </a:r>
          <a:r>
            <a:rPr lang="en-US" sz="2300" kern="1200" dirty="0" err="1"/>
            <a:t>båda</a:t>
          </a:r>
          <a:r>
            <a:rPr lang="en-US" sz="2300" kern="1200" dirty="0"/>
            <a:t> </a:t>
          </a:r>
          <a:r>
            <a:rPr lang="en-US" sz="2300" kern="1200" dirty="0" err="1"/>
            <a:t>håll</a:t>
          </a:r>
          <a:r>
            <a:rPr lang="en-US" sz="2300" kern="1200" dirty="0"/>
            <a:t>!</a:t>
          </a:r>
        </a:p>
        <a:p>
          <a:pPr marL="0" lvl="0" indent="0" algn="l" defTabSz="1022350">
            <a:lnSpc>
              <a:spcPct val="90000"/>
            </a:lnSpc>
            <a:spcBef>
              <a:spcPct val="0"/>
            </a:spcBef>
            <a:spcAft>
              <a:spcPct val="35000"/>
            </a:spcAft>
            <a:buNone/>
          </a:pPr>
          <a:r>
            <a:rPr lang="en-US" sz="2300" kern="1200" dirty="0" err="1"/>
            <a:t>Lyckas</a:t>
          </a:r>
          <a:r>
            <a:rPr lang="en-US" sz="2300" kern="1200" dirty="0"/>
            <a:t> man </a:t>
          </a:r>
          <a:r>
            <a:rPr lang="en-US" sz="2300" kern="1200" dirty="0" err="1"/>
            <a:t>förändra</a:t>
          </a:r>
          <a:r>
            <a:rPr lang="en-US" sz="2300" kern="1200" dirty="0"/>
            <a:t> </a:t>
          </a:r>
          <a:r>
            <a:rPr lang="en-US" sz="2300" kern="1200" dirty="0" err="1"/>
            <a:t>ett</a:t>
          </a:r>
          <a:r>
            <a:rPr lang="en-US" sz="2300" kern="1200" dirty="0"/>
            <a:t> </a:t>
          </a:r>
          <a:r>
            <a:rPr lang="en-US" sz="2300" kern="1200" dirty="0" err="1"/>
            <a:t>beteende</a:t>
          </a:r>
          <a:r>
            <a:rPr lang="en-US" sz="2300" kern="1200" dirty="0"/>
            <a:t>, </a:t>
          </a:r>
          <a:r>
            <a:rPr lang="en-US" sz="2300" kern="1200" dirty="0" err="1"/>
            <a:t>använder</a:t>
          </a:r>
          <a:r>
            <a:rPr lang="en-US" sz="2300" kern="1200" dirty="0"/>
            <a:t> man </a:t>
          </a:r>
          <a:r>
            <a:rPr lang="en-US" sz="2300" kern="1200" dirty="0" err="1"/>
            <a:t>naturligtvis</a:t>
          </a:r>
          <a:r>
            <a:rPr lang="en-US" sz="2300" kern="1200" dirty="0"/>
            <a:t> den </a:t>
          </a:r>
          <a:r>
            <a:rPr lang="en-US" sz="2300" kern="1200" dirty="0" err="1"/>
            <a:t>erfarenheten</a:t>
          </a:r>
          <a:r>
            <a:rPr lang="en-US" sz="2300" kern="1200" dirty="0"/>
            <a:t> till </a:t>
          </a:r>
          <a:r>
            <a:rPr lang="en-US" sz="2300" kern="1200" dirty="0" err="1"/>
            <a:t>att</a:t>
          </a:r>
          <a:r>
            <a:rPr lang="en-US" sz="2300" kern="1200" dirty="0"/>
            <a:t> </a:t>
          </a:r>
          <a:r>
            <a:rPr lang="en-US" sz="2300" kern="1200" dirty="0" err="1"/>
            <a:t>ändra</a:t>
          </a:r>
          <a:r>
            <a:rPr lang="en-US" sz="2300" kern="1200" dirty="0"/>
            <a:t> sin </a:t>
          </a:r>
          <a:r>
            <a:rPr lang="en-US" sz="2300" kern="1200" dirty="0" err="1"/>
            <a:t>attityd</a:t>
          </a:r>
          <a:r>
            <a:rPr lang="en-US" sz="2300" kern="1200" dirty="0"/>
            <a:t>.</a:t>
          </a:r>
        </a:p>
      </dsp:txBody>
      <dsp:txXfrm>
        <a:off x="86536" y="3831916"/>
        <a:ext cx="5089214" cy="15996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2C0E6-F729-4C0A-BA1F-1E7501DD5C56}">
      <dsp:nvSpPr>
        <dsp:cNvPr id="0" name=""/>
        <dsp:cNvSpPr/>
      </dsp:nvSpPr>
      <dsp:spPr>
        <a:xfrm>
          <a:off x="0" y="439479"/>
          <a:ext cx="7742583" cy="21622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992268-693C-4BCC-9759-A69D88F58F5E}">
      <dsp:nvSpPr>
        <dsp:cNvPr id="0" name=""/>
        <dsp:cNvSpPr/>
      </dsp:nvSpPr>
      <dsp:spPr>
        <a:xfrm>
          <a:off x="654077" y="925983"/>
          <a:ext cx="1189232" cy="11892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F63C3-FFAB-436B-8F1F-C3453C14770A}">
      <dsp:nvSpPr>
        <dsp:cNvPr id="0" name=""/>
        <dsp:cNvSpPr/>
      </dsp:nvSpPr>
      <dsp:spPr>
        <a:xfrm>
          <a:off x="2497387" y="439479"/>
          <a:ext cx="5245195" cy="216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837" tIns="228837" rIns="228837" bIns="228837" numCol="1" spcCol="1270" anchor="ctr" anchorCtr="0">
          <a:noAutofit/>
        </a:bodyPr>
        <a:lstStyle/>
        <a:p>
          <a:pPr marL="0" lvl="0" indent="0" algn="l" defTabSz="800100">
            <a:lnSpc>
              <a:spcPct val="90000"/>
            </a:lnSpc>
            <a:spcBef>
              <a:spcPct val="0"/>
            </a:spcBef>
            <a:spcAft>
              <a:spcPct val="35000"/>
            </a:spcAft>
            <a:buNone/>
          </a:pPr>
          <a:r>
            <a:rPr lang="en-US" sz="1800" i="0" kern="1200" dirty="0" err="1"/>
            <a:t>Självkontroll</a:t>
          </a:r>
          <a:r>
            <a:rPr lang="en-US" sz="1800" i="0" kern="1200" dirty="0"/>
            <a:t> </a:t>
          </a:r>
          <a:r>
            <a:rPr lang="en-US" sz="1800" i="0" kern="1200" dirty="0" err="1"/>
            <a:t>är</a:t>
          </a:r>
          <a:r>
            <a:rPr lang="en-US" sz="1800" i="0" kern="1200" dirty="0"/>
            <a:t> </a:t>
          </a:r>
          <a:r>
            <a:rPr lang="en-US" sz="1800" i="0" kern="1200" dirty="0" err="1"/>
            <a:t>något</a:t>
          </a:r>
          <a:r>
            <a:rPr lang="en-US" sz="1800" i="0" kern="1200" dirty="0"/>
            <a:t> vi </a:t>
          </a:r>
          <a:r>
            <a:rPr lang="en-US" sz="1800" i="0" kern="1200" dirty="0" err="1"/>
            <a:t>lär</a:t>
          </a:r>
          <a:r>
            <a:rPr lang="en-US" sz="1800" i="0" kern="1200" dirty="0"/>
            <a:t> </a:t>
          </a:r>
          <a:r>
            <a:rPr lang="en-US" sz="1800" i="0" kern="1200" dirty="0" err="1"/>
            <a:t>oss</a:t>
          </a:r>
          <a:r>
            <a:rPr lang="en-US" sz="1800" i="0" kern="1200" dirty="0"/>
            <a:t> </a:t>
          </a:r>
          <a:r>
            <a:rPr lang="en-US" sz="1800" i="0" kern="1200" dirty="0" err="1"/>
            <a:t>när</a:t>
          </a:r>
          <a:r>
            <a:rPr lang="en-US" sz="1800" i="0" kern="1200" dirty="0"/>
            <a:t> vi </a:t>
          </a:r>
          <a:r>
            <a:rPr lang="en-US" sz="1800" i="0" kern="1200" dirty="0" err="1"/>
            <a:t>måste</a:t>
          </a:r>
          <a:r>
            <a:rPr lang="en-US" sz="1800" i="0" kern="1200" dirty="0"/>
            <a:t> </a:t>
          </a:r>
          <a:r>
            <a:rPr lang="en-US" sz="1800" i="0" kern="1200" dirty="0" err="1"/>
            <a:t>vänta</a:t>
          </a:r>
          <a:r>
            <a:rPr lang="en-US" sz="1800" i="0" kern="1200" dirty="0"/>
            <a:t> </a:t>
          </a:r>
          <a:r>
            <a:rPr lang="en-US" sz="1800" i="0" kern="1200" dirty="0" err="1"/>
            <a:t>på</a:t>
          </a:r>
          <a:r>
            <a:rPr lang="en-US" sz="1800" i="0" kern="1200" dirty="0"/>
            <a:t> </a:t>
          </a:r>
          <a:r>
            <a:rPr lang="en-US" sz="1800" i="0" kern="1200" dirty="0" err="1"/>
            <a:t>vad</a:t>
          </a:r>
          <a:r>
            <a:rPr lang="en-US" sz="1800" i="0" kern="1200" dirty="0"/>
            <a:t> vi </a:t>
          </a:r>
          <a:r>
            <a:rPr lang="en-US" sz="1800" i="0" kern="1200" dirty="0" err="1"/>
            <a:t>vill</a:t>
          </a:r>
          <a:r>
            <a:rPr lang="en-US" sz="1800" i="0" kern="1200" dirty="0"/>
            <a:t> ha. </a:t>
          </a:r>
        </a:p>
        <a:p>
          <a:pPr marL="0" lvl="0" indent="0" algn="l" defTabSz="800100">
            <a:lnSpc>
              <a:spcPct val="90000"/>
            </a:lnSpc>
            <a:spcBef>
              <a:spcPct val="0"/>
            </a:spcBef>
            <a:spcAft>
              <a:spcPct val="35000"/>
            </a:spcAft>
            <a:buNone/>
          </a:pPr>
          <a:r>
            <a:rPr lang="en-US" sz="1800" i="0" kern="1200" dirty="0" err="1"/>
            <a:t>Alla</a:t>
          </a:r>
          <a:r>
            <a:rPr lang="en-US" sz="1800" i="0" kern="1200" dirty="0"/>
            <a:t> vet vi </a:t>
          </a:r>
          <a:r>
            <a:rPr lang="en-US" sz="1800" i="0" kern="1200" dirty="0" err="1"/>
            <a:t>att</a:t>
          </a:r>
          <a:r>
            <a:rPr lang="en-US" sz="1800" i="0" kern="1200" dirty="0"/>
            <a:t> vi </a:t>
          </a:r>
          <a:r>
            <a:rPr lang="en-US" sz="1800" i="0" kern="1200" dirty="0" err="1"/>
            <a:t>har</a:t>
          </a:r>
          <a:r>
            <a:rPr lang="en-US" sz="1800" i="0" kern="1200" dirty="0"/>
            <a:t> det, men </a:t>
          </a:r>
          <a:r>
            <a:rPr lang="en-US" sz="1800" i="0" kern="1200" dirty="0" err="1"/>
            <a:t>ibland</a:t>
          </a:r>
          <a:r>
            <a:rPr lang="en-US" sz="1800" i="0" kern="1200" dirty="0"/>
            <a:t> </a:t>
          </a:r>
          <a:r>
            <a:rPr lang="en-US" sz="1800" i="0" kern="1200" dirty="0" err="1"/>
            <a:t>undrar</a:t>
          </a:r>
          <a:r>
            <a:rPr lang="en-US" sz="1800" i="0" kern="1200" dirty="0"/>
            <a:t> vi om det </a:t>
          </a:r>
          <a:r>
            <a:rPr lang="en-US" sz="1800" i="0" kern="1200" dirty="0" err="1"/>
            <a:t>är</a:t>
          </a:r>
          <a:r>
            <a:rPr lang="en-US" sz="1800" i="0" kern="1200" dirty="0"/>
            <a:t> </a:t>
          </a:r>
          <a:r>
            <a:rPr lang="en-US" sz="1800" i="0" kern="1200" dirty="0" err="1"/>
            <a:t>värt</a:t>
          </a:r>
          <a:r>
            <a:rPr lang="en-US" sz="1800" i="0" kern="1200" dirty="0"/>
            <a:t> det. </a:t>
          </a:r>
        </a:p>
        <a:p>
          <a:pPr marL="0" lvl="0" indent="0" algn="l" defTabSz="800100">
            <a:lnSpc>
              <a:spcPct val="90000"/>
            </a:lnSpc>
            <a:spcBef>
              <a:spcPct val="0"/>
            </a:spcBef>
            <a:spcAft>
              <a:spcPct val="35000"/>
            </a:spcAft>
            <a:buNone/>
          </a:pPr>
          <a:r>
            <a:rPr lang="en-US" sz="1800" i="0" kern="1200" dirty="0"/>
            <a:t>Det </a:t>
          </a:r>
          <a:r>
            <a:rPr lang="en-US" sz="1800" i="0" kern="1200" dirty="0" err="1"/>
            <a:t>må</a:t>
          </a:r>
          <a:r>
            <a:rPr lang="en-US" sz="1800" i="0" kern="1200" dirty="0"/>
            <a:t> </a:t>
          </a:r>
          <a:r>
            <a:rPr lang="en-US" sz="1800" i="0" kern="1200" dirty="0" err="1"/>
            <a:t>vara</a:t>
          </a:r>
          <a:r>
            <a:rPr lang="en-US" sz="1800" i="0" kern="1200" dirty="0"/>
            <a:t> </a:t>
          </a:r>
          <a:r>
            <a:rPr lang="en-US" sz="1800" i="0" kern="1200" dirty="0" err="1"/>
            <a:t>svårt</a:t>
          </a:r>
          <a:r>
            <a:rPr lang="en-US" sz="1800" i="0" kern="1200" dirty="0"/>
            <a:t>, men </a:t>
          </a:r>
          <a:r>
            <a:rPr lang="en-US" sz="1800" i="0" kern="1200" dirty="0" err="1"/>
            <a:t>självkontroll</a:t>
          </a:r>
          <a:r>
            <a:rPr lang="en-US" sz="1800" i="0" kern="1200" dirty="0"/>
            <a:t> </a:t>
          </a:r>
          <a:r>
            <a:rPr lang="en-US" sz="1800" i="0" kern="1200" dirty="0" err="1"/>
            <a:t>är</a:t>
          </a:r>
          <a:r>
            <a:rPr lang="en-US" sz="1800" i="0" kern="1200" dirty="0"/>
            <a:t> </a:t>
          </a:r>
          <a:r>
            <a:rPr lang="en-US" sz="1800" i="0" kern="1200" dirty="0" err="1"/>
            <a:t>viktigt</a:t>
          </a:r>
          <a:r>
            <a:rPr lang="en-US" sz="1800" i="0" kern="1200" dirty="0"/>
            <a:t> för </a:t>
          </a:r>
          <a:r>
            <a:rPr lang="en-US" sz="1800" i="0" kern="1200" dirty="0" err="1"/>
            <a:t>att</a:t>
          </a:r>
          <a:r>
            <a:rPr lang="en-US" sz="1800" i="0" kern="1200" dirty="0"/>
            <a:t> </a:t>
          </a:r>
          <a:r>
            <a:rPr lang="en-US" sz="1800" i="0" kern="1200" dirty="0" err="1"/>
            <a:t>nå</a:t>
          </a:r>
          <a:r>
            <a:rPr lang="en-US" sz="1800" i="0" kern="1200" dirty="0"/>
            <a:t> </a:t>
          </a:r>
          <a:r>
            <a:rPr lang="en-US" sz="1800" i="0" kern="1200" dirty="0" err="1"/>
            <a:t>våra</a:t>
          </a:r>
          <a:r>
            <a:rPr lang="en-US" sz="1800" i="0" kern="1200" dirty="0"/>
            <a:t> </a:t>
          </a:r>
          <a:r>
            <a:rPr lang="en-US" sz="1800" i="0" kern="1200" dirty="0" err="1"/>
            <a:t>långsiktiga</a:t>
          </a:r>
          <a:r>
            <a:rPr lang="en-US" sz="1800" i="0" kern="1200" dirty="0"/>
            <a:t> </a:t>
          </a:r>
          <a:r>
            <a:rPr lang="en-US" sz="1800" i="0" kern="1200" dirty="0" err="1"/>
            <a:t>mål</a:t>
          </a:r>
          <a:r>
            <a:rPr lang="en-US" sz="1800" i="0" kern="1200" dirty="0"/>
            <a:t>.</a:t>
          </a:r>
        </a:p>
      </dsp:txBody>
      <dsp:txXfrm>
        <a:off x="2497387" y="439479"/>
        <a:ext cx="5245195" cy="2162240"/>
      </dsp:txXfrm>
    </dsp:sp>
    <dsp:sp modelId="{ED318505-F5D9-4F1D-9C5A-48AB129F9033}">
      <dsp:nvSpPr>
        <dsp:cNvPr id="0" name=""/>
        <dsp:cNvSpPr/>
      </dsp:nvSpPr>
      <dsp:spPr>
        <a:xfrm>
          <a:off x="0" y="3023620"/>
          <a:ext cx="7742583" cy="21622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F0B9A8-99D2-48B7-952D-F59062C3E54D}">
      <dsp:nvSpPr>
        <dsp:cNvPr id="0" name=""/>
        <dsp:cNvSpPr/>
      </dsp:nvSpPr>
      <dsp:spPr>
        <a:xfrm>
          <a:off x="654077" y="3510124"/>
          <a:ext cx="1189232" cy="11892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47E255-B8EA-410F-B38A-0F3C2058B527}">
      <dsp:nvSpPr>
        <dsp:cNvPr id="0" name=""/>
        <dsp:cNvSpPr/>
      </dsp:nvSpPr>
      <dsp:spPr>
        <a:xfrm>
          <a:off x="2497387" y="3023620"/>
          <a:ext cx="5245195" cy="216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837" tIns="228837" rIns="228837" bIns="228837" numCol="1" spcCol="1270" anchor="ctr" anchorCtr="0">
          <a:noAutofit/>
        </a:bodyPr>
        <a:lstStyle/>
        <a:p>
          <a:pPr marL="0" lvl="0" indent="0" algn="l" defTabSz="800100">
            <a:lnSpc>
              <a:spcPct val="90000"/>
            </a:lnSpc>
            <a:spcBef>
              <a:spcPct val="0"/>
            </a:spcBef>
            <a:spcAft>
              <a:spcPct val="35000"/>
            </a:spcAft>
            <a:buNone/>
          </a:pPr>
          <a:r>
            <a:rPr lang="en-US" sz="1800" kern="1200" dirty="0"/>
            <a:t>Det </a:t>
          </a:r>
          <a:r>
            <a:rPr lang="en-US" sz="1800" kern="1200" dirty="0" err="1"/>
            <a:t>involverar</a:t>
          </a:r>
          <a:r>
            <a:rPr lang="en-US" sz="1800" kern="1200" dirty="0"/>
            <a:t> </a:t>
          </a:r>
          <a:r>
            <a:rPr lang="en-US" sz="1800" kern="1200" dirty="0" err="1"/>
            <a:t>att</a:t>
          </a:r>
          <a:r>
            <a:rPr lang="en-US" sz="1800" kern="1200" dirty="0"/>
            <a:t> </a:t>
          </a:r>
          <a:r>
            <a:rPr lang="en-US" sz="1800" kern="1200" dirty="0" err="1"/>
            <a:t>nå</a:t>
          </a:r>
          <a:r>
            <a:rPr lang="en-US" sz="1800" kern="1200" dirty="0"/>
            <a:t> </a:t>
          </a:r>
          <a:r>
            <a:rPr lang="en-US" sz="1800" kern="1200" dirty="0" err="1"/>
            <a:t>en</a:t>
          </a:r>
          <a:r>
            <a:rPr lang="en-US" sz="1800" kern="1200" dirty="0"/>
            <a:t> </a:t>
          </a:r>
          <a:r>
            <a:rPr lang="en-US" sz="1800" kern="1200" dirty="0" err="1"/>
            <a:t>känslomässig</a:t>
          </a:r>
          <a:r>
            <a:rPr lang="en-US" sz="1800" kern="1200" dirty="0"/>
            <a:t> </a:t>
          </a:r>
          <a:r>
            <a:rPr lang="en-US" sz="1800" kern="1200" dirty="0" err="1"/>
            <a:t>balans</a:t>
          </a:r>
          <a:r>
            <a:rPr lang="en-US" sz="1800" kern="1200" dirty="0"/>
            <a:t> för </a:t>
          </a:r>
          <a:r>
            <a:rPr lang="en-US" sz="1800" kern="1200" dirty="0" err="1"/>
            <a:t>att</a:t>
          </a:r>
          <a:r>
            <a:rPr lang="en-US" sz="1800" kern="1200" dirty="0"/>
            <a:t> </a:t>
          </a:r>
          <a:r>
            <a:rPr lang="en-US" sz="1800" u="none" kern="1200" dirty="0">
              <a:solidFill>
                <a:srgbClr val="00B0F0"/>
              </a:solidFill>
              <a:hlinkClick xmlns:r="http://schemas.openxmlformats.org/officeDocument/2006/relationships" r:id="rId5">
                <a:extLst>
                  <a:ext uri="{A12FA001-AC4F-418D-AE19-62706E023703}">
                    <ahyp:hlinkClr xmlns:ahyp="http://schemas.microsoft.com/office/drawing/2018/hyperlinkcolor" val="tx"/>
                  </a:ext>
                </a:extLst>
              </a:hlinkClick>
            </a:rPr>
            <a:t>motstå våra impulser</a:t>
          </a:r>
          <a:r>
            <a:rPr lang="en-US" sz="1800" kern="1200" dirty="0">
              <a:solidFill>
                <a:schemeClr val="tx1"/>
              </a:solidFill>
            </a:rPr>
            <a:t>, </a:t>
          </a:r>
          <a:r>
            <a:rPr lang="en-US" sz="1800" kern="1200" dirty="0" err="1"/>
            <a:t>och</a:t>
          </a:r>
          <a:r>
            <a:rPr lang="en-US" sz="1800" kern="1200" dirty="0"/>
            <a:t> det </a:t>
          </a:r>
          <a:r>
            <a:rPr lang="en-US" sz="1800" kern="1200" dirty="0" err="1"/>
            <a:t>är</a:t>
          </a:r>
          <a:r>
            <a:rPr lang="en-US" sz="1800" kern="1200" dirty="0"/>
            <a:t> </a:t>
          </a:r>
          <a:r>
            <a:rPr lang="en-US" sz="1800" kern="1200" dirty="0" err="1"/>
            <a:t>extremt</a:t>
          </a:r>
          <a:r>
            <a:rPr lang="en-US" sz="1800" kern="1200" dirty="0"/>
            <a:t> </a:t>
          </a:r>
          <a:r>
            <a:rPr lang="en-US" sz="1800" kern="1200" dirty="0" err="1"/>
            <a:t>viktigt</a:t>
          </a:r>
          <a:r>
            <a:rPr lang="en-US" sz="1800" kern="1200" dirty="0"/>
            <a:t> för </a:t>
          </a:r>
          <a:r>
            <a:rPr lang="en-US" sz="1800" kern="1200" dirty="0" err="1"/>
            <a:t>att</a:t>
          </a:r>
          <a:r>
            <a:rPr lang="en-US" sz="1800" kern="1200" dirty="0"/>
            <a:t> vi ska </a:t>
          </a:r>
          <a:r>
            <a:rPr lang="en-US" sz="1800" kern="1200" dirty="0" err="1"/>
            <a:t>må</a:t>
          </a:r>
          <a:r>
            <a:rPr lang="en-US" sz="1800" kern="1200" dirty="0"/>
            <a:t> bra.</a:t>
          </a:r>
        </a:p>
      </dsp:txBody>
      <dsp:txXfrm>
        <a:off x="2497387" y="3023620"/>
        <a:ext cx="5245195" cy="21622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60DB7-9EB5-40A7-9893-C930DF40F309}">
      <dsp:nvSpPr>
        <dsp:cNvPr id="0" name=""/>
        <dsp:cNvSpPr/>
      </dsp:nvSpPr>
      <dsp:spPr>
        <a:xfrm>
          <a:off x="0" y="1968869"/>
          <a:ext cx="7742583" cy="16876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1F8668-2E7B-41FE-A199-AD25D4508E6B}">
      <dsp:nvSpPr>
        <dsp:cNvPr id="0" name=""/>
        <dsp:cNvSpPr/>
      </dsp:nvSpPr>
      <dsp:spPr>
        <a:xfrm>
          <a:off x="510499" y="2348579"/>
          <a:ext cx="928181" cy="928181"/>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A15EE1-A37F-440F-A6C0-790510C322B1}">
      <dsp:nvSpPr>
        <dsp:cNvPr id="0" name=""/>
        <dsp:cNvSpPr/>
      </dsp:nvSpPr>
      <dsp:spPr>
        <a:xfrm>
          <a:off x="1949180" y="1968869"/>
          <a:ext cx="5793402" cy="1687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605" tIns="178605" rIns="178605" bIns="178605" numCol="1" spcCol="1270" anchor="ctr" anchorCtr="0">
          <a:noAutofit/>
        </a:bodyPr>
        <a:lstStyle/>
        <a:p>
          <a:pPr marL="0" lvl="0" indent="0" algn="l" defTabSz="1111250">
            <a:lnSpc>
              <a:spcPct val="100000"/>
            </a:lnSpc>
            <a:spcBef>
              <a:spcPct val="0"/>
            </a:spcBef>
            <a:spcAft>
              <a:spcPct val="35000"/>
            </a:spcAft>
            <a:buNone/>
          </a:pPr>
          <a:r>
            <a:rPr lang="en-US" sz="2500" kern="1200"/>
            <a:t>Ge exempel- vad gör du för att fira framgång, hur peppar du dig själv?</a:t>
          </a:r>
        </a:p>
      </dsp:txBody>
      <dsp:txXfrm>
        <a:off x="1949180" y="1968869"/>
        <a:ext cx="5793402" cy="16876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7.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2T20:25:32.534"/>
    </inkml:context>
    <inkml:brush xml:id="br0">
      <inkml:brushProperty name="width" value="0.2" units="cm"/>
      <inkml:brushProperty name="height" value="1.2" units="cm"/>
      <inkml:brushProperty name="color" value="#004F8B"/>
      <inkml:brushProperty name="inkEffects" value="pencil"/>
    </inkml:brush>
  </inkml:definitions>
  <inkml:trace contextRef="#ctx0" brushRef="#br0">1 1 16383,'0'0'0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37:14.608"/>
    </inkml:context>
    <inkml:brush xml:id="br0">
      <inkml:brushProperty name="width" value="0.1" units="cm"/>
      <inkml:brushProperty name="height" value="0.1" units="cm"/>
      <inkml:brushProperty name="color" value="#33CCFF"/>
    </inkml:brush>
  </inkml:definitions>
  <inkml:trace contextRef="#ctx0" brushRef="#br0">0 1 24575,'21'0'0,"8"0"0,7 0 0,6 0 0,0 0 0,7 0 0,2 0 0,-1 0 0,6 0 0,-13 0 0,6 0 0,-12 0 0,3 0 0,-3 0 0,-1 0 0,5 0 0,-16 0 0,9 0 0,-10 0 0,5 0 0,0 4 0,0 6 0,6 1 0,-4 7 0,3-2 0,-5 3 0,1 0 0,-1 1 0,0-5 0,0 3 0,0-3 0,-5 4 0,-2-1 0,1-4 0,-4-1 0,0 0 0,-2-3 0,-4 3 0,1-5 0,-2 1 0,-4-1 0,0 0 0,0-4 0,-4 3 0,3-6 0,-6 3 0,3-4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37:16.833"/>
    </inkml:context>
    <inkml:brush xml:id="br0">
      <inkml:brushProperty name="width" value="0.1" units="cm"/>
      <inkml:brushProperty name="height" value="0.1" units="cm"/>
      <inkml:brushProperty name="color" value="#33CCFF"/>
    </inkml:brush>
  </inkml:definitions>
  <inkml:trace contextRef="#ctx0" brushRef="#br0">1283 1 24575,'-27'0'0,"0"0"0,-2 0 0,-13 0 0,4 0 0,-36 0 0,11 0 0,5 0 0,-2 0 0,-7 0 0,15 0 0,0 0 0,-7 0 0,-8 5 0,-5 7 0,13 6 0,-5 6 0,13-2 0,-5 0 0,12 0 0,1-1 0,8-1 0,6-1 0,5-4 0,1 2 0,5-7 0,5 2 0,1-3 0,3-1 0,5 0 0,0 0 0,1-4 0,2 3 0,-3-6 0,4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37:18.259"/>
    </inkml:context>
    <inkml:brush xml:id="br0">
      <inkml:brushProperty name="width" value="0.1" units="cm"/>
      <inkml:brushProperty name="height" value="0.1" units="cm"/>
      <inkml:brushProperty name="color" value="#33CCFF"/>
    </inkml:brush>
  </inkml:definitions>
  <inkml:trace contextRef="#ctx0" brushRef="#br0">0 140 24575,'25'0'0,"13"0"0,7 0 0,19-5 0,2-8 0,8 0 0,-14-4 0,3 5 0,-13-9 0,1 12 0,30-17 0,-31 24 0,25-9 0,-32 7 0,-1 3 0,0-4 0,0 5 0,0 0 0,1 0 0,-7 0 0,-1 0 0,-6 0 0,0 0 0,-5 4 0,-1 1 0,-6 3 0,1 1 0,-5 0 0,0-1 0,-5-3 0,0 2 0,-1-6 0,1 2 0,-4-3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37:28.578"/>
    </inkml:context>
    <inkml:brush xml:id="br0">
      <inkml:brushProperty name="width" value="0.1" units="cm"/>
      <inkml:brushProperty name="height" value="0.1" units="cm"/>
      <inkml:brushProperty name="color" value="#33CCFF"/>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1T18:45:12.147"/>
    </inkml:context>
    <inkml:brush xml:id="br0">
      <inkml:brushProperty name="width" value="0.1" units="cm"/>
      <inkml:brushProperty name="height" value="0.1" units="cm"/>
      <inkml:brushProperty name="color" value="#AB008B"/>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4T10:03:40.670"/>
    </inkml:context>
    <inkml:brush xml:id="br0">
      <inkml:brushProperty name="width" value="0.1" units="cm"/>
      <inkml:brushProperty name="height" value="0.1" units="cm"/>
      <inkml:brushProperty name="color" value="#AE198D"/>
      <inkml:brushProperty name="inkEffects" value="galaxy"/>
      <inkml:brushProperty name="anchorX" value="-163781.4375"/>
      <inkml:brushProperty name="anchorY" value="-83097.8125"/>
      <inkml:brushProperty name="scaleFactor" value="0.5"/>
    </inkml:brush>
  </inkml:definitions>
  <inkml:trace contextRef="#ctx0" brushRef="#br0">1 50 24575,'20'0'0,"1"0"0,1 0 0,0 0 0,0 0 0,-1 0 0,1 0 0,0 0 0,7 0 0,-6 0 0,12 0 0,-6 0 0,8 0 0,-1 0 0,0 0 0,0 0 0,-6 0 0,4 0 0,-10 0 0,4 0 0,-6 0 0,0 0 0,-6 0 0,5 0 0,-10 0 0,10 0 0,-10 0 0,4 0 0,1 0 0,-5 0 0,9 0 0,-3 0 0,5 0 0,0 0 0,0 0 0,0 0 0,6 0 0,-4 0 0,10 0 0,6 0 0,-2 0 0,8 0 0,-10-5 0,0 3 0,0-9 0,8 10 0,-6-10 0,12 10 0,-12-5 0,13 1 0,-13 3 0,5-4 0,-7 6 0,0 0 0,0 0 0,-6 0 0,5 0 0,-6 0 0,1 0 0,5 0 0,-12 0 0,12 0 0,-12 0 0,12 0 0,-6 0 0,1 0 0,5 0 0,-12 0 0,12 0 0,-5 0 0,-1 0 0,6 0 0,-12 0 0,6 0 0,-1 0 0,-5 0 0,6 0 0,-1 0 0,-5 0 0,6 0 0,-7 0 0,-6 0 0,5 5 0,-10-4 0,9 4 0,-9-5 0,3 0 0,-4 0 0,0 0 0,-1 5 0,1-4 0,0 3 0,0-4 0,0 0 0,0 4 0,-1-2 0,1 2 0,6-4 0,-5 4 0,4-2 0,0 2 0,-3-4 0,8 5 0,-8-4 0,8 4 0,-9-5 0,10 5 0,-10-4 0,5 4 0,-1-5 0,-4 0 0,9 0 0,-9 0 0,3 0 0,-4 0 0,0 0 0,0 0 0,0 0 0,0 0 0,0 0 0,0 0 0,0 0 0,-1 0 0,1 4 0,0-3 0,0 4 0,0-5 0,0 0 0,0 0 0,0 0 0,0 0 0,0 0 0,0 0 0,0 0 0,0 0 0,-1 0 0,7 0 0,-5 0 0,4 0 0,0 0 0,-3 0 0,3 0 0,0 0 0,-3 0 0,8 0 0,-9 0 0,10 0 0,-4 0 0,-1 0 0,9 0 0,-12 0 0,12 0 0,-14 0 0,4 0 0,0 0 0,-3 0 0,3 0 0,0 0 0,-4 0 0,10 0 0,-10 0 0,5 0 0,-6 0 0,-1 0 0,7 0 0,-5 0 0,4 0 0,5 0 0,-8 0 0,13 0 0,-13 0 0,8 0 0,-3 0 0,5 0 0,6 0 0,-5 0 0,12 0 0,-5 0 0,0 0 0,-2 0 0,-6 0 0,0 0 0,-6 0 0,0 0 0,-6 0 0,-1 0 0,1 0 0,0 0 0,0 0 0,5 0 0,-4 0 0,3 0 0,-4 0 0,0 0 0,-1 0 0,1 0 0,5 0 0,-4 0 0,5 0 0,-1 0 0,-4 0 0,4 0 0,1 0 0,0 0 0,13 0 0,-6 0 0,5 0 0,-6 0 0,0 0 0,0 0 0,-5 0 0,-2-5 0,-5 4 0,0-3 0,-5 4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4T10:03:45.461"/>
    </inkml:context>
    <inkml:brush xml:id="br0">
      <inkml:brushProperty name="width" value="0.1" units="cm"/>
      <inkml:brushProperty name="height" value="0.1" units="cm"/>
      <inkml:brushProperty name="color" value="#AE198D"/>
      <inkml:brushProperty name="inkEffects" value="galaxy"/>
      <inkml:brushProperty name="anchorX" value="-188357.17188"/>
      <inkml:brushProperty name="anchorY" value="-94487.52344"/>
      <inkml:brushProperty name="scaleFactor" value="0.5"/>
    </inkml:brush>
  </inkml:definitions>
  <inkml:trace contextRef="#ctx0" brushRef="#br0">0 453 24575,'87'0'0,"-16"0"0,0 0 0,3 0 0,24 0-578,-41-3 1,0-1 577,34-5 0,1-6 0,-1 0 0,1-1 0,-1 1 0,1 6 0,-1-4-59,-8 5 59,-3-7 0,-9 1 0,-8 6 0,-3-4 0,-7 4 0,-1 1 856,1-5-856,-1 11 358,1-11-358,-1 10 0,1-9 0,-1 9 0,9-4 0,-7 6 0,7-6 0,0 5 0,1-5 0,9 6 0,0-6 0,0 4 0,0-11 0,0 12 0,0-12 0,0 12 0,9-13 0,-7 6 0,17-7 0,-8 0 0,0 7 0,8-6 0,-8 6 0,10-8 0,-1 1 0,1 0 0,-10 0 0,-2 0 0,-9 7 0,0-5 0,0 12 0,0-6 0,0 7 0,-8 0 0,6 0 0,-15 0 0,15 0 0,-14 0 0,5 0 0,1 0 0,-6 0 0,5 0 0,1 0 0,-7 0 0,15 0 0,-14 0 0,14 0 0,-7 0 0,9 0 0,-8 0 0,6 7 0,-6-6 0,0 11 0,-3-4 0,1-1 0,-14 4 0,12-10 0,-14 11 0,0-11 0,15 10 0,-26-5 0,10 1 0,-28-2 0,0-5 0,-6 0 0,0 0 0,15 0 0,16 0 0,10 0 0,18 0 0,-14 0 0,6 0 0,-1 0 0,12 0 0,1 0 0,8 0 0,-11 0 0,-7 0 0,6 0 0,-14 0 0,5 0 0,-7 6 0,-8-5 0,-2 5 0,-7-6 0,0 0 0,-6 0 0,-1 0 0,-8 0 0,1 0 0,-5 0 0,4 0 0,-10 0 0,9 0 0,-3 0 0,5 0 0,0 0 0,0 0 0,6 0 0,-4 0 0,4 0 0,-6 0 0,0 0 0,0 0 0,0 0 0,-6 0 0,5 0 0,-10 0 0,4 0 0,-5 0 0,0 0 0,0 0 0,5 0 0,-3 0 0,3 0 0,-5 0 0,0 0 0,0 0 0,0 0 0,0 0 0,0 0 0,-1 0 0,1 0 0,0 0 0,6 0 0,-5 0 0,9 0 0,-3 0 0,5 0 0,0-5 0,0 4 0,0-4 0,0 0 0,0 4 0,-6-4 0,5 5 0,-10 0 0,10-5 0,-10 3 0,4-3 0,-5 5 0,0 0 0,-1 0 0,1 0 0,-1 0 0,1 0 0,5 0 0,-5 0 0,5 0 0,-6 0 0,1 0 0,0 0 0,-1 0 0,0 0 0,1 0 0,0 0 0,-1 0 0,1 0 0,0 0 0,0 0 0,0 0 0,0 0 0,5 0 0,-3 0 0,3 0 0,-5 0 0,0 0 0,0 0 0,-1 0 0,-3 5 0,-2-4 0,-4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4T10:03:49.083"/>
    </inkml:context>
    <inkml:brush xml:id="br0">
      <inkml:brushProperty name="width" value="0.1" units="cm"/>
      <inkml:brushProperty name="height" value="0.1" units="cm"/>
      <inkml:brushProperty name="color" value="#AE198D"/>
      <inkml:brushProperty name="inkEffects" value="galaxy"/>
      <inkml:brushProperty name="anchorX" value="-214955.01563"/>
      <inkml:brushProperty name="anchorY" value="-108186.92969"/>
      <inkml:brushProperty name="scaleFactor" value="0.5"/>
    </inkml:brush>
  </inkml:definitions>
  <inkml:trace contextRef="#ctx0" brushRef="#br0">0 247 24575,'64'0'0,"0"0"0,32 0 0,-9 0 0,3 0-795,-28 0 0,4 0 795,6 0 0,12 0 0,3 0 0,-5 0-2514,4 0 0,-5 0 1,8 0 2513,-12 0 0,7 0 0,2 0 0,-1 0 0,-5 0 0,23 0 0,-6 0 0,-1 0-4,-2 0 1,-1 0-1,1 0 4,3 0 0,1 0 0,-1 0-839,-3 0 1,-1 0-1,0 0 839,6 0 0,0 0 0,0 0 0,-5 0 0,-1 0 0,0 0-499,0 0 0,-1 0 0,0 0 499,-5-3 0,0-1 0,-1 1 626,-3 2 1,-1 1-1,-1-2-626,-4-1 0,-1 0 0,-1 0 0,-4 2 0,-1 2 0,-2-1 204,25-4 0,-3 0-204,-6 3 0,-1-1 0,0-6 0,-2 0 0,-10 6 0,0 2 928,-1-4 1,0 0-929,-1 3 0,-1 2 0,-9-1 0,-1 0 1169,-5 0 0,0 0-1169,14 0 0,-1 0 0,-16 0 0,1 0 0,18 0 0,-1 0 0,19 0 0,-33 0 0,0 0 0,22 0 0,-25 0 0,0 0 0,41 0 0,-1 0 0,1 0 0,-36 0 0,1 0 0,39 0 0,-34 0 0,-1 0 0,-10 0 0,3 0 0,32 0 0,4 0 0,-20 0 0,1 0 401,24 0 0,0 0-401,-17-4 0,-5-1 0,-16 1 0,-2 0 568,13 0 0,-3-2-568,30-15 0,0 11 0,-13-18 0,-35 9 1212,-13 5-1212,29 4 0,8 10 0,-15-7 0,3 0 0,-3 5 0,2 0-2572,24-6 0,1 1 2572,-20 7 0,1 0 0,32 0 0,-3 0 338,-42 0 0,-1 0-338,21 0 0,1 0 0,-17 0 0,-1 0 0,10 0 0,1 0-10,-7 0 1,-1 0 9,-6 0 0,0 0 0,11 0 0,-1 0 0,29 0 0,-33 0 0,-2 0 0,7 0 0,7 0 0,-14 0 0,14 0 0,-15 0 0,15 0 0,-14 0 0,5 0 0,-7 0 6177,-1-6-6177,-6 5 1191,4-5-1191,-18 6 642,10-5-642,-19 3 0,5-3 0,-6 5 0,0 0 0,-5 0 0,-2 0 0,-5 0 0,10 0 0,-8 0 0,8 0 0,-10 0 0,0 0 0,0 0 0,-1 0 0,1 0 0,0 0 0,0 0 0,0 0 0,0 0 0,0 0 0,5 0 0,-3 0 0,8 0 0,-9 0 0,10 0 0,-4 0 0,5 0 0,-1 0 0,1 0 0,7 0 0,-6 0 0,5 0 0,-6 0 0,-5 0 0,4 0 0,-10 0 0,4 0 0,-5 0 0,0 0 0,0 0 0,-1 0 0,1 0 0,4 0 0,3 0 0,0 0 0,3 0 0,-3 0 0,9 0 0,-8 0 0,1 0 0,-9 0 0,0 0 0,0 0 0,0 0 0,0 0 0,0 0 0,0 0 0,0 0 0,-1 0 0,1 0 0,-1 0 0,1 0 0,-1 0 0,1 0 0,0 0 0,0 0 0,-1 0 0,-4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4T10:03:53.237"/>
    </inkml:context>
    <inkml:brush xml:id="br0">
      <inkml:brushProperty name="width" value="0.1" units="cm"/>
      <inkml:brushProperty name="height" value="0.1" units="cm"/>
      <inkml:brushProperty name="color" value="#AE198D"/>
      <inkml:brushProperty name="inkEffects" value="galaxy"/>
      <inkml:brushProperty name="anchorX" value="-243677.48438"/>
      <inkml:brushProperty name="anchorY" value="-124356.88281"/>
      <inkml:brushProperty name="scaleFactor" value="0.5"/>
    </inkml:brush>
  </inkml:definitions>
  <inkml:trace contextRef="#ctx0" brushRef="#br0">0 422 24575,'92'0'0,"4"0"0,-24 0 0,11 0 0,-2 0-2782,11 0 0,2 0 2782,-8 0 0,5 0 0,2 0 0,7 0 0,2 0 0,-4 0 0,-14 0 0,-3 0 0,3 0 0,16 0 0,3 0 0,-6 0 0,-24 0 0,-5 0 0,0 0 0,31 0 0,-2 0 0,-6 0 0,1 0-518,4 0 1,0 0 517,-11 0 0,0 0 0,4 0 0,1 0 0,-6 0 0,-2 0-9,-4 1 0,-1-2 9,5-7 0,-1 0 0,-10 6 0,1 0 0,9-7 0,1 1 0,-11 7 0,0 2 0,5-1 0,0 0 0,-1 0 0,1 0 0,1 0 0,0 0 0,0 0 0,1 0 0,4 0 0,-1 0 0,-4 0 0,1 0 0,4 0 0,2 0 0,-1 0 0,1 0 0,-2 0 0,2 0 0,6 0 0,-1 0 0,-10 0 0,0 0 0,10 0 0,-2 0 0,-15 0 0,-1 0 0,4 0 0,1 0 0,-6 0 0,-1 0 0,1 0 0,0 0-471,0 0 0,-1 0 471,-5 0 0,0 0 0,5 0 0,-1 0 0,-9 0 0,-1 0 0,5 0 0,0 0 0,0 0 0,-1 0 0,-3 0 0,-1 0 1065,-4 0 0,-2 0-1065,48 0 0,-8 0 1601,3 0-1601,-3 0 0,-12 0 0,-17 0 1724,-10 0-1724,-16-5 1339,-8 4-1339,-13-4 118,7 5-118,16 0 647,22 0-647,12 0 0,16 0 0,-7 0 0,10 0 0,5 0 0,5 0-1286,-33 0 0,1 0 1286,4 0 0,5 0 0,-6 0 0,-2 0 0,-3 0-504,8 0 0,0 0 504,-5 0 0,0 0 0,5 0 0,-1 0 0,-4 0 0,-2 0 0,-5-4 0,0 1 0,4 2 0,0 0 0,-2-7 0,-3 1 0,-9 5 0,1 2 0,25-4 0,-4 0 0,1-2 0,-7 6 0,4-1 0,-19-6 0,0 0 0,4 5 0,2 1 0,8-6 0,-1-1 0,-10 3 0,-1 1 0,0 0 0,0-1 0,6-3 0,0 1 0,-4 2 0,-1 0 0,-6-2 0,2-1 0,13-2 0,-1 2 0,15 0-271,-20 0 1,1 1 270,20 5 0,10-11 0,-1 11 0,-17-11 0,4 12 0,-23-11-14,6 10 14,-9-9 0,-7 9 0,-1-4 2347,-8 1-2347,0 4 1114,0-10-1114,-6 9 656,-2-3-656,-6 0 18,0 4-18,-6-9 0,5 9 0,-10-8 0,14 3 0,-7-4 0,3-1 0,0 5 0,-10-3 0,4 8 0,-5-8 0,0 8 0,0-8 0,0 8 0,0-8 0,-5 3 0,4 1 0,54 1 0,18 4 0,-15 0 0,7 0 0,-7 0 0,4 0 0,-4 0-782,6 0 0,-1 0 782,20 0 0,-4 0 0,5 0 0,-31 0 0,1 0 0,-12-1 0,1 2 0,12 2 0,1 0 0,-12-2 0,-2 0 0,32 6-466,-10-7 466,-11 0 0,-9 0 0,1 0 0,-8 0 0,5 0 0,-12 0 0,13 0 1525,-13 0-1525,5 0 505,-7 0-505,-6 0 0,5 0 0,-12 0 0,5 0 0,-6 0 0,0 0 0,0 0 0,6 0 0,-4 0 0,10 0 0,-10 0 0,4 0 0,0 0 0,-4 0 0,-1 0 0,-3 0 0,-8 0 0,8 0 0,-8 0 0,3 0 0,-5 0 0,0 0 0,0 0 0,0 0 0,-1 0 0,1 0 0,-1 0 0,1 0 0,0 0 0,0 0 0,0 0 0,0 0 0,5 0 0,-4 0 0,10 0 0,-10-5 0,10 4 0,-10-3 0,4 4 0,-5 0 0,0 0 0,0 0 0,0 0 0,0 0 0,0 0 0,0 0 0,5 0 0,-4 0 0,4 0 0,-5 0 0,0 0 0,0 0 0,0 0 0,-5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37:08.676"/>
    </inkml:context>
    <inkml:brush xml:id="br0">
      <inkml:brushProperty name="width" value="0.1" units="cm"/>
      <inkml:brushProperty name="height" value="0.1" units="cm"/>
      <inkml:brushProperty name="color" value="#33CCFF"/>
    </inkml:brush>
  </inkml:definitions>
  <inkml:trace contextRef="#ctx0" brushRef="#br0">946 0 24575,'-74'0'0,"31"0"0,-40 0 0,29 0 0,-5 0 0,-1 0 0,10 0 0,16 0 0,10 0 0,-5 0 0,0 0 0,0 0 0,-1 0 0,6 0 0,-4 5 0,9 0 0,-9 0 0,9 3 0,-3-3 0,4 3 0,-5 2 0,4-1 0,-4 4 0,5 0 0,0 10 0,-1 1 0,0 5 0,3 0 0,2 0 0,4 6 0,5-4 0,0 9 0,5-3 0,0 5 0,0 0 0,0 1 0,0-1 0,9 0 0,9 2 0,10 5 0,6-2 0,1 9 0,4-9 0,3 11 0,4-11 0,-4 11 0,3-11 0,-11-3 0,5 1 0,-7-12 0,1 5 0,-2-12 0,0 4 0,-2-9 0,-4-1 0,3-2 0,2-7 0,1 3 0,9-3 0,-3-1 0,5 0 0,0-4 0,0-1 0,-5-5 0,4 0 0,-11 0 0,11 0 0,-16 0 0,9 0 0,-19 0 0,6-4 0,-7-5 0,-1-1 0,3-6 0,-2 6 0,4-7 0,-5 4 0,4-5 0,-3 4 0,3-3 0,5-5 0,-8 7 0,3-10 0,-9 12 0,1-5 0,-4 0 0,3-5 0,-7 4 0,4-4 0,-5 6 0,0-1 0,0-5 0,0 4 0,0-4 0,0 5 0,-5-4 0,0 2 0,0-2 0,-3 4 0,3 0 0,-4 0 0,0 1 0,0-1 0,-4 0 0,3 0 0,-7-5 0,3 4 0,-1-3 0,-2 8 0,4-3 0,-1 3 0,1-4 0,0 4 0,3-2 0,-3 2 0,4-4 0,1 5 0,3-4 0,-3 3 0,4 1 0,-9-7 0,8 9 0,-7-5 0,8 12 0,-1-3 0,2 2 0,-1 1 0,3-3 0,-6 2 0,7-2 0,-4-1 0,1 0 0,2-3 0,-3 2 0,4-3 0,0 4 0,0-5 0,0 4 0,0-3 0,-4 4 0,4 0 0,-4 0 0,4-1 0,0 1 0,-3 0 0,2 1 0,-6-1 0,3 0 0,-1 1 0,-2 2 0,7-2 0,-4 3 0,1 0 0,2-3 0,-3 3 0,1-4 0,2 0 0,-2 0 0,-1 0 0,3 1 0,-6 2 0,7-2 0,-4 3 0,0 0 0,4-3 0,-7 6 0,6-6 0,-6 3 0,6-3 0,-6 2 0,7-2 0,-4 3 0,0-4 0,3 0 0,-6 0 0,6 0 0,-6 0 0,6 0 0,-6 0 0,6 0 0,-6 4 0,7-3 0,-7 6 0,6-6 0,-3 3 0,1 0 0,2-2 0,-3 2 0,4-4 0,0 4 0,0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37:10.762"/>
    </inkml:context>
    <inkml:brush xml:id="br0">
      <inkml:brushProperty name="width" value="0.1" units="cm"/>
      <inkml:brushProperty name="height" value="0.1" units="cm"/>
      <inkml:brushProperty name="color" value="#33CCFF"/>
    </inkml:brush>
  </inkml:definitions>
  <inkml:trace contextRef="#ctx0" brushRef="#br0">70 1 24575,'0'14'0,"0"0"0,0 9 0,0 13 0,0-4 0,0 22 0,0-16 0,0 11 0,0-7 0,0 7 0,0 2 0,0 6 0,0-7 0,0 6 0,0-6 0,0 7 0,-5 0 0,4 8 0,-9-6 0,8 13 0,-8-13 0,4 5 0,-6 1 0,5-6 0,-3 5 0,9-7 0,-5-6 0,6 4 0,0-11 0,0 12 0,0-13 0,0 6 0,0-7 0,0 1 0,0-1 0,0 0 0,0-5 0,0 3 0,0-9 0,0 10 0,0-11 0,5 5 0,-4 0 0,3-5 0,1 11 0,-4-10 0,4 4 0,-5-6 0,0 5 0,0-3 0,0-1 0,0-2 0,0-4 0,0 0 0,0 3 0,0-8 0,4 9 0,-3-9 0,3-1 0,-4-1 0,0-4 0,4 1 0,-3 2 0,2-8 0,-3 4 0,0-8 0,0-1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18:37:12.963"/>
    </inkml:context>
    <inkml:brush xml:id="br0">
      <inkml:brushProperty name="width" value="0.1" units="cm"/>
      <inkml:brushProperty name="height" value="0.1" units="cm"/>
      <inkml:brushProperty name="color" value="#33CCFF"/>
    </inkml:brush>
  </inkml:definitions>
  <inkml:trace contextRef="#ctx0" brushRef="#br0">1366 0 24575,'-21'0'0,"4"0"0,-11 0 0,4 0 0,-18 0 0,10 0 0,-16 0 0,12 0 0,-6 0 0,5 0 0,-4 0 0,-3 0 0,5 0 0,-4 0 0,14 0 0,0 5 0,-6 0 0,5 9 0,-11-2 0,10 6 0,-10-2 0,5 0 0,-1 3 0,-4-3 0,11 0 0,-11 3 0,10-3 0,1-1 0,2 3 0,4-3 0,0 0 0,-4 3 0,4-3 0,0 3 0,-4-3 0,9 2 0,-4-3 0,5 0 0,1 2 0,3-6 0,-3 6 0,8-7 0,-3 4 0,4-5 0,0 0 0,-1 4 0,4-3 0,-2 3 0,6-4 0,-6 0 0,6 0 0,-6 0 0,6 0 0,-3 0 0,4 0 0,0 0 0,-3 0 0,-5-10 0,3 4 0,-2-9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1311F3-6668-1C4C-A58E-40BD5D68A47F}" type="datetimeFigureOut">
              <a:rPr lang="sv-SE" smtClean="0"/>
              <a:t>2023-08-22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DAF9F-ED9C-264C-A88E-E0976B508918}" type="slidenum">
              <a:rPr lang="sv-SE" smtClean="0"/>
              <a:t>‹#›</a:t>
            </a:fld>
            <a:endParaRPr lang="sv-SE"/>
          </a:p>
        </p:txBody>
      </p:sp>
    </p:spTree>
    <p:extLst>
      <p:ext uri="{BB962C8B-B14F-4D97-AF65-F5344CB8AC3E}">
        <p14:creationId xmlns:p14="http://schemas.microsoft.com/office/powerpoint/2010/main" val="404425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sv.wikipedia.org/wiki/Dwight_D._Eisenhower"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fld id="{598E1D7C-5BA3-3341-B36A-31417B279B23}" type="slidenum">
              <a:rPr lang="sv-SE" smtClean="0"/>
              <a:t>9</a:t>
            </a:fld>
            <a:endParaRPr lang="sv-SE"/>
          </a:p>
        </p:txBody>
      </p:sp>
    </p:spTree>
    <p:extLst>
      <p:ext uri="{BB962C8B-B14F-4D97-AF65-F5344CB8AC3E}">
        <p14:creationId xmlns:p14="http://schemas.microsoft.com/office/powerpoint/2010/main" val="860495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b="0" i="1" kern="1200">
                <a:solidFill>
                  <a:schemeClr val="tx1"/>
                </a:solidFill>
                <a:effectLst/>
                <a:latin typeface="+mn-lt"/>
                <a:ea typeface="+mn-ea"/>
                <a:cs typeface="+mn-cs"/>
              </a:rPr>
              <a:t>Enligt undersökning så står själva ordvalet för ungefär 10% av vad som förmedlas. Cirka 40% är beroende på tonfallet och betoningen av orden medan hela 50-55% står kroppsspråket för. Kroppsspråket signaleras ofta undermedvetet och tolkas även undermedvetet av andra runt omkring personen.</a:t>
            </a:r>
          </a:p>
          <a:p>
            <a:endParaRPr lang="sv-SE" sz="1200" b="0" i="1" kern="1200">
              <a:solidFill>
                <a:schemeClr val="tx1"/>
              </a:solidFill>
              <a:effectLst/>
              <a:latin typeface="+mn-lt"/>
              <a:ea typeface="+mn-ea"/>
              <a:cs typeface="+mn-cs"/>
            </a:endParaRPr>
          </a:p>
          <a:p>
            <a:r>
              <a:rPr lang="sv-SE"/>
              <a:t>Det icke verbala är Kroppsspråk Ögonkontakt Ansiktsuttryck</a:t>
            </a:r>
          </a:p>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55</a:t>
            </a:fld>
            <a:endParaRPr lang="en-US"/>
          </a:p>
        </p:txBody>
      </p:sp>
    </p:spTree>
    <p:extLst>
      <p:ext uri="{BB962C8B-B14F-4D97-AF65-F5344CB8AC3E}">
        <p14:creationId xmlns:p14="http://schemas.microsoft.com/office/powerpoint/2010/main" val="177492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880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877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793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97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27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600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555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45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539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21590" lvl="0" indent="0" algn="l" defTabSz="914400" rtl="0" eaLnBrk="1" fontAlgn="auto" latinLnBrk="0" hangingPunct="1">
              <a:lnSpc>
                <a:spcPct val="100000"/>
              </a:lnSpc>
              <a:spcBef>
                <a:spcPts val="105"/>
              </a:spcBef>
              <a:spcAft>
                <a:spcPts val="0"/>
              </a:spcAft>
              <a:buClrTx/>
              <a:buSzTx/>
              <a:buFontTx/>
              <a:buNone/>
              <a:tabLst/>
              <a:defRPr/>
            </a:pPr>
            <a:r>
              <a:rPr kumimoji="0" lang="en-US" b="1" i="0" u="none" strike="noStrike" kern="1200" cap="none" spc="-5" normalizeH="0" baseline="0" noProof="0" dirty="0">
                <a:ln>
                  <a:noFill/>
                </a:ln>
                <a:solidFill>
                  <a:prstClr val="black"/>
                </a:solidFill>
                <a:effectLst/>
                <a:uLnTx/>
                <a:uFillTx/>
                <a:latin typeface="+mj-lt"/>
                <a:ea typeface="+mn-ea"/>
                <a:cs typeface="Arial" panose="020B0604020202020204" pitchFamily="34" charset="0"/>
              </a:rPr>
              <a:t>Trust pillars:</a:t>
            </a:r>
          </a:p>
          <a:p>
            <a:pPr marL="12700" marR="21590" lvl="0" indent="0" algn="l" defTabSz="914400" rtl="0" eaLnBrk="1" fontAlgn="auto" latinLnBrk="0" hangingPunct="1">
              <a:lnSpc>
                <a:spcPct val="100000"/>
              </a:lnSpc>
              <a:spcBef>
                <a:spcPts val="105"/>
              </a:spcBef>
              <a:spcAft>
                <a:spcPts val="0"/>
              </a:spcAft>
              <a:buClrTx/>
              <a:buSzTx/>
              <a:buFontTx/>
              <a:buNone/>
              <a:tabLst/>
              <a:defRPr/>
            </a:pPr>
            <a:r>
              <a:rPr lang="en-US" spc="-5" dirty="0">
                <a:solidFill>
                  <a:prstClr val="black"/>
                </a:solidFill>
                <a:latin typeface="+mj-lt"/>
                <a:cs typeface="Arial" panose="020B0604020202020204" pitchFamily="34" charset="0"/>
              </a:rPr>
              <a:t>How do you build trust with those around you?</a:t>
            </a:r>
            <a:r>
              <a:rPr kumimoji="0" lang="en-US" i="0" u="none" strike="noStrike" kern="1200" cap="none" spc="-5" normalizeH="0" baseline="0" noProof="0" dirty="0">
                <a:ln>
                  <a:noFill/>
                </a:ln>
                <a:solidFill>
                  <a:prstClr val="black"/>
                </a:solidFill>
                <a:effectLst/>
                <a:uLnTx/>
                <a:uFillTx/>
                <a:latin typeface="+mj-lt"/>
                <a:ea typeface="+mn-ea"/>
                <a:cs typeface="Arial" panose="020B0604020202020204" pitchFamily="34" charset="0"/>
              </a:rPr>
              <a:t> </a:t>
            </a:r>
          </a:p>
          <a:p>
            <a:pPr marL="12700" marR="21590" lvl="0" indent="0" algn="l" defTabSz="914400" rtl="0" eaLnBrk="1" fontAlgn="auto" latinLnBrk="0" hangingPunct="1">
              <a:lnSpc>
                <a:spcPct val="100000"/>
              </a:lnSpc>
              <a:spcBef>
                <a:spcPts val="105"/>
              </a:spcBef>
              <a:spcAft>
                <a:spcPts val="0"/>
              </a:spcAft>
              <a:buClrTx/>
              <a:buSzTx/>
              <a:buFontTx/>
              <a:buNone/>
              <a:tabLst/>
              <a:defRPr/>
            </a:pPr>
            <a:endParaRPr kumimoji="0" lang="en-US" i="0" u="none" strike="noStrike" kern="1200" cap="none" spc="-5" normalizeH="0" baseline="0" noProof="0" dirty="0">
              <a:ln>
                <a:noFill/>
              </a:ln>
              <a:solidFill>
                <a:prstClr val="black"/>
              </a:solidFill>
              <a:effectLst/>
              <a:uLnTx/>
              <a:uFillTx/>
              <a:latin typeface="+mj-lt"/>
              <a:ea typeface="+mn-ea"/>
              <a:cs typeface="Arial" panose="020B0604020202020204" pitchFamily="34" charset="0"/>
            </a:endParaRPr>
          </a:p>
          <a:p>
            <a:pPr marL="12700" marR="21590" lvl="0" indent="0" algn="l" defTabSz="914400" rtl="0" eaLnBrk="1" fontAlgn="auto" latinLnBrk="0" hangingPunct="1">
              <a:lnSpc>
                <a:spcPct val="100000"/>
              </a:lnSpc>
              <a:spcBef>
                <a:spcPts val="105"/>
              </a:spcBef>
              <a:spcAft>
                <a:spcPts val="0"/>
              </a:spcAft>
              <a:buClrTx/>
              <a:buSzTx/>
              <a:buFontTx/>
              <a:buNone/>
              <a:tabLst/>
              <a:defRPr/>
            </a:pPr>
            <a:r>
              <a:rPr kumimoji="0" lang="en-US" b="1" i="0" u="none" strike="noStrike" kern="1200" cap="none" spc="-5" normalizeH="0" baseline="0" noProof="0" dirty="0">
                <a:ln>
                  <a:noFill/>
                </a:ln>
                <a:solidFill>
                  <a:prstClr val="black"/>
                </a:solidFill>
                <a:effectLst/>
                <a:uLnTx/>
                <a:uFillTx/>
                <a:latin typeface="+mj-lt"/>
                <a:ea typeface="+mn-ea"/>
                <a:cs typeface="Arial" panose="020B0604020202020204" pitchFamily="34" charset="0"/>
              </a:rPr>
              <a:t>Brand: </a:t>
            </a:r>
          </a:p>
          <a:p>
            <a:pPr marL="12700" marR="21590" lvl="0" indent="0" algn="l" defTabSz="914400" rtl="0" eaLnBrk="1" fontAlgn="auto" latinLnBrk="0" hangingPunct="1">
              <a:lnSpc>
                <a:spcPct val="100000"/>
              </a:lnSpc>
              <a:spcBef>
                <a:spcPts val="105"/>
              </a:spcBef>
              <a:spcAft>
                <a:spcPts val="0"/>
              </a:spcAft>
              <a:buClrTx/>
              <a:buSzTx/>
              <a:buFontTx/>
              <a:buNone/>
              <a:tabLst/>
              <a:defRPr/>
            </a:pPr>
            <a:r>
              <a:rPr lang="en-US" spc="-5" dirty="0">
                <a:solidFill>
                  <a:prstClr val="black"/>
                </a:solidFill>
                <a:latin typeface="+mj-lt"/>
                <a:cs typeface="Arial" panose="020B0604020202020204" pitchFamily="34" charset="0"/>
              </a:rPr>
              <a:t>What makes you unique in the eyes of others?</a:t>
            </a:r>
          </a:p>
          <a:p>
            <a:pPr marL="12700" marR="21590" lvl="0" indent="0" algn="l" defTabSz="914400" rtl="0" eaLnBrk="1" fontAlgn="auto" latinLnBrk="0" hangingPunct="1">
              <a:lnSpc>
                <a:spcPct val="100000"/>
              </a:lnSpc>
              <a:spcBef>
                <a:spcPts val="105"/>
              </a:spcBef>
              <a:spcAft>
                <a:spcPts val="0"/>
              </a:spcAft>
              <a:buClrTx/>
              <a:buSzTx/>
              <a:buFontTx/>
              <a:buNone/>
              <a:tabLst/>
              <a:defRPr/>
            </a:pPr>
            <a:endParaRPr kumimoji="0" lang="en-US" b="1" i="0" u="none" strike="noStrike" kern="1200" cap="none" spc="-5" normalizeH="0" baseline="0" noProof="0" dirty="0">
              <a:ln>
                <a:noFill/>
              </a:ln>
              <a:solidFill>
                <a:prstClr val="black"/>
              </a:solidFill>
              <a:effectLst/>
              <a:uLnTx/>
              <a:uFillTx/>
              <a:latin typeface="+mj-lt"/>
              <a:ea typeface="+mn-ea"/>
              <a:cs typeface="Arial" panose="020B0604020202020204" pitchFamily="34" charset="0"/>
            </a:endParaRPr>
          </a:p>
          <a:p>
            <a:pPr marL="12700" marR="21590" lvl="0" indent="0" algn="l" defTabSz="914400" rtl="0" eaLnBrk="1" fontAlgn="auto" latinLnBrk="0" hangingPunct="1">
              <a:lnSpc>
                <a:spcPct val="100000"/>
              </a:lnSpc>
              <a:spcBef>
                <a:spcPts val="105"/>
              </a:spcBef>
              <a:spcAft>
                <a:spcPts val="0"/>
              </a:spcAft>
              <a:buClrTx/>
              <a:buSzTx/>
              <a:buFontTx/>
              <a:buNone/>
              <a:tabLst/>
              <a:defRPr/>
            </a:pPr>
            <a:r>
              <a:rPr kumimoji="0" lang="en-US" b="1" i="0" u="none" strike="noStrike" kern="1200" cap="none" spc="-5" normalizeH="0" baseline="0" noProof="0" dirty="0">
                <a:ln>
                  <a:noFill/>
                </a:ln>
                <a:solidFill>
                  <a:prstClr val="black"/>
                </a:solidFill>
                <a:effectLst/>
                <a:uLnTx/>
                <a:uFillTx/>
                <a:latin typeface="+mj-lt"/>
                <a:ea typeface="+mn-ea"/>
                <a:cs typeface="Arial" panose="020B0604020202020204" pitchFamily="34" charset="0"/>
              </a:rPr>
              <a:t>Vis</a:t>
            </a:r>
            <a:r>
              <a:rPr lang="en-US" b="1" spc="-5" dirty="0" err="1">
                <a:solidFill>
                  <a:prstClr val="black"/>
                </a:solidFill>
                <a:latin typeface="+mj-lt"/>
                <a:cs typeface="Arial" panose="020B0604020202020204" pitchFamily="34" charset="0"/>
              </a:rPr>
              <a:t>i</a:t>
            </a:r>
            <a:r>
              <a:rPr kumimoji="0" lang="en-US" b="1" i="0" u="none" strike="noStrike" kern="1200" cap="none" spc="-5" normalizeH="0" baseline="0" noProof="0" dirty="0">
                <a:ln>
                  <a:noFill/>
                </a:ln>
                <a:solidFill>
                  <a:prstClr val="black"/>
                </a:solidFill>
                <a:effectLst/>
                <a:uLnTx/>
                <a:uFillTx/>
                <a:latin typeface="+mj-lt"/>
                <a:ea typeface="+mn-ea"/>
                <a:cs typeface="Arial" panose="020B0604020202020204" pitchFamily="34" charset="0"/>
              </a:rPr>
              <a:t>on</a:t>
            </a:r>
            <a:r>
              <a:rPr kumimoji="0" lang="en-US" b="0" i="0" u="none" strike="noStrike" kern="1200" cap="none" spc="-5" normalizeH="0" baseline="0" noProof="0" dirty="0">
                <a:ln>
                  <a:noFill/>
                </a:ln>
                <a:solidFill>
                  <a:prstClr val="black"/>
                </a:solidFill>
                <a:effectLst/>
                <a:uLnTx/>
                <a:uFillTx/>
                <a:latin typeface="+mj-lt"/>
                <a:ea typeface="+mn-ea"/>
                <a:cs typeface="Arial" panose="020B0604020202020204" pitchFamily="34" charset="0"/>
              </a:rPr>
              <a:t>: </a:t>
            </a:r>
          </a:p>
          <a:p>
            <a:pPr marL="12700" marR="21590" lvl="0" algn="l" defTabSz="914400" rtl="0" eaLnBrk="1" fontAlgn="auto" latinLnBrk="0" hangingPunct="1">
              <a:lnSpc>
                <a:spcPct val="100000"/>
              </a:lnSpc>
              <a:spcBef>
                <a:spcPts val="105"/>
              </a:spcBef>
              <a:spcAft>
                <a:spcPts val="0"/>
              </a:spcAft>
              <a:buClrTx/>
              <a:buSzTx/>
              <a:tabLst/>
              <a:defRPr/>
            </a:pPr>
            <a:r>
              <a:rPr kumimoji="0" lang="en-US" b="0" i="0" u="none" strike="noStrike" kern="1200" cap="none" spc="-5" normalizeH="0" baseline="0" noProof="0" dirty="0">
                <a:ln>
                  <a:noFill/>
                </a:ln>
                <a:solidFill>
                  <a:prstClr val="black"/>
                </a:solidFill>
                <a:effectLst/>
                <a:uLnTx/>
                <a:uFillTx/>
                <a:latin typeface="+mj-lt"/>
                <a:ea typeface="+mn-ea"/>
                <a:cs typeface="Arial" panose="020B0604020202020204" pitchFamily="34" charset="0"/>
              </a:rPr>
              <a:t>What do you want to achieve through</a:t>
            </a:r>
            <a:r>
              <a:rPr kumimoji="0" lang="en-US" b="0" i="0" u="none" strike="noStrike" kern="1200" cap="none" spc="-5" normalizeH="0" noProof="0" dirty="0">
                <a:ln>
                  <a:noFill/>
                </a:ln>
                <a:solidFill>
                  <a:prstClr val="black"/>
                </a:solidFill>
                <a:effectLst/>
                <a:uLnTx/>
                <a:uFillTx/>
                <a:latin typeface="+mj-lt"/>
                <a:ea typeface="+mn-ea"/>
                <a:cs typeface="Arial" panose="020B0604020202020204" pitchFamily="34" charset="0"/>
              </a:rPr>
              <a:t> your leadership?</a:t>
            </a:r>
            <a:endParaRPr kumimoji="0" lang="en-US"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a:p>
            <a:pPr marL="12700" marR="21590" lvl="0" algn="l" defTabSz="914400" rtl="0" eaLnBrk="1" fontAlgn="auto" latinLnBrk="0" hangingPunct="1">
              <a:lnSpc>
                <a:spcPct val="100000"/>
              </a:lnSpc>
              <a:spcBef>
                <a:spcPts val="105"/>
              </a:spcBef>
              <a:spcAft>
                <a:spcPts val="0"/>
              </a:spcAft>
              <a:buClrTx/>
              <a:buSzTx/>
              <a:tabLst/>
              <a:defRPr/>
            </a:pPr>
            <a:endParaRPr lang="en-US" b="1" dirty="0">
              <a:solidFill>
                <a:prstClr val="black"/>
              </a:solidFill>
              <a:cs typeface="Arial" panose="020B0604020202020204" pitchFamily="34" charset="0"/>
            </a:endParaRPr>
          </a:p>
          <a:p>
            <a:pPr marL="12700" marR="73660" lvl="0">
              <a:spcBef>
                <a:spcPts val="105"/>
              </a:spcBef>
              <a:defRPr/>
            </a:pPr>
            <a:r>
              <a:rPr lang="en-US" b="1" dirty="0">
                <a:solidFill>
                  <a:prstClr val="black"/>
                </a:solidFill>
                <a:cs typeface="Arial" panose="020B0604020202020204" pitchFamily="34" charset="0"/>
              </a:rPr>
              <a:t>Promise</a:t>
            </a:r>
            <a:r>
              <a:rPr lang="en-US" dirty="0">
                <a:solidFill>
                  <a:prstClr val="black"/>
                </a:solidFill>
                <a:cs typeface="Arial" panose="020B0604020202020204" pitchFamily="34" charset="0"/>
              </a:rPr>
              <a:t>: </a:t>
            </a:r>
          </a:p>
          <a:p>
            <a:pPr marL="12700" marR="73660" lvl="0">
              <a:spcBef>
                <a:spcPts val="105"/>
              </a:spcBef>
              <a:defRPr/>
            </a:pPr>
            <a:r>
              <a:rPr lang="en-US" dirty="0">
                <a:solidFill>
                  <a:prstClr val="black"/>
                </a:solidFill>
                <a:cs typeface="Arial" panose="020B0604020202020204" pitchFamily="34" charset="0"/>
              </a:rPr>
              <a:t>What can people expect from you as a leader? </a:t>
            </a:r>
          </a:p>
          <a:p>
            <a:pPr marL="12700" marR="73660" lvl="0">
              <a:spcBef>
                <a:spcPts val="105"/>
              </a:spcBef>
              <a:defRPr/>
            </a:pPr>
            <a:endParaRPr lang="en-US" dirty="0">
              <a:solidFill>
                <a:prstClr val="black"/>
              </a:solidFill>
              <a:cs typeface="Arial" panose="020B0604020202020204" pitchFamily="34" charset="0"/>
            </a:endParaRPr>
          </a:p>
          <a:p>
            <a:pPr marL="12700" marR="73660" lvl="0">
              <a:spcBef>
                <a:spcPts val="105"/>
              </a:spcBef>
              <a:defRPr/>
            </a:pPr>
            <a:r>
              <a:rPr lang="en-US" b="1" dirty="0">
                <a:solidFill>
                  <a:prstClr val="black"/>
                </a:solidFill>
                <a:cs typeface="Arial" panose="020B0604020202020204" pitchFamily="34" charset="0"/>
              </a:rPr>
              <a:t>Skills and competence</a:t>
            </a:r>
          </a:p>
          <a:p>
            <a:pPr marL="12700" marR="73660" lvl="0">
              <a:spcBef>
                <a:spcPts val="105"/>
              </a:spcBef>
              <a:defRPr/>
            </a:pPr>
            <a:r>
              <a:rPr lang="en-US" dirty="0">
                <a:solidFill>
                  <a:prstClr val="black"/>
                </a:solidFill>
                <a:cs typeface="Arial" panose="020B0604020202020204" pitchFamily="34" charset="0"/>
              </a:rPr>
              <a:t>What skills and competences do you wish to be known for? </a:t>
            </a:r>
          </a:p>
          <a:p>
            <a:pPr marL="12700" marR="73660" lvl="0">
              <a:spcBef>
                <a:spcPts val="105"/>
              </a:spcBef>
              <a:defRPr/>
            </a:pPr>
            <a:endParaRPr lang="en-US" dirty="0">
              <a:solidFill>
                <a:prstClr val="black"/>
              </a:solidFill>
              <a:cs typeface="Arial" panose="020B0604020202020204" pitchFamily="34" charset="0"/>
            </a:endParaRPr>
          </a:p>
          <a:p>
            <a:pPr marL="12700" marR="73660">
              <a:spcBef>
                <a:spcPts val="105"/>
              </a:spcBef>
              <a:defRPr/>
            </a:pPr>
            <a:r>
              <a:rPr lang="en-US" b="1" dirty="0">
                <a:solidFill>
                  <a:prstClr val="black"/>
                </a:solidFill>
                <a:cs typeface="Arial" panose="020B0604020202020204" pitchFamily="34" charset="0"/>
              </a:rPr>
              <a:t>Values</a:t>
            </a:r>
            <a:r>
              <a:rPr lang="en-US" dirty="0">
                <a:solidFill>
                  <a:prstClr val="black"/>
                </a:solidFill>
                <a:cs typeface="Arial" panose="020B0604020202020204" pitchFamily="34" charset="0"/>
              </a:rPr>
              <a:t>: </a:t>
            </a:r>
          </a:p>
          <a:p>
            <a:pPr marL="12700" marR="73660">
              <a:spcBef>
                <a:spcPts val="105"/>
              </a:spcBef>
              <a:defRPr/>
            </a:pPr>
            <a:r>
              <a:rPr lang="en-US" dirty="0">
                <a:solidFill>
                  <a:prstClr val="black"/>
                </a:solidFill>
                <a:cs typeface="Arial" panose="020B0604020202020204" pitchFamily="34" charset="0"/>
              </a:rPr>
              <a:t>What values are important to you and guides what you do?</a:t>
            </a:r>
          </a:p>
          <a:p>
            <a:endParaRPr lang="sv-SE" dirty="0"/>
          </a:p>
        </p:txBody>
      </p:sp>
      <p:sp>
        <p:nvSpPr>
          <p:cNvPr id="4" name="Slide Number Placeholder 3"/>
          <p:cNvSpPr>
            <a:spLocks noGrp="1"/>
          </p:cNvSpPr>
          <p:nvPr>
            <p:ph type="sldNum" sz="quarter" idx="5"/>
          </p:nvPr>
        </p:nvSpPr>
        <p:spPr/>
        <p:txBody>
          <a:bodyPr/>
          <a:lstStyle/>
          <a:p>
            <a:fld id="{CA5D3BF3-D352-46FC-8343-31F56E6730EA}" type="slidenum">
              <a:rPr lang="en-US" smtClean="0"/>
              <a:pPr/>
              <a:t>16</a:t>
            </a:fld>
            <a:endParaRPr lang="en-US" dirty="0"/>
          </a:p>
        </p:txBody>
      </p:sp>
    </p:spTree>
    <p:extLst>
      <p:ext uri="{BB962C8B-B14F-4D97-AF65-F5344CB8AC3E}">
        <p14:creationId xmlns:p14="http://schemas.microsoft.com/office/powerpoint/2010/main" val="1317938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650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356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935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261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90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84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234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47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470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692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B181F8C9-5E7F-4901-B946-B305E521D26B}" type="slidenum">
              <a:rPr lang="sv-SE" smtClean="0"/>
              <a:t>17</a:t>
            </a:fld>
            <a:endParaRPr lang="sv-SE"/>
          </a:p>
        </p:txBody>
      </p:sp>
    </p:spTree>
    <p:extLst>
      <p:ext uri="{BB962C8B-B14F-4D97-AF65-F5344CB8AC3E}">
        <p14:creationId xmlns:p14="http://schemas.microsoft.com/office/powerpoint/2010/main" val="3255371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783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518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För</a:t>
            </a:r>
            <a:r>
              <a:rPr lang="sv-SE" baseline="0" dirty="0"/>
              <a:t> att hjälpa dina tankar kan man sätta vissa epitet till dina tankar- tex människor som har starkt fotfäste i röda rutan tycker om att göra saker Gröna- kommunicera, Blå- tänka kreativitet, gula – ordna organisera etc.</a:t>
            </a:r>
            <a:endParaRPr lang="sv-SE" dirty="0"/>
          </a:p>
        </p:txBody>
      </p:sp>
      <p:sp>
        <p:nvSpPr>
          <p:cNvPr id="4" name="Slide Number Placeholder 3"/>
          <p:cNvSpPr>
            <a:spLocks noGrp="1"/>
          </p:cNvSpPr>
          <p:nvPr>
            <p:ph type="sldNum" sz="quarter" idx="10"/>
          </p:nvPr>
        </p:nvSpPr>
        <p:spPr/>
        <p:txBody>
          <a:bodyPr/>
          <a:lstStyle/>
          <a:p>
            <a:fld id="{57216565-EF6F-42E5-B873-9584CC16E5F1}" type="slidenum">
              <a:rPr lang="sv-SE" smtClean="0">
                <a:solidFill>
                  <a:prstClr val="black"/>
                </a:solidFill>
              </a:rPr>
              <a:pPr/>
              <a:t>77</a:t>
            </a:fld>
            <a:endParaRPr lang="sv-SE">
              <a:solidFill>
                <a:prstClr val="black"/>
              </a:solidFill>
            </a:endParaRPr>
          </a:p>
        </p:txBody>
      </p:sp>
    </p:spTree>
    <p:extLst>
      <p:ext uri="{BB962C8B-B14F-4D97-AF65-F5344CB8AC3E}">
        <p14:creationId xmlns:p14="http://schemas.microsoft.com/office/powerpoint/2010/main" val="617976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181F8C9-5E7F-4901-B946-B305E521D26B}" type="slidenum">
              <a:rPr lang="sv-SE" smtClean="0"/>
              <a:t>79</a:t>
            </a:fld>
            <a:endParaRPr lang="sv-SE"/>
          </a:p>
        </p:txBody>
      </p:sp>
    </p:spTree>
    <p:extLst>
      <p:ext uri="{BB962C8B-B14F-4D97-AF65-F5344CB8AC3E}">
        <p14:creationId xmlns:p14="http://schemas.microsoft.com/office/powerpoint/2010/main" val="2974013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sv-SE" dirty="0"/>
          </a:p>
        </p:txBody>
      </p:sp>
      <p:sp>
        <p:nvSpPr>
          <p:cNvPr id="4" name="Slide Number Placeholder 3"/>
          <p:cNvSpPr>
            <a:spLocks noGrp="1"/>
          </p:cNvSpPr>
          <p:nvPr>
            <p:ph type="sldNum" sz="quarter" idx="5"/>
          </p:nvPr>
        </p:nvSpPr>
        <p:spPr/>
        <p:txBody>
          <a:bodyPr/>
          <a:lstStyle/>
          <a:p>
            <a:fld id="{C5E1F838-6F09-4027-92A3-F669246D1068}" type="slidenum">
              <a:rPr lang="en-US" smtClean="0"/>
              <a:pPr/>
              <a:t>84</a:t>
            </a:fld>
            <a:endParaRPr lang="en-US"/>
          </a:p>
        </p:txBody>
      </p:sp>
    </p:spTree>
    <p:extLst>
      <p:ext uri="{BB962C8B-B14F-4D97-AF65-F5344CB8AC3E}">
        <p14:creationId xmlns:p14="http://schemas.microsoft.com/office/powerpoint/2010/main" val="2820786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181F8C9-5E7F-4901-B946-B305E521D26B}" type="slidenum">
              <a:rPr lang="sv-SE" smtClean="0"/>
              <a:t>85</a:t>
            </a:fld>
            <a:endParaRPr lang="sv-SE"/>
          </a:p>
        </p:txBody>
      </p:sp>
    </p:spTree>
    <p:extLst>
      <p:ext uri="{BB962C8B-B14F-4D97-AF65-F5344CB8AC3E}">
        <p14:creationId xmlns:p14="http://schemas.microsoft.com/office/powerpoint/2010/main" val="1617597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181F8C9-5E7F-4901-B946-B305E521D26B}" type="slidenum">
              <a:rPr lang="sv-SE" smtClean="0"/>
              <a:t>86</a:t>
            </a:fld>
            <a:endParaRPr lang="sv-SE"/>
          </a:p>
        </p:txBody>
      </p:sp>
    </p:spTree>
    <p:extLst>
      <p:ext uri="{BB962C8B-B14F-4D97-AF65-F5344CB8AC3E}">
        <p14:creationId xmlns:p14="http://schemas.microsoft.com/office/powerpoint/2010/main" val="2124180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12 MINUTER </a:t>
            </a:r>
          </a:p>
        </p:txBody>
      </p:sp>
      <p:sp>
        <p:nvSpPr>
          <p:cNvPr id="4" name="Slide Number Placeholder 3"/>
          <p:cNvSpPr>
            <a:spLocks noGrp="1"/>
          </p:cNvSpPr>
          <p:nvPr>
            <p:ph type="sldNum" sz="quarter" idx="5"/>
          </p:nvPr>
        </p:nvSpPr>
        <p:spPr/>
        <p:txBody>
          <a:bodyPr/>
          <a:lstStyle/>
          <a:p>
            <a:fld id="{CA5D3BF3-D352-46FC-8343-31F56E6730EA}" type="slidenum">
              <a:rPr lang="en-US" smtClean="0"/>
              <a:pPr/>
              <a:t>91</a:t>
            </a:fld>
            <a:endParaRPr lang="en-US" dirty="0"/>
          </a:p>
        </p:txBody>
      </p:sp>
    </p:spTree>
    <p:extLst>
      <p:ext uri="{BB962C8B-B14F-4D97-AF65-F5344CB8AC3E}">
        <p14:creationId xmlns:p14="http://schemas.microsoft.com/office/powerpoint/2010/main" val="1751849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TROVÄRDIGHET (Vår trovärdighet, expertis och kunnande i det vi säger)</a:t>
            </a:r>
          </a:p>
          <a:p>
            <a:r>
              <a:rPr lang="sv-SE" dirty="0"/>
              <a:t>+ PÅLITLIGHET (Vårt agerande och beteende)</a:t>
            </a:r>
          </a:p>
          <a:p>
            <a:r>
              <a:rPr lang="sv-SE" dirty="0"/>
              <a:t>+ NÄRHET (hur trygg vi känner oss med att anförtro personen något)</a:t>
            </a:r>
          </a:p>
          <a:p>
            <a:r>
              <a:rPr lang="sv-SE" dirty="0"/>
              <a:t>+ FOKUS (fokuserar personen på sig själv eller den andra)</a:t>
            </a:r>
          </a:p>
          <a:p>
            <a:endParaRPr lang="sv-SE" dirty="0"/>
          </a:p>
          <a:p>
            <a:r>
              <a:rPr lang="sv-SE" dirty="0"/>
              <a:t>= Tillit </a:t>
            </a:r>
          </a:p>
        </p:txBody>
      </p:sp>
      <p:sp>
        <p:nvSpPr>
          <p:cNvPr id="4" name="Slide Number Placeholder 3"/>
          <p:cNvSpPr>
            <a:spLocks noGrp="1"/>
          </p:cNvSpPr>
          <p:nvPr>
            <p:ph type="sldNum" sz="quarter" idx="5"/>
          </p:nvPr>
        </p:nvSpPr>
        <p:spPr/>
        <p:txBody>
          <a:bodyPr/>
          <a:lstStyle/>
          <a:p>
            <a:fld id="{CA5D3BF3-D352-46FC-8343-31F56E6730EA}" type="slidenum">
              <a:rPr lang="en-US" smtClean="0"/>
              <a:pPr/>
              <a:t>93</a:t>
            </a:fld>
            <a:endParaRPr lang="en-US" dirty="0"/>
          </a:p>
        </p:txBody>
      </p:sp>
    </p:spTree>
    <p:extLst>
      <p:ext uri="{BB962C8B-B14F-4D97-AF65-F5344CB8AC3E}">
        <p14:creationId xmlns:p14="http://schemas.microsoft.com/office/powerpoint/2010/main" val="1071111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181F8C9-5E7F-4901-B946-B305E521D26B}" type="slidenum">
              <a:rPr lang="sv-SE" smtClean="0"/>
              <a:t>101</a:t>
            </a:fld>
            <a:endParaRPr lang="sv-SE"/>
          </a:p>
        </p:txBody>
      </p:sp>
    </p:spTree>
    <p:extLst>
      <p:ext uri="{BB962C8B-B14F-4D97-AF65-F5344CB8AC3E}">
        <p14:creationId xmlns:p14="http://schemas.microsoft.com/office/powerpoint/2010/main" val="2303343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fld id="{CA5D3BF3-D352-46FC-8343-31F56E6730EA}" type="slidenum">
              <a:rPr lang="en-US" smtClean="0"/>
              <a:pPr/>
              <a:t>21</a:t>
            </a:fld>
            <a:endParaRPr lang="en-US" dirty="0"/>
          </a:p>
        </p:txBody>
      </p:sp>
    </p:spTree>
    <p:extLst>
      <p:ext uri="{BB962C8B-B14F-4D97-AF65-F5344CB8AC3E}">
        <p14:creationId xmlns:p14="http://schemas.microsoft.com/office/powerpoint/2010/main" val="3680643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103</a:t>
            </a:fld>
            <a:endParaRPr lang="en-US"/>
          </a:p>
        </p:txBody>
      </p:sp>
    </p:spTree>
    <p:extLst>
      <p:ext uri="{BB962C8B-B14F-4D97-AF65-F5344CB8AC3E}">
        <p14:creationId xmlns:p14="http://schemas.microsoft.com/office/powerpoint/2010/main" val="614196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C5E1F838-6F09-4027-92A3-F669246D1068}" type="slidenum">
              <a:rPr lang="en-US" smtClean="0"/>
              <a:pPr/>
              <a:t>104</a:t>
            </a:fld>
            <a:endParaRPr lang="en-US"/>
          </a:p>
        </p:txBody>
      </p:sp>
    </p:spTree>
    <p:extLst>
      <p:ext uri="{BB962C8B-B14F-4D97-AF65-F5344CB8AC3E}">
        <p14:creationId xmlns:p14="http://schemas.microsoft.com/office/powerpoint/2010/main" val="3947586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Merparten av feedbacken ska vara positiv!! Det säger all framgångsforskning. Vi ska ge positiv feedback och förstärka det vi gör bra.</a:t>
            </a:r>
          </a:p>
        </p:txBody>
      </p:sp>
      <p:sp>
        <p:nvSpPr>
          <p:cNvPr id="4" name="Slide Number Placeholder 3"/>
          <p:cNvSpPr>
            <a:spLocks noGrp="1"/>
          </p:cNvSpPr>
          <p:nvPr>
            <p:ph type="sldNum" sz="quarter" idx="5"/>
          </p:nvPr>
        </p:nvSpPr>
        <p:spPr/>
        <p:txBody>
          <a:bodyPr/>
          <a:lstStyle/>
          <a:p>
            <a:fld id="{C5E1F838-6F09-4027-92A3-F669246D1068}" type="slidenum">
              <a:rPr lang="en-US" smtClean="0"/>
              <a:pPr/>
              <a:t>105</a:t>
            </a:fld>
            <a:endParaRPr lang="en-US"/>
          </a:p>
        </p:txBody>
      </p:sp>
    </p:spTree>
    <p:extLst>
      <p:ext uri="{BB962C8B-B14F-4D97-AF65-F5344CB8AC3E}">
        <p14:creationId xmlns:p14="http://schemas.microsoft.com/office/powerpoint/2010/main" val="1087533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«Vill du ha ett tips…?» </a:t>
            </a:r>
            <a:r>
              <a:rPr lang="nb-NO" dirty="0" err="1"/>
              <a:t>Nej</a:t>
            </a:r>
            <a:r>
              <a:rPr lang="nb-NO" dirty="0"/>
              <a:t> ingen vill ha ett tips. Om man </a:t>
            </a:r>
            <a:r>
              <a:rPr lang="nb-NO" dirty="0" err="1"/>
              <a:t>inte</a:t>
            </a:r>
            <a:r>
              <a:rPr lang="nb-NO" dirty="0"/>
              <a:t> </a:t>
            </a:r>
            <a:r>
              <a:rPr lang="nb-NO" dirty="0" err="1"/>
              <a:t>litar</a:t>
            </a:r>
            <a:r>
              <a:rPr lang="nb-NO" dirty="0"/>
              <a:t> på </a:t>
            </a:r>
            <a:r>
              <a:rPr lang="nb-NO" dirty="0" err="1"/>
              <a:t>varandra</a:t>
            </a:r>
            <a:r>
              <a:rPr lang="nb-NO" dirty="0"/>
              <a:t> </a:t>
            </a:r>
            <a:r>
              <a:rPr lang="nb-NO" dirty="0" err="1"/>
              <a:t>och</a:t>
            </a:r>
            <a:r>
              <a:rPr lang="nb-NO" dirty="0"/>
              <a:t> har den typen av </a:t>
            </a:r>
            <a:r>
              <a:rPr lang="nb-NO" dirty="0" err="1"/>
              <a:t>relation</a:t>
            </a:r>
            <a:r>
              <a:rPr lang="nb-NO"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err="1"/>
              <a:t>Varför</a:t>
            </a:r>
            <a:r>
              <a:rPr lang="nb-NO" dirty="0"/>
              <a:t> skulle </a:t>
            </a:r>
            <a:r>
              <a:rPr lang="nb-NO" dirty="0" err="1"/>
              <a:t>någon</a:t>
            </a:r>
            <a:r>
              <a:rPr lang="nb-NO" dirty="0"/>
              <a:t> </a:t>
            </a:r>
            <a:r>
              <a:rPr lang="nb-NO" dirty="0" err="1"/>
              <a:t>vilja</a:t>
            </a:r>
            <a:r>
              <a:rPr lang="nb-NO" dirty="0"/>
              <a:t> ha feedback </a:t>
            </a:r>
            <a:r>
              <a:rPr lang="nb-NO" dirty="0" err="1"/>
              <a:t>från</a:t>
            </a:r>
            <a:r>
              <a:rPr lang="nb-NO" dirty="0"/>
              <a:t> </a:t>
            </a:r>
            <a:r>
              <a:rPr lang="nb-NO" dirty="0" err="1"/>
              <a:t>dig</a:t>
            </a:r>
            <a:r>
              <a:rPr lang="nb-NO" dirty="0"/>
              <a:t>? Ja, </a:t>
            </a:r>
            <a:r>
              <a:rPr lang="nb-NO" dirty="0" err="1"/>
              <a:t>hur</a:t>
            </a:r>
            <a:r>
              <a:rPr lang="nb-NO" dirty="0"/>
              <a:t> kommer det sig att du </a:t>
            </a:r>
            <a:r>
              <a:rPr lang="nb-NO" dirty="0" err="1"/>
              <a:t>tycker</a:t>
            </a:r>
            <a:r>
              <a:rPr lang="nb-NO" dirty="0"/>
              <a:t> att det kan vara </a:t>
            </a:r>
            <a:r>
              <a:rPr lang="nb-NO" dirty="0" err="1"/>
              <a:t>lämpligt</a:t>
            </a:r>
            <a:r>
              <a:rPr lang="nb-NO" dirty="0"/>
              <a:t> att just du ger den. </a:t>
            </a:r>
            <a:r>
              <a:rPr lang="nb-NO" dirty="0" err="1"/>
              <a:t>Och</a:t>
            </a:r>
            <a:r>
              <a:rPr lang="nb-NO" dirty="0"/>
              <a:t> på </a:t>
            </a:r>
            <a:r>
              <a:rPr lang="nb-NO" dirty="0" err="1"/>
              <a:t>vilket</a:t>
            </a:r>
            <a:r>
              <a:rPr lang="nb-NO" dirty="0"/>
              <a:t> </a:t>
            </a:r>
            <a:r>
              <a:rPr lang="nb-NO" dirty="0" err="1"/>
              <a:t>sätt</a:t>
            </a:r>
            <a:r>
              <a:rPr lang="nb-NO" dirty="0"/>
              <a:t> har du </a:t>
            </a:r>
            <a:r>
              <a:rPr lang="nb-NO" dirty="0" err="1"/>
              <a:t>grundlagt</a:t>
            </a:r>
            <a:r>
              <a:rPr lang="nb-NO" dirty="0"/>
              <a:t> ditt </a:t>
            </a:r>
            <a:r>
              <a:rPr lang="nb-NO" dirty="0" err="1"/>
              <a:t>förtroendekapital</a:t>
            </a:r>
            <a:r>
              <a:rPr lang="nb-NO" dirty="0"/>
              <a:t>?</a:t>
            </a:r>
            <a:br>
              <a:rPr lang="nb-NO" dirty="0"/>
            </a:br>
            <a:endParaRPr lang="nb-NO" dirty="0"/>
          </a:p>
          <a:p>
            <a:r>
              <a:rPr lang="sv-SE" dirty="0"/>
              <a:t>Vad är nyckeln till att kunna ge feedback till andra? Gemensamma mål och TILLIT/FÖRTROENDE/TRUST! Jag litar på att du vill mig väl.</a:t>
            </a:r>
          </a:p>
          <a:p>
            <a:endParaRPr lang="sv-SE" dirty="0"/>
          </a:p>
          <a:p>
            <a:r>
              <a:rPr lang="en-US" dirty="0" err="1"/>
              <a:t>Vad</a:t>
            </a:r>
            <a:r>
              <a:rPr lang="en-US" dirty="0"/>
              <a:t> </a:t>
            </a:r>
            <a:r>
              <a:rPr lang="en-US" dirty="0" err="1"/>
              <a:t>skulle</a:t>
            </a:r>
            <a:r>
              <a:rPr lang="en-US" dirty="0"/>
              <a:t> </a:t>
            </a:r>
            <a:r>
              <a:rPr lang="en-US" dirty="0" err="1"/>
              <a:t>en</a:t>
            </a:r>
            <a:r>
              <a:rPr lang="en-US" dirty="0"/>
              <a:t> </a:t>
            </a:r>
            <a:r>
              <a:rPr lang="en-US" dirty="0" err="1"/>
              <a:t>ledare</a:t>
            </a:r>
            <a:r>
              <a:rPr lang="en-US" dirty="0"/>
              <a:t> </a:t>
            </a:r>
            <a:r>
              <a:rPr lang="en-US" dirty="0" err="1"/>
              <a:t>som</a:t>
            </a:r>
            <a:r>
              <a:rPr lang="en-US" dirty="0"/>
              <a:t> </a:t>
            </a:r>
            <a:r>
              <a:rPr lang="en-US" dirty="0" err="1"/>
              <a:t>medarbetaren</a:t>
            </a:r>
            <a:r>
              <a:rPr lang="en-US" dirty="0"/>
              <a:t> </a:t>
            </a:r>
            <a:r>
              <a:rPr lang="en-US" dirty="0" err="1"/>
              <a:t>känner</a:t>
            </a:r>
            <a:r>
              <a:rPr lang="en-US" dirty="0"/>
              <a:t> </a:t>
            </a:r>
            <a:r>
              <a:rPr lang="en-US" dirty="0" err="1"/>
              <a:t>tillit</a:t>
            </a:r>
            <a:r>
              <a:rPr lang="en-US" dirty="0"/>
              <a:t> till; </a:t>
            </a:r>
            <a:r>
              <a:rPr lang="en-US" dirty="0" err="1"/>
              <a:t>tänka</a:t>
            </a:r>
            <a:r>
              <a:rPr lang="en-US" dirty="0"/>
              <a:t>, </a:t>
            </a:r>
            <a:r>
              <a:rPr lang="en-US" dirty="0" err="1"/>
              <a:t>säga</a:t>
            </a:r>
            <a:r>
              <a:rPr lang="en-US" dirty="0"/>
              <a:t> </a:t>
            </a:r>
            <a:r>
              <a:rPr lang="en-US" dirty="0" err="1"/>
              <a:t>och</a:t>
            </a:r>
            <a:r>
              <a:rPr lang="en-US" dirty="0"/>
              <a:t> </a:t>
            </a:r>
            <a:r>
              <a:rPr lang="en-US" dirty="0" err="1"/>
              <a:t>göra</a:t>
            </a:r>
            <a:r>
              <a:rPr lang="en-US" dirty="0"/>
              <a:t>?</a:t>
            </a:r>
          </a:p>
          <a:p>
            <a:pPr marL="0" indent="0">
              <a:buNone/>
            </a:pPr>
            <a:r>
              <a:rPr lang="en-US" dirty="0" err="1"/>
              <a:t>Vad</a:t>
            </a:r>
            <a:r>
              <a:rPr lang="en-US" dirty="0"/>
              <a:t> </a:t>
            </a:r>
            <a:r>
              <a:rPr lang="en-US" dirty="0" err="1"/>
              <a:t>skulle</a:t>
            </a:r>
            <a:r>
              <a:rPr lang="en-US" dirty="0"/>
              <a:t> </a:t>
            </a:r>
            <a:r>
              <a:rPr lang="en-US" dirty="0" err="1"/>
              <a:t>en</a:t>
            </a:r>
            <a:r>
              <a:rPr lang="en-US" dirty="0"/>
              <a:t> </a:t>
            </a:r>
            <a:r>
              <a:rPr lang="en-US" dirty="0" err="1"/>
              <a:t>ledare</a:t>
            </a:r>
            <a:r>
              <a:rPr lang="en-US" dirty="0"/>
              <a:t> </a:t>
            </a:r>
            <a:r>
              <a:rPr lang="en-US" dirty="0" err="1"/>
              <a:t>som</a:t>
            </a:r>
            <a:r>
              <a:rPr lang="en-US" dirty="0"/>
              <a:t> </a:t>
            </a:r>
            <a:r>
              <a:rPr lang="en-US" dirty="0" err="1"/>
              <a:t>har</a:t>
            </a:r>
            <a:r>
              <a:rPr lang="en-US" dirty="0"/>
              <a:t> </a:t>
            </a:r>
            <a:r>
              <a:rPr lang="en-US" dirty="0" err="1"/>
              <a:t>lågt</a:t>
            </a:r>
            <a:r>
              <a:rPr lang="en-US" dirty="0"/>
              <a:t> </a:t>
            </a:r>
            <a:r>
              <a:rPr lang="en-US" dirty="0" err="1"/>
              <a:t>förtroende</a:t>
            </a:r>
            <a:r>
              <a:rPr lang="en-US" dirty="0"/>
              <a:t> </a:t>
            </a:r>
            <a:r>
              <a:rPr lang="en-US" dirty="0" err="1"/>
              <a:t>och</a:t>
            </a:r>
            <a:r>
              <a:rPr lang="en-US" dirty="0"/>
              <a:t> </a:t>
            </a:r>
            <a:r>
              <a:rPr lang="en-US" dirty="0" err="1"/>
              <a:t>som</a:t>
            </a:r>
            <a:r>
              <a:rPr lang="en-US" dirty="0"/>
              <a:t> </a:t>
            </a:r>
            <a:r>
              <a:rPr lang="en-US" dirty="0" err="1"/>
              <a:t>medarbetarna</a:t>
            </a:r>
            <a:r>
              <a:rPr lang="en-US" dirty="0"/>
              <a:t> </a:t>
            </a:r>
            <a:r>
              <a:rPr lang="en-US" dirty="0" err="1"/>
              <a:t>inte</a:t>
            </a:r>
            <a:r>
              <a:rPr lang="en-US" dirty="0"/>
              <a:t> </a:t>
            </a:r>
            <a:r>
              <a:rPr lang="en-US" dirty="0" err="1"/>
              <a:t>känner</a:t>
            </a:r>
            <a:r>
              <a:rPr lang="en-US" dirty="0"/>
              <a:t> </a:t>
            </a:r>
            <a:r>
              <a:rPr lang="en-US" dirty="0" err="1"/>
              <a:t>tillit</a:t>
            </a:r>
            <a:r>
              <a:rPr lang="en-US" dirty="0"/>
              <a:t> till; </a:t>
            </a:r>
            <a:r>
              <a:rPr lang="en-US" dirty="0" err="1"/>
              <a:t>säga</a:t>
            </a:r>
            <a:r>
              <a:rPr lang="en-US" dirty="0"/>
              <a:t> </a:t>
            </a:r>
            <a:r>
              <a:rPr lang="en-US" dirty="0" err="1"/>
              <a:t>och</a:t>
            </a:r>
            <a:r>
              <a:rPr lang="en-US" dirty="0"/>
              <a:t> </a:t>
            </a:r>
            <a:r>
              <a:rPr lang="en-US" dirty="0" err="1"/>
              <a:t>göra</a:t>
            </a:r>
            <a:r>
              <a:rPr lang="en-US" dirty="0"/>
              <a:t>?</a:t>
            </a:r>
          </a:p>
          <a:p>
            <a:pPr marL="0" indent="0">
              <a:buNone/>
            </a:pPr>
            <a:endParaRPr lang="en-US" dirty="0"/>
          </a:p>
          <a:p>
            <a:pPr marL="0" indent="0">
              <a:buNone/>
            </a:pPr>
            <a:r>
              <a:rPr lang="en-US" dirty="0" err="1"/>
              <a:t>Vad</a:t>
            </a:r>
            <a:r>
              <a:rPr lang="en-US" dirty="0"/>
              <a:t> </a:t>
            </a:r>
            <a:r>
              <a:rPr lang="en-US" dirty="0" err="1"/>
              <a:t>blir</a:t>
            </a:r>
            <a:r>
              <a:rPr lang="en-US" dirty="0"/>
              <a:t> </a:t>
            </a:r>
            <a:r>
              <a:rPr lang="en-US" dirty="0" err="1"/>
              <a:t>effekten</a:t>
            </a:r>
            <a:r>
              <a:rPr lang="en-US" dirty="0"/>
              <a:t> av </a:t>
            </a:r>
            <a:r>
              <a:rPr lang="en-US" dirty="0" err="1"/>
              <a:t>respektive</a:t>
            </a:r>
            <a:r>
              <a:rPr lang="en-US" dirty="0"/>
              <a:t> </a:t>
            </a:r>
            <a:r>
              <a:rPr lang="en-US" dirty="0" err="1"/>
              <a:t>ledarskap</a:t>
            </a:r>
            <a:r>
              <a:rPr lang="en-US" dirty="0"/>
              <a:t>?</a:t>
            </a:r>
          </a:p>
          <a:p>
            <a:br>
              <a:rPr lang="en-US" sz="1200" dirty="0"/>
            </a:br>
            <a:br>
              <a:rPr lang="en-US" sz="1200" dirty="0"/>
            </a:br>
            <a:endParaRPr lang="sv-SE" dirty="0"/>
          </a:p>
        </p:txBody>
      </p:sp>
      <p:sp>
        <p:nvSpPr>
          <p:cNvPr id="4" name="Slide Number Placeholder 3"/>
          <p:cNvSpPr>
            <a:spLocks noGrp="1"/>
          </p:cNvSpPr>
          <p:nvPr>
            <p:ph type="sldNum" sz="quarter" idx="5"/>
          </p:nvPr>
        </p:nvSpPr>
        <p:spPr/>
        <p:txBody>
          <a:bodyPr/>
          <a:lstStyle/>
          <a:p>
            <a:fld id="{C5E1F838-6F09-4027-92A3-F669246D1068}" type="slidenum">
              <a:rPr lang="en-US" smtClean="0"/>
              <a:pPr/>
              <a:t>110</a:t>
            </a:fld>
            <a:endParaRPr lang="en-US"/>
          </a:p>
        </p:txBody>
      </p:sp>
    </p:spTree>
    <p:extLst>
      <p:ext uri="{BB962C8B-B14F-4D97-AF65-F5344CB8AC3E}">
        <p14:creationId xmlns:p14="http://schemas.microsoft.com/office/powerpoint/2010/main" val="2453157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Förkasta: Rör mig inte     - Bemöt: Lyssna</a:t>
            </a:r>
            <a:br>
              <a:rPr lang="sv-SE"/>
            </a:br>
            <a:r>
              <a:rPr lang="sv-SE"/>
              <a:t>Försvara: Så var det inte  - Bemöt: Lyssna</a:t>
            </a:r>
          </a:p>
          <a:p>
            <a:r>
              <a:rPr lang="sv-SE"/>
              <a:t>Förklara. Ja, men…           - Bemöt: Lyssna</a:t>
            </a:r>
          </a:p>
          <a:p>
            <a:r>
              <a:rPr lang="sv-SE"/>
              <a:t>Förstå: Lyssna/Bearbeta  - Bemöt: Dialog</a:t>
            </a:r>
          </a:p>
          <a:p>
            <a:r>
              <a:rPr lang="sv-SE"/>
              <a:t>Förändra: Förståelse för varför + Viljan + Kunskaen. ADKAR-modellen Awareness, Desire, Knowledge, Ability, Reinforcement</a:t>
            </a:r>
          </a:p>
          <a:p>
            <a:r>
              <a:rPr lang="sv-SE"/>
              <a:t>Utveckla!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1F838-6F09-4027-92A3-F669246D106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27948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C5E1F838-6F09-4027-92A3-F669246D1068}" type="slidenum">
              <a:rPr lang="en-US" smtClean="0"/>
              <a:pPr/>
              <a:t>112</a:t>
            </a:fld>
            <a:endParaRPr lang="en-US"/>
          </a:p>
        </p:txBody>
      </p:sp>
    </p:spTree>
    <p:extLst>
      <p:ext uri="{BB962C8B-B14F-4D97-AF65-F5344CB8AC3E}">
        <p14:creationId xmlns:p14="http://schemas.microsoft.com/office/powerpoint/2010/main" val="4007559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113</a:t>
            </a:fld>
            <a:endParaRPr lang="en-US"/>
          </a:p>
        </p:txBody>
      </p:sp>
    </p:spTree>
    <p:extLst>
      <p:ext uri="{BB962C8B-B14F-4D97-AF65-F5344CB8AC3E}">
        <p14:creationId xmlns:p14="http://schemas.microsoft.com/office/powerpoint/2010/main" val="3037169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114</a:t>
            </a:fld>
            <a:endParaRPr lang="en-US"/>
          </a:p>
        </p:txBody>
      </p:sp>
    </p:spTree>
    <p:extLst>
      <p:ext uri="{BB962C8B-B14F-4D97-AF65-F5344CB8AC3E}">
        <p14:creationId xmlns:p14="http://schemas.microsoft.com/office/powerpoint/2010/main" val="1876107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C5E1F838-6F09-4027-92A3-F669246D1068}" type="slidenum">
              <a:rPr lang="en-US" smtClean="0"/>
              <a:pPr/>
              <a:t>115</a:t>
            </a:fld>
            <a:endParaRPr lang="en-US"/>
          </a:p>
        </p:txBody>
      </p:sp>
    </p:spTree>
    <p:extLst>
      <p:ext uri="{BB962C8B-B14F-4D97-AF65-F5344CB8AC3E}">
        <p14:creationId xmlns:p14="http://schemas.microsoft.com/office/powerpoint/2010/main" val="33255647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5E1F838-6F09-4027-92A3-F669246D1068}" type="slidenum">
              <a:rPr lang="en-US" smtClean="0"/>
              <a:pPr/>
              <a:t>116</a:t>
            </a:fld>
            <a:endParaRPr lang="en-US"/>
          </a:p>
        </p:txBody>
      </p:sp>
    </p:spTree>
    <p:extLst>
      <p:ext uri="{BB962C8B-B14F-4D97-AF65-F5344CB8AC3E}">
        <p14:creationId xmlns:p14="http://schemas.microsoft.com/office/powerpoint/2010/main" val="404414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CA5D3BF3-D352-46FC-8343-31F56E6730EA}" type="slidenum">
              <a:rPr lang="en-US" smtClean="0"/>
              <a:pPr/>
              <a:t>30</a:t>
            </a:fld>
            <a:endParaRPr lang="en-US" dirty="0"/>
          </a:p>
        </p:txBody>
      </p:sp>
    </p:spTree>
    <p:extLst>
      <p:ext uri="{BB962C8B-B14F-4D97-AF65-F5344CB8AC3E}">
        <p14:creationId xmlns:p14="http://schemas.microsoft.com/office/powerpoint/2010/main" val="38314191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C5E1F838-6F09-4027-92A3-F669246D1068}" type="slidenum">
              <a:rPr lang="en-US" smtClean="0"/>
              <a:pPr/>
              <a:t>117</a:t>
            </a:fld>
            <a:endParaRPr lang="en-US"/>
          </a:p>
        </p:txBody>
      </p:sp>
    </p:spTree>
    <p:extLst>
      <p:ext uri="{BB962C8B-B14F-4D97-AF65-F5344CB8AC3E}">
        <p14:creationId xmlns:p14="http://schemas.microsoft.com/office/powerpoint/2010/main" val="33477905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Att ha konkreta träningar och att ha övat ger styrkan och modet att våga använda sig av feedback, ge och fråga efter mer av feedback i vardagen</a:t>
            </a:r>
          </a:p>
        </p:txBody>
      </p:sp>
      <p:sp>
        <p:nvSpPr>
          <p:cNvPr id="4" name="Slide Number Placeholder 3"/>
          <p:cNvSpPr>
            <a:spLocks noGrp="1"/>
          </p:cNvSpPr>
          <p:nvPr>
            <p:ph type="sldNum" sz="quarter" idx="5"/>
          </p:nvPr>
        </p:nvSpPr>
        <p:spPr/>
        <p:txBody>
          <a:bodyPr/>
          <a:lstStyle/>
          <a:p>
            <a:fld id="{C5E1F838-6F09-4027-92A3-F669246D1068}" type="slidenum">
              <a:rPr lang="en-US" smtClean="0"/>
              <a:pPr/>
              <a:t>118</a:t>
            </a:fld>
            <a:endParaRPr lang="en-US"/>
          </a:p>
        </p:txBody>
      </p:sp>
    </p:spTree>
    <p:extLst>
      <p:ext uri="{BB962C8B-B14F-4D97-AF65-F5344CB8AC3E}">
        <p14:creationId xmlns:p14="http://schemas.microsoft.com/office/powerpoint/2010/main" val="772556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C5E1F838-6F09-4027-92A3-F669246D1068}" type="slidenum">
              <a:rPr lang="en-US" smtClean="0"/>
              <a:pPr/>
              <a:t>120</a:t>
            </a:fld>
            <a:endParaRPr lang="en-US"/>
          </a:p>
        </p:txBody>
      </p:sp>
    </p:spTree>
    <p:extLst>
      <p:ext uri="{BB962C8B-B14F-4D97-AF65-F5344CB8AC3E}">
        <p14:creationId xmlns:p14="http://schemas.microsoft.com/office/powerpoint/2010/main" val="2426921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020DAF9F-ED9C-264C-A88E-E0976B508918}" type="slidenum">
              <a:rPr lang="sv-SE" smtClean="0"/>
              <a:t>130</a:t>
            </a:fld>
            <a:endParaRPr lang="sv-SE"/>
          </a:p>
        </p:txBody>
      </p:sp>
    </p:spTree>
    <p:extLst>
      <p:ext uri="{BB962C8B-B14F-4D97-AF65-F5344CB8AC3E}">
        <p14:creationId xmlns:p14="http://schemas.microsoft.com/office/powerpoint/2010/main" val="3633114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181F8C9-5E7F-4901-B946-B305E521D26B}" type="slidenum">
              <a:rPr lang="sv-SE" smtClean="0"/>
              <a:t>143</a:t>
            </a:fld>
            <a:endParaRPr lang="sv-SE"/>
          </a:p>
        </p:txBody>
      </p:sp>
    </p:spTree>
    <p:extLst>
      <p:ext uri="{BB962C8B-B14F-4D97-AF65-F5344CB8AC3E}">
        <p14:creationId xmlns:p14="http://schemas.microsoft.com/office/powerpoint/2010/main" val="37571064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dirty="0"/>
              <a:t>En studie av Google visar att endast 17 procent av medarbetare känner stort engagemang i jobbet. </a:t>
            </a:r>
          </a:p>
          <a:p>
            <a:endParaRPr lang="sv-SE" sz="1200" dirty="0"/>
          </a:p>
          <a:p>
            <a:r>
              <a:rPr lang="sv-SE" sz="1200" dirty="0"/>
              <a:t>Google visade också att i de företag där engagemanget var högre, var även </a:t>
            </a:r>
            <a:r>
              <a:rPr lang="sv-SE" sz="1200" u="sng" dirty="0"/>
              <a:t>resultatet bättre, kunderna mer nöjda och personalomsättningen lägre</a:t>
            </a:r>
            <a:r>
              <a:rPr lang="sv-SE" sz="1200" dirty="0"/>
              <a:t>. </a:t>
            </a:r>
          </a:p>
          <a:p>
            <a:endParaRPr lang="sv-SE" dirty="0"/>
          </a:p>
        </p:txBody>
      </p:sp>
      <p:sp>
        <p:nvSpPr>
          <p:cNvPr id="4" name="Slide Number Placeholder 3"/>
          <p:cNvSpPr>
            <a:spLocks noGrp="1"/>
          </p:cNvSpPr>
          <p:nvPr>
            <p:ph type="sldNum" sz="quarter" idx="5"/>
          </p:nvPr>
        </p:nvSpPr>
        <p:spPr/>
        <p:txBody>
          <a:bodyPr/>
          <a:lstStyle/>
          <a:p>
            <a:fld id="{CA5D3BF3-D352-46FC-8343-31F56E6730EA}" type="slidenum">
              <a:rPr lang="en-US" smtClean="0"/>
              <a:pPr/>
              <a:t>144</a:t>
            </a:fld>
            <a:endParaRPr lang="en-US" dirty="0"/>
          </a:p>
        </p:txBody>
      </p:sp>
    </p:spTree>
    <p:extLst>
      <p:ext uri="{BB962C8B-B14F-4D97-AF65-F5344CB8AC3E}">
        <p14:creationId xmlns:p14="http://schemas.microsoft.com/office/powerpoint/2010/main" val="3994767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CA5D3BF3-D352-46FC-8343-31F56E6730EA}" type="slidenum">
              <a:rPr lang="en-US" smtClean="0"/>
              <a:pPr/>
              <a:t>151</a:t>
            </a:fld>
            <a:endParaRPr lang="en-US" dirty="0"/>
          </a:p>
        </p:txBody>
      </p:sp>
    </p:spTree>
    <p:extLst>
      <p:ext uri="{BB962C8B-B14F-4D97-AF65-F5344CB8AC3E}">
        <p14:creationId xmlns:p14="http://schemas.microsoft.com/office/powerpoint/2010/main" val="3777585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dirty="0"/>
              <a:t>Notera att i de fall man har ett team som arbetar tillsammans med ömsesidigt beroende arbetsuppgifter så måste de individuella målen underordnas de gemensamma målet/målen. Annars är risken att de individuella målen styr bort fokus från teamets gemensamma mål</a:t>
            </a:r>
          </a:p>
          <a:p>
            <a:endParaRPr lang="sv-SE" dirty="0"/>
          </a:p>
        </p:txBody>
      </p:sp>
      <p:sp>
        <p:nvSpPr>
          <p:cNvPr id="4" name="Slide Number Placeholder 3"/>
          <p:cNvSpPr>
            <a:spLocks noGrp="1"/>
          </p:cNvSpPr>
          <p:nvPr>
            <p:ph type="sldNum" sz="quarter" idx="5"/>
          </p:nvPr>
        </p:nvSpPr>
        <p:spPr/>
        <p:txBody>
          <a:bodyPr/>
          <a:lstStyle/>
          <a:p>
            <a:fld id="{CA5D3BF3-D352-46FC-8343-31F56E6730EA}" type="slidenum">
              <a:rPr lang="en-US" smtClean="0"/>
              <a:pPr/>
              <a:t>155</a:t>
            </a:fld>
            <a:endParaRPr lang="en-US" dirty="0"/>
          </a:p>
        </p:txBody>
      </p:sp>
    </p:spTree>
    <p:extLst>
      <p:ext uri="{BB962C8B-B14F-4D97-AF65-F5344CB8AC3E}">
        <p14:creationId xmlns:p14="http://schemas.microsoft.com/office/powerpoint/2010/main" val="4145685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CA5D3BF3-D352-46FC-8343-31F56E6730EA}" type="slidenum">
              <a:rPr lang="en-US" smtClean="0"/>
              <a:pPr/>
              <a:t>156</a:t>
            </a:fld>
            <a:endParaRPr lang="en-US" dirty="0"/>
          </a:p>
        </p:txBody>
      </p:sp>
    </p:spTree>
    <p:extLst>
      <p:ext uri="{BB962C8B-B14F-4D97-AF65-F5344CB8AC3E}">
        <p14:creationId xmlns:p14="http://schemas.microsoft.com/office/powerpoint/2010/main" val="5970567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Ibland när det är många bollar att </a:t>
            </a:r>
            <a:r>
              <a:rPr lang="sv-SE" dirty="0" err="1"/>
              <a:t>hållla</a:t>
            </a:r>
            <a:r>
              <a:rPr lang="sv-SE" dirty="0"/>
              <a:t> i luften är det viktigt att ta ett steg tillbaka och se att de uppgifter som man lägger fokus på verkligen är de uppgifter som styr mot de mål man har uppsatta. Att de lirar ihop. Det är så lätt att man blir kidnappad av andras agendor eller dras med i frågor som inte styr mot ens egna och verksamhetens mål och därför är det viktigt att kontrollera att de hänger ihop. En annan viktig sak att tänka på är att när man har många vitt skilda arbetsuppgifter så är en bra planering A&amp;O för att inte bli stressad. </a:t>
            </a:r>
          </a:p>
        </p:txBody>
      </p:sp>
      <p:sp>
        <p:nvSpPr>
          <p:cNvPr id="4" name="Slide Number Placeholder 3"/>
          <p:cNvSpPr>
            <a:spLocks noGrp="1"/>
          </p:cNvSpPr>
          <p:nvPr>
            <p:ph type="sldNum" sz="quarter" idx="5"/>
          </p:nvPr>
        </p:nvSpPr>
        <p:spPr/>
        <p:txBody>
          <a:bodyPr/>
          <a:lstStyle/>
          <a:p>
            <a:fld id="{C5E1F838-6F09-4027-92A3-F669246D1068}" type="slidenum">
              <a:rPr lang="en-US" smtClean="0"/>
              <a:pPr/>
              <a:t>162</a:t>
            </a:fld>
            <a:endParaRPr lang="en-US"/>
          </a:p>
        </p:txBody>
      </p:sp>
    </p:spTree>
    <p:extLst>
      <p:ext uri="{BB962C8B-B14F-4D97-AF65-F5344CB8AC3E}">
        <p14:creationId xmlns:p14="http://schemas.microsoft.com/office/powerpoint/2010/main" val="49788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10 minuter för egen reflektion sedan 20 minuter i samtal med kursdeltagare</a:t>
            </a:r>
          </a:p>
        </p:txBody>
      </p:sp>
      <p:sp>
        <p:nvSpPr>
          <p:cNvPr id="4" name="Platshållare för bildnummer 3"/>
          <p:cNvSpPr>
            <a:spLocks noGrp="1"/>
          </p:cNvSpPr>
          <p:nvPr>
            <p:ph type="sldNum" sz="quarter" idx="5"/>
          </p:nvPr>
        </p:nvSpPr>
        <p:spPr/>
        <p:txBody>
          <a:bodyPr/>
          <a:lstStyle/>
          <a:p>
            <a:fld id="{020DAF9F-ED9C-264C-A88E-E0976B508918}" type="slidenum">
              <a:rPr lang="sv-SE" smtClean="0"/>
              <a:t>33</a:t>
            </a:fld>
            <a:endParaRPr lang="sv-SE"/>
          </a:p>
        </p:txBody>
      </p:sp>
    </p:spTree>
    <p:extLst>
      <p:ext uri="{BB962C8B-B14F-4D97-AF65-F5344CB8AC3E}">
        <p14:creationId xmlns:p14="http://schemas.microsoft.com/office/powerpoint/2010/main" val="41039811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xfrm>
            <a:off x="-160338" y="211138"/>
            <a:ext cx="3617913" cy="2036762"/>
          </a:xfrm>
          <a:ln/>
        </p:spPr>
      </p:sp>
      <p:sp>
        <p:nvSpPr>
          <p:cNvPr id="105475" name="Slide Number Placeholder 3"/>
          <p:cNvSpPr>
            <a:spLocks noGrp="1"/>
          </p:cNvSpPr>
          <p:nvPr>
            <p:ph type="sldNum" sz="quarter" idx="4294967295"/>
          </p:nvPr>
        </p:nvSpPr>
        <p:spPr bwMode="auto">
          <a:xfrm>
            <a:off x="3982722" y="9429750"/>
            <a:ext cx="2814953" cy="496888"/>
          </a:xfrm>
          <a:prstGeom prst="rect">
            <a:avLst/>
          </a:prstGeom>
          <a:noFill/>
          <a:ln>
            <a:miter lim="800000"/>
            <a:headEnd/>
            <a:tailEnd/>
          </a:ln>
        </p:spPr>
        <p:txBody>
          <a:bodyPr/>
          <a:lstStyle/>
          <a:p>
            <a:endParaRPr lang="sv-SE" sz="1200"/>
          </a:p>
        </p:txBody>
      </p:sp>
      <p:sp>
        <p:nvSpPr>
          <p:cNvPr id="105476" name="Rectangle 7"/>
          <p:cNvSpPr txBox="1">
            <a:spLocks noChangeArrowheads="1"/>
          </p:cNvSpPr>
          <p:nvPr/>
        </p:nvSpPr>
        <p:spPr bwMode="auto">
          <a:xfrm>
            <a:off x="3851530" y="9429750"/>
            <a:ext cx="2946145" cy="496888"/>
          </a:xfrm>
          <a:prstGeom prst="rect">
            <a:avLst/>
          </a:prstGeom>
          <a:noFill/>
          <a:ln w="9525">
            <a:noFill/>
            <a:miter lim="800000"/>
            <a:headEnd/>
            <a:tailEnd/>
          </a:ln>
        </p:spPr>
        <p:txBody>
          <a:bodyPr anchor="b"/>
          <a:lstStyle/>
          <a:p>
            <a:pPr algn="r" eaLnBrk="0" hangingPunct="0"/>
            <a:fld id="{6535250F-DD7C-4ED0-8415-54C1A7A24E31}" type="slidenum">
              <a:rPr lang="sv-SE" sz="1200">
                <a:solidFill>
                  <a:schemeClr val="tx1"/>
                </a:solidFill>
              </a:rPr>
              <a:pPr algn="r" eaLnBrk="0" hangingPunct="0"/>
              <a:t>163</a:t>
            </a:fld>
            <a:endParaRPr lang="sv-SE" sz="1200">
              <a:solidFill>
                <a:schemeClr val="tx1"/>
              </a:solidFill>
            </a:endParaRPr>
          </a:p>
        </p:txBody>
      </p:sp>
      <p:graphicFrame>
        <p:nvGraphicFramePr>
          <p:cNvPr id="6" name="Table 5"/>
          <p:cNvGraphicFramePr>
            <a:graphicFrameLocks noGrp="1"/>
          </p:cNvGraphicFramePr>
          <p:nvPr/>
        </p:nvGraphicFramePr>
        <p:xfrm>
          <a:off x="264004" y="2390775"/>
          <a:ext cx="6340932" cy="1041400"/>
        </p:xfrm>
        <a:graphic>
          <a:graphicData uri="http://schemas.openxmlformats.org/drawingml/2006/table">
            <a:tbl>
              <a:tblPr/>
              <a:tblGrid>
                <a:gridCol w="671483">
                  <a:extLst>
                    <a:ext uri="{9D8B030D-6E8A-4147-A177-3AD203B41FA5}">
                      <a16:colId xmlns:a16="http://schemas.microsoft.com/office/drawing/2014/main" val="20000"/>
                    </a:ext>
                  </a:extLst>
                </a:gridCol>
                <a:gridCol w="5669494">
                  <a:extLst>
                    <a:ext uri="{9D8B030D-6E8A-4147-A177-3AD203B41FA5}">
                      <a16:colId xmlns:a16="http://schemas.microsoft.com/office/drawing/2014/main" val="20001"/>
                    </a:ext>
                  </a:extLst>
                </a:gridCol>
              </a:tblGrid>
              <a:tr h="323798">
                <a:tc>
                  <a:txBody>
                    <a:bodyPr/>
                    <a:lstStyle/>
                    <a:p>
                      <a:pPr marL="0" marR="0" indent="0" algn="l" defTabSz="914400" rtl="0" eaLnBrk="1" fontAlgn="base" latinLnBrk="0" hangingPunct="1">
                        <a:lnSpc>
                          <a:spcPct val="115000"/>
                        </a:lnSpc>
                        <a:spcBef>
                          <a:spcPct val="0"/>
                        </a:spcBef>
                        <a:spcAft>
                          <a:spcPts val="1000"/>
                        </a:spcAft>
                        <a:buClrTx/>
                        <a:buSzTx/>
                        <a:buFontTx/>
                        <a:buNone/>
                        <a:tabLst/>
                        <a:defRPr/>
                      </a:pPr>
                      <a:r>
                        <a:rPr lang="sv-SE" sz="1050" b="1" u="none" dirty="0">
                          <a:latin typeface="Futura CondensedExtraBold" pitchFamily="2" charset="0"/>
                        </a:rPr>
                        <a:t>Aktivitet</a:t>
                      </a:r>
                      <a:endParaRPr lang="sv-SE" sz="1050" b="1" u="none" dirty="0">
                        <a:latin typeface="Futura Book" pitchFamily="2" charset="0"/>
                      </a:endParaRP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indent="0" algn="l" defTabSz="914400" rtl="0" eaLnBrk="1" fontAlgn="base" latinLnBrk="0" hangingPunct="1">
                        <a:lnSpc>
                          <a:spcPct val="115000"/>
                        </a:lnSpc>
                        <a:spcBef>
                          <a:spcPct val="0"/>
                        </a:spcBef>
                        <a:spcAft>
                          <a:spcPts val="1000"/>
                        </a:spcAft>
                        <a:buClrTx/>
                        <a:buSzTx/>
                        <a:buFontTx/>
                        <a:buNone/>
                        <a:tabLst/>
                        <a:defRPr/>
                      </a:pPr>
                      <a:r>
                        <a:rPr lang="sv-SE" sz="1000" dirty="0">
                          <a:latin typeface="Futura Book" pitchFamily="2" charset="0"/>
                          <a:ea typeface="Calibri"/>
                          <a:cs typeface="Times New Roman"/>
                        </a:rPr>
                        <a:t>Presentation</a:t>
                      </a:r>
                      <a:r>
                        <a:rPr lang="sv-SE" sz="1000" baseline="0" dirty="0">
                          <a:latin typeface="Futura Book" pitchFamily="2" charset="0"/>
                          <a:ea typeface="Calibri"/>
                          <a:cs typeface="Times New Roman"/>
                        </a:rPr>
                        <a:t> av kapitlets innehåll i syfte att ge kunskap om ämnet</a:t>
                      </a:r>
                      <a:endParaRPr lang="sv-SE" sz="1000" dirty="0">
                        <a:solidFill>
                          <a:srgbClr val="00B050"/>
                        </a:solidFill>
                        <a:latin typeface="Futura Book" pitchFamily="2" charset="0"/>
                        <a:ea typeface="Calibri"/>
                        <a:cs typeface="Times New Roman"/>
                      </a:endParaRP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1918">
                <a:tc>
                  <a:txBody>
                    <a:bodyPr/>
                    <a:lstStyle/>
                    <a:p>
                      <a:pPr>
                        <a:lnSpc>
                          <a:spcPct val="115000"/>
                        </a:lnSpc>
                        <a:spcAft>
                          <a:spcPts val="1000"/>
                        </a:spcAft>
                      </a:pPr>
                      <a:r>
                        <a:rPr lang="sv-SE" sz="1000" b="1" dirty="0">
                          <a:latin typeface="Futura Book" pitchFamily="2" charset="0"/>
                          <a:ea typeface="Calibri"/>
                          <a:cs typeface="Times New Roman"/>
                        </a:rPr>
                        <a:t>Metod </a:t>
                      </a: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a:lnSpc>
                          <a:spcPct val="115000"/>
                        </a:lnSpc>
                        <a:spcAft>
                          <a:spcPts val="1000"/>
                        </a:spcAft>
                      </a:pPr>
                      <a:r>
                        <a:rPr lang="sv-SE" sz="1050" b="0" dirty="0">
                          <a:latin typeface="Futura Book" pitchFamily="2" charset="0"/>
                          <a:ea typeface="Calibri"/>
                          <a:cs typeface="Times New Roman"/>
                        </a:rPr>
                        <a:t>Består i huvudsak av att läraren beskriver ämnet</a:t>
                      </a: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8771">
                <a:tc gridSpan="2">
                  <a:txBody>
                    <a:bodyPr/>
                    <a:lstStyle/>
                    <a:p>
                      <a:pPr marL="0" marR="0" indent="0" algn="l" defTabSz="914400" rtl="0" eaLnBrk="1" fontAlgn="base" latinLnBrk="0" hangingPunct="1">
                        <a:lnSpc>
                          <a:spcPct val="115000"/>
                        </a:lnSpc>
                        <a:spcBef>
                          <a:spcPct val="0"/>
                        </a:spcBef>
                        <a:spcAft>
                          <a:spcPct val="0"/>
                        </a:spcAft>
                        <a:buClrTx/>
                        <a:buSzTx/>
                        <a:buFontTx/>
                        <a:buNone/>
                        <a:tabLst/>
                        <a:defRPr/>
                      </a:pPr>
                      <a:r>
                        <a:rPr lang="sv-SE" sz="1000" b="1" i="0" u="sng" baseline="0" dirty="0">
                          <a:latin typeface="Futura Book" pitchFamily="2" charset="0"/>
                          <a:ea typeface="Times New Roman"/>
                          <a:cs typeface="Times New Roman"/>
                        </a:rPr>
                        <a:t>Instruktion om Slidens innehåll </a:t>
                      </a:r>
                      <a:endParaRPr lang="sv-SE" sz="1000" b="1" u="sng" dirty="0">
                        <a:latin typeface="Futura Book" pitchFamily="2" charset="0"/>
                        <a:ea typeface="Calibri"/>
                        <a:cs typeface="Times New Roman"/>
                      </a:endParaRPr>
                    </a:p>
                    <a:p>
                      <a:pPr marL="0" marR="0" indent="0" algn="l" defTabSz="914400" rtl="0" eaLnBrk="1" fontAlgn="base" latinLnBrk="0" hangingPunct="1">
                        <a:lnSpc>
                          <a:spcPct val="115000"/>
                        </a:lnSpc>
                        <a:spcBef>
                          <a:spcPct val="0"/>
                        </a:spcBef>
                        <a:spcAft>
                          <a:spcPct val="0"/>
                        </a:spcAft>
                        <a:buClrTx/>
                        <a:buSzTx/>
                        <a:buFontTx/>
                        <a:buNone/>
                        <a:tabLst/>
                        <a:defRPr/>
                      </a:pPr>
                      <a:r>
                        <a:rPr lang="sv-SE" sz="1000" b="0" i="0" baseline="0" dirty="0">
                          <a:solidFill>
                            <a:schemeClr val="bg1"/>
                          </a:solidFill>
                          <a:latin typeface="Futura Book" pitchFamily="2" charset="0"/>
                          <a:ea typeface="Times New Roman"/>
                          <a:cs typeface="Times New Roman"/>
                        </a:rPr>
                        <a:t>.</a:t>
                      </a:r>
                      <a:endParaRPr lang="sv-SE" sz="1000" b="1" baseline="0" dirty="0">
                        <a:solidFill>
                          <a:schemeClr val="bg1"/>
                        </a:solidFill>
                        <a:latin typeface="Futura Book" pitchFamily="2" charset="0"/>
                        <a:ea typeface="Calibri"/>
                        <a:cs typeface="Times New Roman"/>
                      </a:endParaRP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hMerge="1">
                  <a:txBody>
                    <a:bodyPr/>
                    <a:lstStyle/>
                    <a:p>
                      <a:endParaRPr lang="sv-SE" dirty="0"/>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3399648" y="247651"/>
            <a:ext cx="3061140" cy="646972"/>
          </a:xfrm>
          <a:prstGeom prst="roundRect">
            <a:avLst/>
          </a:prstGeom>
          <a:ln w="28575">
            <a:solidFill>
              <a:srgbClr val="3399FF"/>
            </a:solidFill>
            <a:prstDash val="dash"/>
          </a:ln>
        </p:spPr>
        <p:style>
          <a:lnRef idx="2">
            <a:schemeClr val="accent2"/>
          </a:lnRef>
          <a:fillRef idx="1">
            <a:schemeClr val="lt1"/>
          </a:fillRef>
          <a:effectRef idx="0">
            <a:schemeClr val="accent2"/>
          </a:effectRef>
          <a:fontRef idx="minor">
            <a:schemeClr val="dk1"/>
          </a:fontRef>
        </p:style>
        <p:txBody>
          <a:bodyPr lIns="91428" tIns="45714" rIns="91428" bIns="45714">
            <a:spAutoFit/>
          </a:bodyPr>
          <a:lstStyle/>
          <a:p>
            <a:pPr>
              <a:defRPr/>
            </a:pPr>
            <a:r>
              <a:rPr lang="sv-SE" sz="1000" b="1" dirty="0">
                <a:latin typeface="Futura CondensedExtraBold" pitchFamily="2" charset="0"/>
              </a:rPr>
              <a:t>SLIDE INFORMATION- PRESENTATION</a:t>
            </a:r>
          </a:p>
          <a:p>
            <a:pPr>
              <a:defRPr/>
            </a:pPr>
            <a:r>
              <a:rPr lang="sv-SE" sz="1100" dirty="0"/>
              <a:t>Denna typ av </a:t>
            </a:r>
            <a:r>
              <a:rPr lang="sv-SE" sz="1100" dirty="0" err="1"/>
              <a:t>slide</a:t>
            </a:r>
            <a:r>
              <a:rPr lang="sv-SE" sz="1100" dirty="0"/>
              <a:t> används för att presentera kapitlets innehållet för kursdeltagaren</a:t>
            </a:r>
          </a:p>
        </p:txBody>
      </p:sp>
      <p:sp>
        <p:nvSpPr>
          <p:cNvPr id="2" name="Notes Placeholder 1">
            <a:extLst>
              <a:ext uri="{FF2B5EF4-FFF2-40B4-BE49-F238E27FC236}">
                <a16:creationId xmlns:a16="http://schemas.microsoft.com/office/drawing/2014/main" id="{C99F6379-AC5C-AE6B-2F41-6E7869E4E035}"/>
              </a:ext>
            </a:extLst>
          </p:cNvPr>
          <p:cNvSpPr>
            <a:spLocks noGrp="1"/>
          </p:cNvSpPr>
          <p:nvPr>
            <p:ph type="body" idx="1"/>
          </p:nvPr>
        </p:nvSpPr>
        <p:spPr/>
        <p:txBody>
          <a:bodyPr/>
          <a:lstStyle/>
          <a:p>
            <a:r>
              <a:rPr lang="sv-SE" dirty="0"/>
              <a:t>Att göra listan – listan som lätt blir väldigt lång…</a:t>
            </a:r>
          </a:p>
        </p:txBody>
      </p:sp>
    </p:spTree>
    <p:extLst>
      <p:ext uri="{BB962C8B-B14F-4D97-AF65-F5344CB8AC3E}">
        <p14:creationId xmlns:p14="http://schemas.microsoft.com/office/powerpoint/2010/main" val="16022574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b="0" i="0" dirty="0">
                <a:solidFill>
                  <a:srgbClr val="130E0E"/>
                </a:solidFill>
                <a:effectLst/>
                <a:latin typeface="Open Sans" panose="020B0606030504020204" pitchFamily="34" charset="0"/>
              </a:rPr>
              <a:t>Metoden härstammar från den Amerikanska presidenten </a:t>
            </a:r>
            <a:r>
              <a:rPr lang="sv-SE" b="0" i="0" u="sng" dirty="0">
                <a:solidFill>
                  <a:srgbClr val="1E72BD"/>
                </a:solidFill>
                <a:effectLst/>
                <a:latin typeface="Open Sans" panose="020B0606030504020204" pitchFamily="34" charset="0"/>
                <a:hlinkClick r:id="rId3"/>
              </a:rPr>
              <a:t>Dwight D. Eisenhower</a:t>
            </a:r>
            <a:r>
              <a:rPr lang="sv-SE" b="0" i="0" dirty="0">
                <a:solidFill>
                  <a:srgbClr val="130E0E"/>
                </a:solidFill>
                <a:effectLst/>
                <a:latin typeface="Open Sans" panose="020B0606030504020204" pitchFamily="34" charset="0"/>
              </a:rPr>
              <a:t> som lär ha använt den under sin tid som president. Eisenhower var tidigare general i den amerikanska armén under andra världskriget och behövde kontinuerligt ta väldigt tuffa beslut. Han lyckades med detta genom att lära sig att prioritera och planera sin tid.</a:t>
            </a:r>
            <a:endParaRPr lang="sv-SE" dirty="0"/>
          </a:p>
          <a:p>
            <a:r>
              <a:rPr lang="sv-SE" b="0" i="0" dirty="0">
                <a:solidFill>
                  <a:srgbClr val="130E0E"/>
                </a:solidFill>
                <a:effectLst/>
                <a:latin typeface="Open Sans" panose="020B0606030504020204" pitchFamily="34" charset="0"/>
              </a:rPr>
              <a:t> ”</a:t>
            </a:r>
            <a:r>
              <a:rPr lang="sv-SE" b="0" i="1" dirty="0" err="1">
                <a:solidFill>
                  <a:srgbClr val="130E0E"/>
                </a:solidFill>
                <a:effectLst/>
                <a:latin typeface="Open Sans" panose="020B0606030504020204" pitchFamily="34" charset="0"/>
              </a:rPr>
              <a:t>What</a:t>
            </a:r>
            <a:r>
              <a:rPr lang="sv-SE" b="0" i="1" dirty="0">
                <a:solidFill>
                  <a:srgbClr val="130E0E"/>
                </a:solidFill>
                <a:effectLst/>
                <a:latin typeface="Open Sans" panose="020B0606030504020204" pitchFamily="34" charset="0"/>
              </a:rPr>
              <a:t> is </a:t>
            </a:r>
            <a:r>
              <a:rPr lang="sv-SE" b="0" i="1" dirty="0" err="1">
                <a:solidFill>
                  <a:srgbClr val="130E0E"/>
                </a:solidFill>
                <a:effectLst/>
                <a:latin typeface="Open Sans" panose="020B0606030504020204" pitchFamily="34" charset="0"/>
              </a:rPr>
              <a:t>important</a:t>
            </a:r>
            <a:r>
              <a:rPr lang="sv-SE" b="0" i="1" dirty="0">
                <a:solidFill>
                  <a:srgbClr val="130E0E"/>
                </a:solidFill>
                <a:effectLst/>
                <a:latin typeface="Open Sans" panose="020B0606030504020204" pitchFamily="34" charset="0"/>
              </a:rPr>
              <a:t> is </a:t>
            </a:r>
            <a:r>
              <a:rPr lang="sv-SE" b="0" i="1" dirty="0" err="1">
                <a:solidFill>
                  <a:srgbClr val="130E0E"/>
                </a:solidFill>
                <a:effectLst/>
                <a:latin typeface="Open Sans" panose="020B0606030504020204" pitchFamily="34" charset="0"/>
              </a:rPr>
              <a:t>seldom</a:t>
            </a:r>
            <a:r>
              <a:rPr lang="sv-SE" b="0" i="1" dirty="0">
                <a:solidFill>
                  <a:srgbClr val="130E0E"/>
                </a:solidFill>
                <a:effectLst/>
                <a:latin typeface="Open Sans" panose="020B0606030504020204" pitchFamily="34" charset="0"/>
              </a:rPr>
              <a:t> urgent and </a:t>
            </a:r>
            <a:r>
              <a:rPr lang="sv-SE" b="0" i="1" dirty="0" err="1">
                <a:solidFill>
                  <a:srgbClr val="130E0E"/>
                </a:solidFill>
                <a:effectLst/>
                <a:latin typeface="Open Sans" panose="020B0606030504020204" pitchFamily="34" charset="0"/>
              </a:rPr>
              <a:t>what</a:t>
            </a:r>
            <a:r>
              <a:rPr lang="sv-SE" b="0" i="1" dirty="0">
                <a:solidFill>
                  <a:srgbClr val="130E0E"/>
                </a:solidFill>
                <a:effectLst/>
                <a:latin typeface="Open Sans" panose="020B0606030504020204" pitchFamily="34" charset="0"/>
              </a:rPr>
              <a:t> is urgent is </a:t>
            </a:r>
            <a:r>
              <a:rPr lang="sv-SE" b="0" i="1" dirty="0" err="1">
                <a:solidFill>
                  <a:srgbClr val="130E0E"/>
                </a:solidFill>
                <a:effectLst/>
                <a:latin typeface="Open Sans" panose="020B0606030504020204" pitchFamily="34" charset="0"/>
              </a:rPr>
              <a:t>seldom</a:t>
            </a:r>
            <a:r>
              <a:rPr lang="sv-SE" b="0" i="1" dirty="0">
                <a:solidFill>
                  <a:srgbClr val="130E0E"/>
                </a:solidFill>
                <a:effectLst/>
                <a:latin typeface="Open Sans" panose="020B0606030504020204" pitchFamily="34" charset="0"/>
              </a:rPr>
              <a:t> </a:t>
            </a:r>
            <a:r>
              <a:rPr lang="sv-SE" b="0" i="1" dirty="0" err="1">
                <a:solidFill>
                  <a:srgbClr val="130E0E"/>
                </a:solidFill>
                <a:effectLst/>
                <a:latin typeface="Open Sans" panose="020B0606030504020204" pitchFamily="34" charset="0"/>
              </a:rPr>
              <a:t>important</a:t>
            </a:r>
            <a:r>
              <a:rPr lang="sv-SE" b="0" i="0" dirty="0">
                <a:solidFill>
                  <a:srgbClr val="130E0E"/>
                </a:solidFill>
                <a:effectLst/>
                <a:latin typeface="Open Sans" panose="020B0606030504020204" pitchFamily="34" charset="0"/>
              </a:rPr>
              <a:t>”. Dvs ”</a:t>
            </a:r>
            <a:r>
              <a:rPr lang="sv-SE" b="0" i="1" dirty="0">
                <a:solidFill>
                  <a:srgbClr val="130E0E"/>
                </a:solidFill>
                <a:effectLst/>
                <a:latin typeface="Open Sans" panose="020B0606030504020204" pitchFamily="34" charset="0"/>
              </a:rPr>
              <a:t>det som är viktigt är sällan brådskande och det som är brådskande är sällan viktigt</a:t>
            </a:r>
            <a:r>
              <a:rPr lang="sv-SE" b="0" i="0" dirty="0">
                <a:solidFill>
                  <a:srgbClr val="130E0E"/>
                </a:solidFill>
                <a:effectLst/>
                <a:latin typeface="Open Sans" panose="020B0606030504020204" pitchFamily="34" charset="0"/>
              </a:rPr>
              <a:t>”. </a:t>
            </a:r>
            <a:endParaRPr lang="sv-SE" dirty="0"/>
          </a:p>
        </p:txBody>
      </p:sp>
      <p:sp>
        <p:nvSpPr>
          <p:cNvPr id="4" name="Slide Number Placeholder 3"/>
          <p:cNvSpPr>
            <a:spLocks noGrp="1"/>
          </p:cNvSpPr>
          <p:nvPr>
            <p:ph type="sldNum" sz="quarter" idx="5"/>
          </p:nvPr>
        </p:nvSpPr>
        <p:spPr/>
        <p:txBody>
          <a:bodyPr/>
          <a:lstStyle/>
          <a:p>
            <a:fld id="{CA5D3BF3-D352-46FC-8343-31F56E6730EA}" type="slidenum">
              <a:rPr lang="en-US" smtClean="0"/>
              <a:pPr/>
              <a:t>164</a:t>
            </a:fld>
            <a:endParaRPr lang="en-US" dirty="0"/>
          </a:p>
        </p:txBody>
      </p:sp>
    </p:spTree>
    <p:extLst>
      <p:ext uri="{BB962C8B-B14F-4D97-AF65-F5344CB8AC3E}">
        <p14:creationId xmlns:p14="http://schemas.microsoft.com/office/powerpoint/2010/main" val="13546785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92075" y="746125"/>
            <a:ext cx="6613525" cy="3721100"/>
          </a:xfrm>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r>
              <a:rPr lang="sv-SE" dirty="0">
                <a:ea typeface="ＭＳ Ｐゴシック" pitchFamily="34" charset="-128"/>
              </a:rPr>
              <a:t>Detta är ett bra verktyg för att hjälpa till med prioriteringen. Ta to-do listan och boxa in uppgifterna.</a:t>
            </a:r>
          </a:p>
        </p:txBody>
      </p:sp>
    </p:spTree>
    <p:extLst>
      <p:ext uri="{BB962C8B-B14F-4D97-AF65-F5344CB8AC3E}">
        <p14:creationId xmlns:p14="http://schemas.microsoft.com/office/powerpoint/2010/main" val="21662817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dt" sz="quarter" idx="4294967295"/>
          </p:nvPr>
        </p:nvSpPr>
        <p:spPr bwMode="auto">
          <a:xfrm>
            <a:off x="3849911" y="0"/>
            <a:ext cx="2946144" cy="496888"/>
          </a:xfrm>
          <a:prstGeom prst="rect">
            <a:avLst/>
          </a:prstGeom>
          <a:noFill/>
          <a:ln>
            <a:miter lim="800000"/>
            <a:headEnd/>
            <a:tailEnd/>
          </a:ln>
        </p:spPr>
        <p:txBody>
          <a:bodyPr/>
          <a:lstStyle/>
          <a:p>
            <a:r>
              <a:rPr lang="sv-SE">
                <a:latin typeface="Times New Roman" pitchFamily="18" charset="0"/>
              </a:rPr>
              <a:t>December 2001</a:t>
            </a:r>
          </a:p>
        </p:txBody>
      </p:sp>
      <p:sp>
        <p:nvSpPr>
          <p:cNvPr id="109571" name="Rectangle 6"/>
          <p:cNvSpPr>
            <a:spLocks noGrp="1" noChangeArrowheads="1"/>
          </p:cNvSpPr>
          <p:nvPr>
            <p:ph type="ftr" sz="quarter" idx="4294967295"/>
          </p:nvPr>
        </p:nvSpPr>
        <p:spPr bwMode="auto">
          <a:xfrm>
            <a:off x="1" y="9428164"/>
            <a:ext cx="2946145" cy="496887"/>
          </a:xfrm>
          <a:prstGeom prst="rect">
            <a:avLst/>
          </a:prstGeom>
          <a:noFill/>
          <a:ln>
            <a:miter lim="800000"/>
            <a:headEnd/>
            <a:tailEnd/>
          </a:ln>
        </p:spPr>
        <p:txBody>
          <a:bodyPr/>
          <a:lstStyle/>
          <a:p>
            <a:r>
              <a:rPr lang="sv-SE">
                <a:latin typeface="Arial" charset="0"/>
              </a:rPr>
              <a:t>Varumärket Chef</a:t>
            </a:r>
          </a:p>
        </p:txBody>
      </p:sp>
      <p:sp>
        <p:nvSpPr>
          <p:cNvPr id="109572" name="Rectangle 2"/>
          <p:cNvSpPr>
            <a:spLocks noGrp="1" noRot="1" noChangeAspect="1" noChangeArrowheads="1" noTextEdit="1"/>
          </p:cNvSpPr>
          <p:nvPr>
            <p:ph type="sldImg"/>
          </p:nvPr>
        </p:nvSpPr>
        <p:spPr>
          <a:xfrm>
            <a:off x="92075" y="746125"/>
            <a:ext cx="6613525" cy="3721100"/>
          </a:xfrm>
          <a:ln/>
        </p:spPr>
      </p:sp>
      <p:sp>
        <p:nvSpPr>
          <p:cNvPr id="10957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sv-SE" dirty="0">
                <a:latin typeface="Times New Roman" pitchFamily="18" charset="0"/>
                <a:ea typeface="ＭＳ Ｐゴシック" pitchFamily="34" charset="-128"/>
              </a:rPr>
              <a:t>Utifrån en </a:t>
            </a:r>
            <a:r>
              <a:rPr lang="sv-SE" dirty="0" err="1">
                <a:latin typeface="Times New Roman" pitchFamily="18" charset="0"/>
                <a:ea typeface="ＭＳ Ｐゴシック" pitchFamily="34" charset="-128"/>
              </a:rPr>
              <a:t>eisenhower</a:t>
            </a:r>
            <a:r>
              <a:rPr lang="sv-SE" dirty="0">
                <a:latin typeface="Times New Roman" pitchFamily="18" charset="0"/>
                <a:ea typeface="ＭＳ Ｐゴシック" pitchFamily="34" charset="-128"/>
              </a:rPr>
              <a:t> matrix kan man sedan se på sin lista igen och göra följande bedömning</a:t>
            </a:r>
          </a:p>
        </p:txBody>
      </p:sp>
    </p:spTree>
    <p:extLst>
      <p:ext uri="{BB962C8B-B14F-4D97-AF65-F5344CB8AC3E}">
        <p14:creationId xmlns:p14="http://schemas.microsoft.com/office/powerpoint/2010/main" val="25920078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160338" y="211138"/>
            <a:ext cx="3617913" cy="2036762"/>
          </a:xfrm>
          <a:ln/>
        </p:spPr>
      </p:sp>
      <p:sp>
        <p:nvSpPr>
          <p:cNvPr id="103427" name="Slide Number Placeholder 3"/>
          <p:cNvSpPr>
            <a:spLocks noGrp="1"/>
          </p:cNvSpPr>
          <p:nvPr>
            <p:ph type="sldNum" sz="quarter" idx="4294967295"/>
          </p:nvPr>
        </p:nvSpPr>
        <p:spPr bwMode="auto">
          <a:xfrm>
            <a:off x="3982722" y="9429750"/>
            <a:ext cx="2814953" cy="496888"/>
          </a:xfrm>
          <a:prstGeom prst="rect">
            <a:avLst/>
          </a:prstGeom>
          <a:noFill/>
          <a:ln>
            <a:miter lim="800000"/>
            <a:headEnd/>
            <a:tailEnd/>
          </a:ln>
        </p:spPr>
        <p:txBody>
          <a:bodyPr/>
          <a:lstStyle/>
          <a:p>
            <a:endParaRPr lang="sv-SE" sz="1200"/>
          </a:p>
        </p:txBody>
      </p:sp>
      <p:sp>
        <p:nvSpPr>
          <p:cNvPr id="103428" name="Rectangle 7"/>
          <p:cNvSpPr txBox="1">
            <a:spLocks noChangeArrowheads="1"/>
          </p:cNvSpPr>
          <p:nvPr/>
        </p:nvSpPr>
        <p:spPr bwMode="auto">
          <a:xfrm>
            <a:off x="3851530" y="9429750"/>
            <a:ext cx="2946145" cy="496888"/>
          </a:xfrm>
          <a:prstGeom prst="rect">
            <a:avLst/>
          </a:prstGeom>
          <a:noFill/>
          <a:ln w="9525">
            <a:noFill/>
            <a:miter lim="800000"/>
            <a:headEnd/>
            <a:tailEnd/>
          </a:ln>
        </p:spPr>
        <p:txBody>
          <a:bodyPr anchor="b"/>
          <a:lstStyle/>
          <a:p>
            <a:pPr algn="r" eaLnBrk="0" hangingPunct="0"/>
            <a:fld id="{6A5021ED-751A-41B6-A42D-F36ED3918ACC}" type="slidenum">
              <a:rPr lang="sv-SE" sz="1200">
                <a:solidFill>
                  <a:schemeClr val="tx1"/>
                </a:solidFill>
              </a:rPr>
              <a:pPr algn="r" eaLnBrk="0" hangingPunct="0"/>
              <a:t>168</a:t>
            </a:fld>
            <a:endParaRPr lang="sv-SE" sz="1200">
              <a:solidFill>
                <a:schemeClr val="tx1"/>
              </a:solidFill>
            </a:endParaRPr>
          </a:p>
        </p:txBody>
      </p:sp>
      <p:graphicFrame>
        <p:nvGraphicFramePr>
          <p:cNvPr id="6" name="Table 5"/>
          <p:cNvGraphicFramePr>
            <a:graphicFrameLocks noGrp="1"/>
          </p:cNvGraphicFramePr>
          <p:nvPr/>
        </p:nvGraphicFramePr>
        <p:xfrm>
          <a:off x="264004" y="2390775"/>
          <a:ext cx="6340932" cy="1041400"/>
        </p:xfrm>
        <a:graphic>
          <a:graphicData uri="http://schemas.openxmlformats.org/drawingml/2006/table">
            <a:tbl>
              <a:tblPr/>
              <a:tblGrid>
                <a:gridCol w="671483">
                  <a:extLst>
                    <a:ext uri="{9D8B030D-6E8A-4147-A177-3AD203B41FA5}">
                      <a16:colId xmlns:a16="http://schemas.microsoft.com/office/drawing/2014/main" val="20000"/>
                    </a:ext>
                  </a:extLst>
                </a:gridCol>
                <a:gridCol w="5669494">
                  <a:extLst>
                    <a:ext uri="{9D8B030D-6E8A-4147-A177-3AD203B41FA5}">
                      <a16:colId xmlns:a16="http://schemas.microsoft.com/office/drawing/2014/main" val="20001"/>
                    </a:ext>
                  </a:extLst>
                </a:gridCol>
              </a:tblGrid>
              <a:tr h="323798">
                <a:tc>
                  <a:txBody>
                    <a:bodyPr/>
                    <a:lstStyle/>
                    <a:p>
                      <a:pPr marL="0" marR="0" indent="0" algn="l" defTabSz="914400" rtl="0" eaLnBrk="1" fontAlgn="base" latinLnBrk="0" hangingPunct="1">
                        <a:lnSpc>
                          <a:spcPct val="115000"/>
                        </a:lnSpc>
                        <a:spcBef>
                          <a:spcPct val="0"/>
                        </a:spcBef>
                        <a:spcAft>
                          <a:spcPts val="1000"/>
                        </a:spcAft>
                        <a:buClrTx/>
                        <a:buSzTx/>
                        <a:buFontTx/>
                        <a:buNone/>
                        <a:tabLst/>
                        <a:defRPr/>
                      </a:pPr>
                      <a:r>
                        <a:rPr lang="sv-SE" sz="1050" b="1" u="none" dirty="0">
                          <a:latin typeface="Futura CondensedExtraBold" pitchFamily="2" charset="0"/>
                        </a:rPr>
                        <a:t>Aktivitet</a:t>
                      </a:r>
                      <a:endParaRPr lang="sv-SE" sz="1050" b="1" u="none" dirty="0">
                        <a:latin typeface="Futura Book" pitchFamily="2" charset="0"/>
                      </a:endParaRP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indent="0" algn="l" defTabSz="914400" rtl="0" eaLnBrk="1" fontAlgn="base" latinLnBrk="0" hangingPunct="1">
                        <a:lnSpc>
                          <a:spcPct val="115000"/>
                        </a:lnSpc>
                        <a:spcBef>
                          <a:spcPct val="0"/>
                        </a:spcBef>
                        <a:spcAft>
                          <a:spcPts val="1000"/>
                        </a:spcAft>
                        <a:buClrTx/>
                        <a:buSzTx/>
                        <a:buFontTx/>
                        <a:buNone/>
                        <a:tabLst/>
                        <a:defRPr/>
                      </a:pPr>
                      <a:r>
                        <a:rPr lang="sv-SE" sz="1000" dirty="0">
                          <a:latin typeface="Futura Book" pitchFamily="2" charset="0"/>
                          <a:ea typeface="Calibri"/>
                          <a:cs typeface="Times New Roman"/>
                        </a:rPr>
                        <a:t>Presentation</a:t>
                      </a:r>
                      <a:r>
                        <a:rPr lang="sv-SE" sz="1000" baseline="0" dirty="0">
                          <a:latin typeface="Futura Book" pitchFamily="2" charset="0"/>
                          <a:ea typeface="Calibri"/>
                          <a:cs typeface="Times New Roman"/>
                        </a:rPr>
                        <a:t> av kapitlets innehåll i syfte att ge kunskap om ämnet</a:t>
                      </a:r>
                      <a:endParaRPr lang="sv-SE" sz="1000" dirty="0">
                        <a:solidFill>
                          <a:srgbClr val="00B050"/>
                        </a:solidFill>
                        <a:latin typeface="Futura Book" pitchFamily="2" charset="0"/>
                        <a:ea typeface="Calibri"/>
                        <a:cs typeface="Times New Roman"/>
                      </a:endParaRP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1918">
                <a:tc>
                  <a:txBody>
                    <a:bodyPr/>
                    <a:lstStyle/>
                    <a:p>
                      <a:pPr>
                        <a:lnSpc>
                          <a:spcPct val="115000"/>
                        </a:lnSpc>
                        <a:spcAft>
                          <a:spcPts val="1000"/>
                        </a:spcAft>
                      </a:pPr>
                      <a:r>
                        <a:rPr lang="sv-SE" sz="1000" b="1" dirty="0">
                          <a:latin typeface="Futura Book" pitchFamily="2" charset="0"/>
                          <a:ea typeface="Calibri"/>
                          <a:cs typeface="Times New Roman"/>
                        </a:rPr>
                        <a:t>Metod </a:t>
                      </a: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a:lnSpc>
                          <a:spcPct val="115000"/>
                        </a:lnSpc>
                        <a:spcAft>
                          <a:spcPts val="1000"/>
                        </a:spcAft>
                      </a:pPr>
                      <a:r>
                        <a:rPr lang="sv-SE" sz="1050" b="0" dirty="0">
                          <a:latin typeface="Futura Book" pitchFamily="2" charset="0"/>
                          <a:ea typeface="Calibri"/>
                          <a:cs typeface="Times New Roman"/>
                        </a:rPr>
                        <a:t>Består i huvudsak av att läraren beskriver ämnet</a:t>
                      </a: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8771">
                <a:tc gridSpan="2">
                  <a:txBody>
                    <a:bodyPr/>
                    <a:lstStyle/>
                    <a:p>
                      <a:pPr marL="0" marR="0" indent="0" algn="l" defTabSz="914400" rtl="0" eaLnBrk="1" fontAlgn="base" latinLnBrk="0" hangingPunct="1">
                        <a:lnSpc>
                          <a:spcPct val="115000"/>
                        </a:lnSpc>
                        <a:spcBef>
                          <a:spcPct val="0"/>
                        </a:spcBef>
                        <a:spcAft>
                          <a:spcPct val="0"/>
                        </a:spcAft>
                        <a:buClrTx/>
                        <a:buSzTx/>
                        <a:buFontTx/>
                        <a:buNone/>
                        <a:tabLst/>
                        <a:defRPr/>
                      </a:pPr>
                      <a:r>
                        <a:rPr lang="sv-SE" sz="1000" b="1" i="0" u="sng" baseline="0" dirty="0">
                          <a:latin typeface="Futura Book" pitchFamily="2" charset="0"/>
                          <a:ea typeface="Times New Roman"/>
                          <a:cs typeface="Times New Roman"/>
                        </a:rPr>
                        <a:t>Instruktion om Slidens innehåll </a:t>
                      </a:r>
                      <a:endParaRPr lang="sv-SE" sz="1000" b="1" u="sng" dirty="0">
                        <a:latin typeface="Futura Book" pitchFamily="2" charset="0"/>
                        <a:ea typeface="Calibri"/>
                        <a:cs typeface="Times New Roman"/>
                      </a:endParaRPr>
                    </a:p>
                    <a:p>
                      <a:pPr marL="0" marR="0" indent="0" algn="l" defTabSz="914400" rtl="0" eaLnBrk="1" fontAlgn="base" latinLnBrk="0" hangingPunct="1">
                        <a:lnSpc>
                          <a:spcPct val="115000"/>
                        </a:lnSpc>
                        <a:spcBef>
                          <a:spcPct val="0"/>
                        </a:spcBef>
                        <a:spcAft>
                          <a:spcPct val="0"/>
                        </a:spcAft>
                        <a:buClrTx/>
                        <a:buSzTx/>
                        <a:buFontTx/>
                        <a:buNone/>
                        <a:tabLst/>
                        <a:defRPr/>
                      </a:pPr>
                      <a:r>
                        <a:rPr lang="sv-SE" sz="1000" b="0" i="0" baseline="0" dirty="0">
                          <a:solidFill>
                            <a:schemeClr val="bg1"/>
                          </a:solidFill>
                          <a:latin typeface="Futura Book" pitchFamily="2" charset="0"/>
                          <a:ea typeface="Times New Roman"/>
                          <a:cs typeface="Times New Roman"/>
                        </a:rPr>
                        <a:t>.</a:t>
                      </a:r>
                      <a:endParaRPr lang="sv-SE" sz="1000" b="1" baseline="0" dirty="0">
                        <a:solidFill>
                          <a:schemeClr val="bg1"/>
                        </a:solidFill>
                        <a:latin typeface="Futura Book" pitchFamily="2" charset="0"/>
                        <a:ea typeface="Calibri"/>
                        <a:cs typeface="Times New Roman"/>
                      </a:endParaRP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hMerge="1">
                  <a:txBody>
                    <a:bodyPr/>
                    <a:lstStyle/>
                    <a:p>
                      <a:endParaRPr lang="sv-SE" dirty="0"/>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3399648" y="247651"/>
            <a:ext cx="3061140" cy="646972"/>
          </a:xfrm>
          <a:prstGeom prst="roundRect">
            <a:avLst/>
          </a:prstGeom>
          <a:ln w="28575">
            <a:solidFill>
              <a:srgbClr val="3399FF"/>
            </a:solidFill>
            <a:prstDash val="dash"/>
          </a:ln>
        </p:spPr>
        <p:style>
          <a:lnRef idx="2">
            <a:schemeClr val="accent2"/>
          </a:lnRef>
          <a:fillRef idx="1">
            <a:schemeClr val="lt1"/>
          </a:fillRef>
          <a:effectRef idx="0">
            <a:schemeClr val="accent2"/>
          </a:effectRef>
          <a:fontRef idx="minor">
            <a:schemeClr val="dk1"/>
          </a:fontRef>
        </p:style>
        <p:txBody>
          <a:bodyPr lIns="91428" tIns="45714" rIns="91428" bIns="45714">
            <a:spAutoFit/>
          </a:bodyPr>
          <a:lstStyle/>
          <a:p>
            <a:pPr>
              <a:defRPr/>
            </a:pPr>
            <a:r>
              <a:rPr lang="sv-SE" sz="1000" b="1" dirty="0">
                <a:latin typeface="Futura CondensedExtraBold" pitchFamily="2" charset="0"/>
              </a:rPr>
              <a:t>SLIDE INFORMATION- PRESENTATION</a:t>
            </a:r>
          </a:p>
          <a:p>
            <a:pPr>
              <a:defRPr/>
            </a:pPr>
            <a:r>
              <a:rPr lang="sv-SE" sz="1100" dirty="0"/>
              <a:t>Denna typ av </a:t>
            </a:r>
            <a:r>
              <a:rPr lang="sv-SE" sz="1100" dirty="0" err="1"/>
              <a:t>slide</a:t>
            </a:r>
            <a:r>
              <a:rPr lang="sv-SE" sz="1100" dirty="0"/>
              <a:t> används för att presentera kapitlets innehållet för kursdeltagaren</a:t>
            </a:r>
          </a:p>
        </p:txBody>
      </p:sp>
      <p:sp>
        <p:nvSpPr>
          <p:cNvPr id="2" name="Notes Placeholder 1">
            <a:extLst>
              <a:ext uri="{FF2B5EF4-FFF2-40B4-BE49-F238E27FC236}">
                <a16:creationId xmlns:a16="http://schemas.microsoft.com/office/drawing/2014/main" id="{DD669E27-657B-AE35-8542-5D873A60E430}"/>
              </a:ext>
            </a:extLst>
          </p:cNvPr>
          <p:cNvSpPr>
            <a:spLocks noGrp="1"/>
          </p:cNvSpPr>
          <p:nvPr>
            <p:ph type="body" idx="1"/>
          </p:nvPr>
        </p:nvSpPr>
        <p:spPr/>
        <p:txBody>
          <a:bodyPr/>
          <a:lstStyle/>
          <a:p>
            <a:r>
              <a:rPr lang="sv-SE" dirty="0"/>
              <a:t>En bra sak att införa är att man systematiserar sin </a:t>
            </a:r>
            <a:r>
              <a:rPr lang="sv-SE" dirty="0" err="1"/>
              <a:t>vecko</a:t>
            </a:r>
            <a:r>
              <a:rPr lang="sv-SE" dirty="0"/>
              <a:t> och långsiktiga planering.</a:t>
            </a:r>
          </a:p>
        </p:txBody>
      </p:sp>
    </p:spTree>
    <p:extLst>
      <p:ext uri="{BB962C8B-B14F-4D97-AF65-F5344CB8AC3E}">
        <p14:creationId xmlns:p14="http://schemas.microsoft.com/office/powerpoint/2010/main" val="29014020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xfrm>
            <a:off x="-160338" y="211138"/>
            <a:ext cx="3617913" cy="2036762"/>
          </a:xfrm>
          <a:ln/>
        </p:spPr>
      </p:sp>
      <p:sp>
        <p:nvSpPr>
          <p:cNvPr id="104451" name="Slide Number Placeholder 3"/>
          <p:cNvSpPr>
            <a:spLocks noGrp="1"/>
          </p:cNvSpPr>
          <p:nvPr>
            <p:ph type="sldNum" sz="quarter" idx="4294967295"/>
          </p:nvPr>
        </p:nvSpPr>
        <p:spPr bwMode="auto">
          <a:xfrm>
            <a:off x="3982722" y="9429750"/>
            <a:ext cx="2814953" cy="496888"/>
          </a:xfrm>
          <a:prstGeom prst="rect">
            <a:avLst/>
          </a:prstGeom>
          <a:noFill/>
          <a:ln>
            <a:miter lim="800000"/>
            <a:headEnd/>
            <a:tailEnd/>
          </a:ln>
        </p:spPr>
        <p:txBody>
          <a:bodyPr/>
          <a:lstStyle/>
          <a:p>
            <a:endParaRPr lang="sv-SE" sz="1200"/>
          </a:p>
        </p:txBody>
      </p:sp>
      <p:sp>
        <p:nvSpPr>
          <p:cNvPr id="104452" name="Rectangle 7"/>
          <p:cNvSpPr txBox="1">
            <a:spLocks noChangeArrowheads="1"/>
          </p:cNvSpPr>
          <p:nvPr/>
        </p:nvSpPr>
        <p:spPr bwMode="auto">
          <a:xfrm>
            <a:off x="3851530" y="9429750"/>
            <a:ext cx="2946145" cy="496888"/>
          </a:xfrm>
          <a:prstGeom prst="rect">
            <a:avLst/>
          </a:prstGeom>
          <a:noFill/>
          <a:ln w="9525">
            <a:noFill/>
            <a:miter lim="800000"/>
            <a:headEnd/>
            <a:tailEnd/>
          </a:ln>
        </p:spPr>
        <p:txBody>
          <a:bodyPr anchor="b"/>
          <a:lstStyle/>
          <a:p>
            <a:pPr algn="r" eaLnBrk="0" hangingPunct="0"/>
            <a:fld id="{E3110974-5BA0-41C2-BDF9-4BC51BF72334}" type="slidenum">
              <a:rPr lang="sv-SE" sz="1200">
                <a:solidFill>
                  <a:schemeClr val="tx1"/>
                </a:solidFill>
              </a:rPr>
              <a:pPr algn="r" eaLnBrk="0" hangingPunct="0"/>
              <a:t>169</a:t>
            </a:fld>
            <a:endParaRPr lang="sv-SE" sz="1200">
              <a:solidFill>
                <a:schemeClr val="tx1"/>
              </a:solidFill>
            </a:endParaRPr>
          </a:p>
        </p:txBody>
      </p:sp>
      <p:graphicFrame>
        <p:nvGraphicFramePr>
          <p:cNvPr id="6" name="Table 5"/>
          <p:cNvGraphicFramePr>
            <a:graphicFrameLocks noGrp="1"/>
          </p:cNvGraphicFramePr>
          <p:nvPr/>
        </p:nvGraphicFramePr>
        <p:xfrm>
          <a:off x="264004" y="2390775"/>
          <a:ext cx="6340932" cy="1041400"/>
        </p:xfrm>
        <a:graphic>
          <a:graphicData uri="http://schemas.openxmlformats.org/drawingml/2006/table">
            <a:tbl>
              <a:tblPr/>
              <a:tblGrid>
                <a:gridCol w="671483">
                  <a:extLst>
                    <a:ext uri="{9D8B030D-6E8A-4147-A177-3AD203B41FA5}">
                      <a16:colId xmlns:a16="http://schemas.microsoft.com/office/drawing/2014/main" val="20000"/>
                    </a:ext>
                  </a:extLst>
                </a:gridCol>
                <a:gridCol w="5669494">
                  <a:extLst>
                    <a:ext uri="{9D8B030D-6E8A-4147-A177-3AD203B41FA5}">
                      <a16:colId xmlns:a16="http://schemas.microsoft.com/office/drawing/2014/main" val="20001"/>
                    </a:ext>
                  </a:extLst>
                </a:gridCol>
              </a:tblGrid>
              <a:tr h="323798">
                <a:tc>
                  <a:txBody>
                    <a:bodyPr/>
                    <a:lstStyle/>
                    <a:p>
                      <a:pPr marL="0" marR="0" indent="0" algn="l" defTabSz="914400" rtl="0" eaLnBrk="1" fontAlgn="base" latinLnBrk="0" hangingPunct="1">
                        <a:lnSpc>
                          <a:spcPct val="115000"/>
                        </a:lnSpc>
                        <a:spcBef>
                          <a:spcPct val="0"/>
                        </a:spcBef>
                        <a:spcAft>
                          <a:spcPts val="1000"/>
                        </a:spcAft>
                        <a:buClrTx/>
                        <a:buSzTx/>
                        <a:buFontTx/>
                        <a:buNone/>
                        <a:tabLst/>
                        <a:defRPr/>
                      </a:pPr>
                      <a:r>
                        <a:rPr lang="sv-SE" sz="1050" b="1" u="none" dirty="0">
                          <a:latin typeface="Futura CondensedExtraBold" pitchFamily="2" charset="0"/>
                        </a:rPr>
                        <a:t>Aktivitet</a:t>
                      </a:r>
                      <a:endParaRPr lang="sv-SE" sz="1050" b="1" u="none" dirty="0">
                        <a:latin typeface="Futura Book" pitchFamily="2" charset="0"/>
                      </a:endParaRP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indent="0" algn="l" defTabSz="914400" rtl="0" eaLnBrk="1" fontAlgn="base" latinLnBrk="0" hangingPunct="1">
                        <a:lnSpc>
                          <a:spcPct val="115000"/>
                        </a:lnSpc>
                        <a:spcBef>
                          <a:spcPct val="0"/>
                        </a:spcBef>
                        <a:spcAft>
                          <a:spcPts val="1000"/>
                        </a:spcAft>
                        <a:buClrTx/>
                        <a:buSzTx/>
                        <a:buFontTx/>
                        <a:buNone/>
                        <a:tabLst/>
                        <a:defRPr/>
                      </a:pPr>
                      <a:r>
                        <a:rPr lang="sv-SE" sz="1000" dirty="0">
                          <a:latin typeface="Futura Book" pitchFamily="2" charset="0"/>
                          <a:ea typeface="Calibri"/>
                          <a:cs typeface="Times New Roman"/>
                        </a:rPr>
                        <a:t>Presentation</a:t>
                      </a:r>
                      <a:r>
                        <a:rPr lang="sv-SE" sz="1000" baseline="0" dirty="0">
                          <a:latin typeface="Futura Book" pitchFamily="2" charset="0"/>
                          <a:ea typeface="Calibri"/>
                          <a:cs typeface="Times New Roman"/>
                        </a:rPr>
                        <a:t> av kapitlets innehåll i syfte att ge kunskap om ämnet</a:t>
                      </a:r>
                      <a:endParaRPr lang="sv-SE" sz="1000" dirty="0">
                        <a:solidFill>
                          <a:srgbClr val="00B050"/>
                        </a:solidFill>
                        <a:latin typeface="Futura Book" pitchFamily="2" charset="0"/>
                        <a:ea typeface="Calibri"/>
                        <a:cs typeface="Times New Roman"/>
                      </a:endParaRP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1918">
                <a:tc>
                  <a:txBody>
                    <a:bodyPr/>
                    <a:lstStyle/>
                    <a:p>
                      <a:pPr>
                        <a:lnSpc>
                          <a:spcPct val="115000"/>
                        </a:lnSpc>
                        <a:spcAft>
                          <a:spcPts val="1000"/>
                        </a:spcAft>
                      </a:pPr>
                      <a:r>
                        <a:rPr lang="sv-SE" sz="1000" b="1" dirty="0">
                          <a:latin typeface="Futura Book" pitchFamily="2" charset="0"/>
                          <a:ea typeface="Calibri"/>
                          <a:cs typeface="Times New Roman"/>
                        </a:rPr>
                        <a:t>Metod </a:t>
                      </a: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a:lnSpc>
                          <a:spcPct val="115000"/>
                        </a:lnSpc>
                        <a:spcAft>
                          <a:spcPts val="1000"/>
                        </a:spcAft>
                      </a:pPr>
                      <a:r>
                        <a:rPr lang="sv-SE" sz="1050" b="0" dirty="0">
                          <a:latin typeface="Futura Book" pitchFamily="2" charset="0"/>
                          <a:ea typeface="Calibri"/>
                          <a:cs typeface="Times New Roman"/>
                        </a:rPr>
                        <a:t>Består i huvudsak av att läraren beskriver ämnet</a:t>
                      </a: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8771">
                <a:tc gridSpan="2">
                  <a:txBody>
                    <a:bodyPr/>
                    <a:lstStyle/>
                    <a:p>
                      <a:pPr marL="0" marR="0" indent="0" algn="l" defTabSz="914400" rtl="0" eaLnBrk="1" fontAlgn="base" latinLnBrk="0" hangingPunct="1">
                        <a:lnSpc>
                          <a:spcPct val="115000"/>
                        </a:lnSpc>
                        <a:spcBef>
                          <a:spcPct val="0"/>
                        </a:spcBef>
                        <a:spcAft>
                          <a:spcPct val="0"/>
                        </a:spcAft>
                        <a:buClrTx/>
                        <a:buSzTx/>
                        <a:buFontTx/>
                        <a:buNone/>
                        <a:tabLst/>
                        <a:defRPr/>
                      </a:pPr>
                      <a:r>
                        <a:rPr lang="sv-SE" sz="1000" b="1" i="0" u="sng" baseline="0" dirty="0">
                          <a:latin typeface="Futura Book" pitchFamily="2" charset="0"/>
                          <a:ea typeface="Times New Roman"/>
                          <a:cs typeface="Times New Roman"/>
                        </a:rPr>
                        <a:t>Instruktion om Slidens innehåll </a:t>
                      </a:r>
                      <a:endParaRPr lang="sv-SE" sz="1000" b="1" u="sng" dirty="0">
                        <a:latin typeface="Futura Book" pitchFamily="2" charset="0"/>
                        <a:ea typeface="Calibri"/>
                        <a:cs typeface="Times New Roman"/>
                      </a:endParaRPr>
                    </a:p>
                    <a:p>
                      <a:pPr marL="0" marR="0" indent="0" algn="l" defTabSz="914400" rtl="0" eaLnBrk="1" fontAlgn="base" latinLnBrk="0" hangingPunct="1">
                        <a:lnSpc>
                          <a:spcPct val="115000"/>
                        </a:lnSpc>
                        <a:spcBef>
                          <a:spcPct val="0"/>
                        </a:spcBef>
                        <a:spcAft>
                          <a:spcPct val="0"/>
                        </a:spcAft>
                        <a:buClrTx/>
                        <a:buSzTx/>
                        <a:buFontTx/>
                        <a:buNone/>
                        <a:tabLst/>
                        <a:defRPr/>
                      </a:pPr>
                      <a:r>
                        <a:rPr lang="sv-SE" sz="1000" b="0" i="0" baseline="0" dirty="0">
                          <a:solidFill>
                            <a:schemeClr val="bg1"/>
                          </a:solidFill>
                          <a:latin typeface="Futura Book" pitchFamily="2" charset="0"/>
                          <a:ea typeface="Times New Roman"/>
                          <a:cs typeface="Times New Roman"/>
                        </a:rPr>
                        <a:t>.</a:t>
                      </a:r>
                      <a:endParaRPr lang="sv-SE" sz="1000" b="1" baseline="0" dirty="0">
                        <a:solidFill>
                          <a:schemeClr val="bg1"/>
                        </a:solidFill>
                        <a:latin typeface="Futura Book" pitchFamily="2" charset="0"/>
                        <a:ea typeface="Calibri"/>
                        <a:cs typeface="Times New Roman"/>
                      </a:endParaRPr>
                    </a:p>
                  </a:txBody>
                  <a:tcPr marL="46646" marR="466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hMerge="1">
                  <a:txBody>
                    <a:bodyPr/>
                    <a:lstStyle/>
                    <a:p>
                      <a:endParaRPr lang="sv-SE" dirty="0"/>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3399648" y="247651"/>
            <a:ext cx="3061140" cy="646972"/>
          </a:xfrm>
          <a:prstGeom prst="roundRect">
            <a:avLst/>
          </a:prstGeom>
          <a:ln w="28575">
            <a:solidFill>
              <a:srgbClr val="3399FF"/>
            </a:solidFill>
            <a:prstDash val="dash"/>
          </a:ln>
        </p:spPr>
        <p:style>
          <a:lnRef idx="2">
            <a:schemeClr val="accent2"/>
          </a:lnRef>
          <a:fillRef idx="1">
            <a:schemeClr val="lt1"/>
          </a:fillRef>
          <a:effectRef idx="0">
            <a:schemeClr val="accent2"/>
          </a:effectRef>
          <a:fontRef idx="minor">
            <a:schemeClr val="dk1"/>
          </a:fontRef>
        </p:style>
        <p:txBody>
          <a:bodyPr lIns="91428" tIns="45714" rIns="91428" bIns="45714">
            <a:spAutoFit/>
          </a:bodyPr>
          <a:lstStyle/>
          <a:p>
            <a:pPr>
              <a:defRPr/>
            </a:pPr>
            <a:r>
              <a:rPr lang="sv-SE" sz="1000" b="1" dirty="0">
                <a:latin typeface="Futura CondensedExtraBold" pitchFamily="2" charset="0"/>
              </a:rPr>
              <a:t>SLIDE INFORMATION- PRESENTATION</a:t>
            </a:r>
          </a:p>
          <a:p>
            <a:pPr>
              <a:defRPr/>
            </a:pPr>
            <a:r>
              <a:rPr lang="sv-SE" sz="1100" dirty="0"/>
              <a:t>Denna typ av </a:t>
            </a:r>
            <a:r>
              <a:rPr lang="sv-SE" sz="1100" dirty="0" err="1"/>
              <a:t>slide</a:t>
            </a:r>
            <a:r>
              <a:rPr lang="sv-SE" sz="1100" dirty="0"/>
              <a:t> används för att presentera kapitlets innehållet för kursdeltagaren</a:t>
            </a:r>
          </a:p>
        </p:txBody>
      </p:sp>
      <p:sp>
        <p:nvSpPr>
          <p:cNvPr id="2" name="Notes Placeholder 1">
            <a:extLst>
              <a:ext uri="{FF2B5EF4-FFF2-40B4-BE49-F238E27FC236}">
                <a16:creationId xmlns:a16="http://schemas.microsoft.com/office/drawing/2014/main" id="{B3468BC0-9E7D-801D-4A69-6577AE428DA3}"/>
              </a:ext>
            </a:extLst>
          </p:cNvPr>
          <p:cNvSpPr>
            <a:spLocks noGrp="1"/>
          </p:cNvSpPr>
          <p:nvPr>
            <p:ph type="body" idx="1"/>
          </p:nvPr>
        </p:nvSpPr>
        <p:spPr/>
        <p:txBody>
          <a:bodyPr/>
          <a:lstStyle/>
          <a:p>
            <a:r>
              <a:rPr lang="sv-SE" dirty="0"/>
              <a:t>Och bryt sedan ner det till dagsnivå med en kort reflektion</a:t>
            </a:r>
          </a:p>
        </p:txBody>
      </p:sp>
    </p:spTree>
    <p:extLst>
      <p:ext uri="{BB962C8B-B14F-4D97-AF65-F5344CB8AC3E}">
        <p14:creationId xmlns:p14="http://schemas.microsoft.com/office/powerpoint/2010/main" val="20111941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type="dt" sz="quarter" idx="4294967295"/>
          </p:nvPr>
        </p:nvSpPr>
        <p:spPr bwMode="auto">
          <a:xfrm>
            <a:off x="3849911" y="0"/>
            <a:ext cx="2946144" cy="496888"/>
          </a:xfrm>
          <a:prstGeom prst="rect">
            <a:avLst/>
          </a:prstGeom>
          <a:noFill/>
          <a:ln>
            <a:miter lim="800000"/>
            <a:headEnd/>
            <a:tailEnd/>
          </a:ln>
        </p:spPr>
        <p:txBody>
          <a:bodyPr/>
          <a:lstStyle/>
          <a:p>
            <a:r>
              <a:rPr lang="sv-SE">
                <a:latin typeface="Times New Roman" pitchFamily="18" charset="0"/>
              </a:rPr>
              <a:t>December 2001</a:t>
            </a:r>
          </a:p>
        </p:txBody>
      </p:sp>
      <p:sp>
        <p:nvSpPr>
          <p:cNvPr id="91139" name="Rectangle 2"/>
          <p:cNvSpPr>
            <a:spLocks noGrp="1" noRot="1" noChangeAspect="1" noChangeArrowheads="1" noTextEdit="1"/>
          </p:cNvSpPr>
          <p:nvPr>
            <p:ph type="sldImg"/>
          </p:nvPr>
        </p:nvSpPr>
        <p:spPr>
          <a:xfrm>
            <a:off x="92075" y="746125"/>
            <a:ext cx="6613525" cy="3721100"/>
          </a:xfrm>
          <a:ln/>
        </p:spPr>
      </p:sp>
      <p:sp>
        <p:nvSpPr>
          <p:cNvPr id="911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sv-SE" dirty="0">
                <a:latin typeface="Times New Roman" pitchFamily="18" charset="0"/>
                <a:ea typeface="ＭＳ Ｐゴシック" pitchFamily="34" charset="-128"/>
              </a:rPr>
              <a:t>Och släpp perfektionismen, de sista 20% tillför oftast väldigt lite…</a:t>
            </a:r>
          </a:p>
        </p:txBody>
      </p:sp>
    </p:spTree>
    <p:extLst>
      <p:ext uri="{BB962C8B-B14F-4D97-AF65-F5344CB8AC3E}">
        <p14:creationId xmlns:p14="http://schemas.microsoft.com/office/powerpoint/2010/main" val="35797240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792924" y="11154878"/>
            <a:ext cx="2901297" cy="58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561" tIns="44279" rIns="88561" bIns="44279" anchor="b"/>
          <a:lstStyle>
            <a:lvl1pPr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79463" indent="-300038"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98563"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79575"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159000"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6162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734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5306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878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57412" rtl="0" eaLnBrk="1" fontAlgn="base" latinLnBrk="0" hangingPunct="1">
              <a:lnSpc>
                <a:spcPct val="100000"/>
              </a:lnSpc>
              <a:spcBef>
                <a:spcPct val="0"/>
              </a:spcBef>
              <a:spcAft>
                <a:spcPct val="0"/>
              </a:spcAft>
              <a:buClrTx/>
              <a:buSzTx/>
              <a:buFontTx/>
              <a:buNone/>
              <a:tabLst/>
              <a:defRPr/>
            </a:pPr>
            <a:fld id="{CEE8364D-7CBC-41E4-ADCE-14C7E29EA9C3}" type="slidenum">
              <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rPr>
              <a:pPr marL="0" marR="0" lvl="0" indent="0" algn="r" defTabSz="957412" rtl="0" eaLnBrk="1" fontAlgn="base" latinLnBrk="0" hangingPunct="1">
                <a:lnSpc>
                  <a:spcPct val="100000"/>
                </a:lnSpc>
                <a:spcBef>
                  <a:spcPct val="0"/>
                </a:spcBef>
                <a:spcAft>
                  <a:spcPct val="0"/>
                </a:spcAft>
                <a:buClrTx/>
                <a:buSzTx/>
                <a:buFontTx/>
                <a:buNone/>
                <a:tabLst/>
                <a:defRPr/>
              </a:pPr>
              <a:t>175</a:t>
            </a:fld>
            <a:endPar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endParaRPr>
          </a:p>
        </p:txBody>
      </p:sp>
      <p:sp>
        <p:nvSpPr>
          <p:cNvPr id="51203" name="Rectangle 2"/>
          <p:cNvSpPr>
            <a:spLocks noGrp="1" noRot="1" noChangeAspect="1" noChangeArrowheads="1" noTextEdit="1"/>
          </p:cNvSpPr>
          <p:nvPr>
            <p:ph type="sldImg"/>
          </p:nvPr>
        </p:nvSpPr>
        <p:spPr bwMode="auto">
          <a:xfrm>
            <a:off x="-568325" y="881063"/>
            <a:ext cx="7832725" cy="4406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xfrm>
            <a:off x="893189" y="5577440"/>
            <a:ext cx="4907845" cy="5286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GB" altLang="en-US" sz="800" dirty="0">
                <a:latin typeface="Verdana" panose="020B0604030504040204" pitchFamily="34" charset="0"/>
                <a:ea typeface="ＭＳ Ｐゴシック" panose="020B0600070205080204" pitchFamily="34" charset="-128"/>
              </a:rPr>
              <a:t>-</a:t>
            </a:r>
            <a:endParaRPr lang="en-GB" altLang="en-US" dirty="0">
              <a:latin typeface="Verdana" panose="020B0604030504040204" pitchFamily="34" charset="0"/>
              <a:ea typeface="ＭＳ Ｐゴシック" panose="020B0600070205080204" pitchFamily="34" charset="-128"/>
            </a:endParaRPr>
          </a:p>
        </p:txBody>
      </p:sp>
    </p:spTree>
    <p:extLst>
      <p:ext uri="{BB962C8B-B14F-4D97-AF65-F5344CB8AC3E}">
        <p14:creationId xmlns:p14="http://schemas.microsoft.com/office/powerpoint/2010/main" val="26269383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792924" y="11154878"/>
            <a:ext cx="2901297" cy="58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561" tIns="44279" rIns="88561" bIns="44279" anchor="b"/>
          <a:lstStyle>
            <a:lvl1pPr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79463" indent="-300038"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98563"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79575"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159000"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6162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734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5306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878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57412" rtl="0" eaLnBrk="1" fontAlgn="base" latinLnBrk="0" hangingPunct="1">
              <a:lnSpc>
                <a:spcPct val="100000"/>
              </a:lnSpc>
              <a:spcBef>
                <a:spcPct val="0"/>
              </a:spcBef>
              <a:spcAft>
                <a:spcPct val="0"/>
              </a:spcAft>
              <a:buClrTx/>
              <a:buSzTx/>
              <a:buFontTx/>
              <a:buNone/>
              <a:tabLst/>
              <a:defRPr/>
            </a:pPr>
            <a:fld id="{CEE8364D-7CBC-41E4-ADCE-14C7E29EA9C3}" type="slidenum">
              <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rPr>
              <a:pPr marL="0" marR="0" lvl="0" indent="0" algn="r" defTabSz="957412" rtl="0" eaLnBrk="1" fontAlgn="base" latinLnBrk="0" hangingPunct="1">
                <a:lnSpc>
                  <a:spcPct val="100000"/>
                </a:lnSpc>
                <a:spcBef>
                  <a:spcPct val="0"/>
                </a:spcBef>
                <a:spcAft>
                  <a:spcPct val="0"/>
                </a:spcAft>
                <a:buClrTx/>
                <a:buSzTx/>
                <a:buFontTx/>
                <a:buNone/>
                <a:tabLst/>
                <a:defRPr/>
              </a:pPr>
              <a:t>176</a:t>
            </a:fld>
            <a:endPar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endParaRPr>
          </a:p>
        </p:txBody>
      </p:sp>
      <p:sp>
        <p:nvSpPr>
          <p:cNvPr id="51203" name="Rectangle 2"/>
          <p:cNvSpPr>
            <a:spLocks noGrp="1" noRot="1" noChangeAspect="1" noChangeArrowheads="1" noTextEdit="1"/>
          </p:cNvSpPr>
          <p:nvPr>
            <p:ph type="sldImg"/>
          </p:nvPr>
        </p:nvSpPr>
        <p:spPr bwMode="auto">
          <a:xfrm>
            <a:off x="-568325" y="881063"/>
            <a:ext cx="7832725" cy="4406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xfrm>
            <a:off x="893189" y="5577440"/>
            <a:ext cx="4907845" cy="5286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ltLang="en-US" dirty="0">
              <a:latin typeface="Verdana" panose="020B0604030504040204" pitchFamily="34" charset="0"/>
              <a:ea typeface="ＭＳ Ｐゴシック" panose="020B0600070205080204" pitchFamily="34" charset="-128"/>
            </a:endParaRPr>
          </a:p>
        </p:txBody>
      </p:sp>
    </p:spTree>
    <p:extLst>
      <p:ext uri="{BB962C8B-B14F-4D97-AF65-F5344CB8AC3E}">
        <p14:creationId xmlns:p14="http://schemas.microsoft.com/office/powerpoint/2010/main" val="2942245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noChangeArrowheads="1"/>
          </p:cNvSpPr>
          <p:nvPr/>
        </p:nvSpPr>
        <p:spPr bwMode="auto">
          <a:xfrm>
            <a:off x="3792924" y="11154878"/>
            <a:ext cx="2901297" cy="58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561" tIns="44279" rIns="88561" bIns="44279" anchor="b"/>
          <a:lstStyle>
            <a:lvl1pPr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79463" indent="-300038"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98563"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79575"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159000"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6162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734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5306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878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57412" rtl="0" eaLnBrk="1" fontAlgn="base" latinLnBrk="0" hangingPunct="1">
              <a:lnSpc>
                <a:spcPct val="100000"/>
              </a:lnSpc>
              <a:spcBef>
                <a:spcPct val="0"/>
              </a:spcBef>
              <a:spcAft>
                <a:spcPct val="0"/>
              </a:spcAft>
              <a:buClrTx/>
              <a:buSzTx/>
              <a:buFontTx/>
              <a:buNone/>
              <a:tabLst/>
              <a:defRPr/>
            </a:pPr>
            <a:fld id="{F3CC5A12-3DD0-48EC-8AB2-E629AD85FCA4}" type="slidenum">
              <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rPr>
              <a:pPr marL="0" marR="0" lvl="0" indent="0" algn="r" defTabSz="957412" rtl="0" eaLnBrk="1" fontAlgn="base" latinLnBrk="0" hangingPunct="1">
                <a:lnSpc>
                  <a:spcPct val="100000"/>
                </a:lnSpc>
                <a:spcBef>
                  <a:spcPct val="0"/>
                </a:spcBef>
                <a:spcAft>
                  <a:spcPct val="0"/>
                </a:spcAft>
                <a:buClrTx/>
                <a:buSzTx/>
                <a:buFontTx/>
                <a:buNone/>
                <a:tabLst/>
                <a:defRPr/>
              </a:pPr>
              <a:t>177</a:t>
            </a:fld>
            <a:endPar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endParaRPr>
          </a:p>
        </p:txBody>
      </p:sp>
      <p:sp>
        <p:nvSpPr>
          <p:cNvPr id="49155" name="Rectangle 2"/>
          <p:cNvSpPr>
            <a:spLocks noGrp="1" noRot="1" noChangeAspect="1" noChangeArrowheads="1" noTextEdit="1"/>
          </p:cNvSpPr>
          <p:nvPr>
            <p:ph type="sldImg"/>
          </p:nvPr>
        </p:nvSpPr>
        <p:spPr bwMode="auto">
          <a:xfrm>
            <a:off x="-568325" y="881063"/>
            <a:ext cx="7832725" cy="4406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xfrm>
            <a:off x="893189" y="5577440"/>
            <a:ext cx="4907845" cy="5286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ea typeface="ＭＳ Ｐゴシック" panose="020B0600070205080204" pitchFamily="34" charset="-128"/>
              </a:rPr>
              <a:t>The third dimension we will take a look at is Perseverance:  Perseverance is not the same as being stubborn. It is about the willingness to see things through regardless of the topic while also staying positive about it. People who we perceive as having a lot of perseverance will usually take every action necessary in order to reach their goals and tend to enjoy almost every step of the way. They also tend to not worry about failure. </a:t>
            </a:r>
            <a:endParaRPr lang="en-US" altLang="en-US" dirty="0">
              <a:latin typeface="Verdana" panose="020B0604030504040204" pitchFamily="34" charset="0"/>
              <a:ea typeface="ＭＳ Ｐゴシック" panose="020B0600070205080204" pitchFamily="34" charset="-128"/>
            </a:endParaRPr>
          </a:p>
        </p:txBody>
      </p:sp>
    </p:spTree>
    <p:extLst>
      <p:ext uri="{BB962C8B-B14F-4D97-AF65-F5344CB8AC3E}">
        <p14:creationId xmlns:p14="http://schemas.microsoft.com/office/powerpoint/2010/main" val="277042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181F8C9-5E7F-4901-B946-B305E521D26B}" type="slidenum">
              <a:rPr lang="sv-SE" smtClean="0"/>
              <a:t>36</a:t>
            </a:fld>
            <a:endParaRPr lang="sv-SE"/>
          </a:p>
        </p:txBody>
      </p:sp>
    </p:spTree>
    <p:extLst>
      <p:ext uri="{BB962C8B-B14F-4D97-AF65-F5344CB8AC3E}">
        <p14:creationId xmlns:p14="http://schemas.microsoft.com/office/powerpoint/2010/main" val="13594572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792924" y="11154878"/>
            <a:ext cx="2901297" cy="58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561" tIns="44279" rIns="88561" bIns="44279" anchor="b"/>
          <a:lstStyle>
            <a:lvl1pPr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79463" indent="-300038"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98563"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79575"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159000"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6162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734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5306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878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57412" rtl="0" eaLnBrk="1" fontAlgn="base" latinLnBrk="0" hangingPunct="1">
              <a:lnSpc>
                <a:spcPct val="100000"/>
              </a:lnSpc>
              <a:spcBef>
                <a:spcPct val="0"/>
              </a:spcBef>
              <a:spcAft>
                <a:spcPct val="0"/>
              </a:spcAft>
              <a:buClrTx/>
              <a:buSzTx/>
              <a:buFontTx/>
              <a:buNone/>
              <a:tabLst/>
              <a:defRPr/>
            </a:pPr>
            <a:fld id="{EA46E949-29A0-43EE-A723-03AF119786C9}" type="slidenum">
              <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rPr>
              <a:pPr marL="0" marR="0" lvl="0" indent="0" algn="r" defTabSz="957412" rtl="0" eaLnBrk="1" fontAlgn="base" latinLnBrk="0" hangingPunct="1">
                <a:lnSpc>
                  <a:spcPct val="100000"/>
                </a:lnSpc>
                <a:spcBef>
                  <a:spcPct val="0"/>
                </a:spcBef>
                <a:spcAft>
                  <a:spcPct val="0"/>
                </a:spcAft>
                <a:buClrTx/>
                <a:buSzTx/>
                <a:buFontTx/>
                <a:buNone/>
                <a:tabLst/>
                <a:defRPr/>
              </a:pPr>
              <a:t>178</a:t>
            </a:fld>
            <a:endPar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endParaRPr>
          </a:p>
        </p:txBody>
      </p:sp>
      <p:sp>
        <p:nvSpPr>
          <p:cNvPr id="50179" name="Rectangle 2"/>
          <p:cNvSpPr>
            <a:spLocks noGrp="1" noRot="1" noChangeAspect="1" noChangeArrowheads="1" noTextEdit="1"/>
          </p:cNvSpPr>
          <p:nvPr>
            <p:ph type="sldImg"/>
          </p:nvPr>
        </p:nvSpPr>
        <p:spPr bwMode="auto">
          <a:xfrm>
            <a:off x="-568325" y="881063"/>
            <a:ext cx="7832725" cy="4406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xfrm>
            <a:off x="893189" y="5577440"/>
            <a:ext cx="4907845" cy="5286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GB" altLang="en-US" dirty="0">
                <a:latin typeface="Verdana" panose="020B0604030504040204" pitchFamily="34" charset="0"/>
                <a:ea typeface="ＭＳ Ｐゴシック" panose="020B0600070205080204" pitchFamily="34" charset="-128"/>
              </a:rPr>
              <a:t>As an extra reminder of what the scales are indicating some of you might be helped to view these pictures as well.</a:t>
            </a:r>
          </a:p>
          <a:p>
            <a:endParaRPr lang="en-GB" altLang="en-US" dirty="0">
              <a:latin typeface="Verdana" panose="020B0604030504040204" pitchFamily="34" charset="0"/>
              <a:ea typeface="ＭＳ Ｐゴシック" panose="020B0600070205080204" pitchFamily="34" charset="-128"/>
            </a:endParaRPr>
          </a:p>
          <a:p>
            <a:r>
              <a:rPr lang="en-GB" altLang="en-US" dirty="0">
                <a:latin typeface="Verdana" panose="020B0604030504040204" pitchFamily="34" charset="0"/>
                <a:ea typeface="ＭＳ Ｐゴシック" panose="020B0600070205080204" pitchFamily="34" charset="-128"/>
              </a:rPr>
              <a:t>Quick poll 4!!</a:t>
            </a:r>
          </a:p>
          <a:p>
            <a:endParaRPr lang="en-GB" altLang="en-US" dirty="0">
              <a:latin typeface="Verdana" panose="020B0604030504040204" pitchFamily="34" charset="0"/>
              <a:ea typeface="ＭＳ Ｐゴシック" panose="020B0600070205080204" pitchFamily="34" charset="-128"/>
            </a:endParaRPr>
          </a:p>
          <a:p>
            <a:r>
              <a:rPr lang="en-GB" altLang="en-US" dirty="0">
                <a:latin typeface="Verdana" panose="020B0604030504040204" pitchFamily="34" charset="0"/>
                <a:ea typeface="ＭＳ Ｐゴシック" panose="020B0600070205080204" pitchFamily="34" charset="-128"/>
              </a:rPr>
              <a:t>Based on your reflection. Which of the tree dimensions do you consider your greatest strength to effectively mange change?  </a:t>
            </a:r>
          </a:p>
          <a:p>
            <a:endParaRPr lang="en-US" altLang="en-US" b="1" dirty="0">
              <a:solidFill>
                <a:srgbClr val="7030A0"/>
              </a:solidFill>
              <a:latin typeface="Arial" panose="020B0604020202020204" pitchFamily="34" charset="0"/>
              <a:ea typeface="ＭＳ Ｐゴシック" panose="020B0600070205080204" pitchFamily="34" charset="-128"/>
              <a:cs typeface="Arial" panose="020B0604020202020204" pitchFamily="34" charset="0"/>
            </a:endParaRPr>
          </a:p>
          <a:p>
            <a:r>
              <a:rPr lang="en-US" altLang="en-US" b="1" dirty="0">
                <a:solidFill>
                  <a:srgbClr val="7030A0"/>
                </a:solidFill>
                <a:latin typeface="Arial" panose="020B0604020202020204" pitchFamily="34" charset="0"/>
                <a:ea typeface="ＭＳ Ｐゴシック" panose="020B0600070205080204" pitchFamily="34" charset="-128"/>
                <a:cs typeface="Arial" panose="020B0604020202020204" pitchFamily="34" charset="0"/>
              </a:rPr>
              <a:t>Openness to Change</a:t>
            </a:r>
          </a:p>
          <a:p>
            <a:r>
              <a:rPr lang="en-US" altLang="en-US" b="1" dirty="0">
                <a:solidFill>
                  <a:srgbClr val="7030A0"/>
                </a:solidFill>
                <a:latin typeface="Arial" panose="020B0604020202020204" pitchFamily="34" charset="0"/>
                <a:ea typeface="ＭＳ Ｐゴシック" panose="020B0600070205080204" pitchFamily="34" charset="-128"/>
                <a:cs typeface="Arial" panose="020B0604020202020204" pitchFamily="34" charset="0"/>
              </a:rPr>
              <a:t>Adaptability</a:t>
            </a:r>
            <a:endParaRPr lang="en-GB" altLang="en-US" dirty="0">
              <a:latin typeface="Verdana" panose="020B0604030504040204" pitchFamily="34" charset="0"/>
              <a:ea typeface="ＭＳ Ｐゴシック" panose="020B0600070205080204" pitchFamily="34" charset="-128"/>
            </a:endParaRPr>
          </a:p>
          <a:p>
            <a:r>
              <a:rPr lang="en-US" altLang="en-US" b="1" dirty="0">
                <a:solidFill>
                  <a:srgbClr val="7030A0"/>
                </a:solidFill>
                <a:latin typeface="Arial" panose="020B0604020202020204" pitchFamily="34" charset="0"/>
                <a:ea typeface="ＭＳ Ｐゴシック" panose="020B0600070205080204" pitchFamily="34" charset="-128"/>
                <a:cs typeface="Arial" panose="020B0604020202020204" pitchFamily="34" charset="0"/>
              </a:rPr>
              <a:t>Perseverance</a:t>
            </a:r>
            <a:endParaRPr lang="en-GB" altLang="en-US" dirty="0">
              <a:latin typeface="Verdana" panose="020B0604030504040204" pitchFamily="34" charset="0"/>
              <a:ea typeface="ＭＳ Ｐゴシック" panose="020B0600070205080204" pitchFamily="34" charset="-128"/>
            </a:endParaRPr>
          </a:p>
          <a:p>
            <a:endParaRPr lang="en-GB" altLang="en-US" dirty="0">
              <a:latin typeface="Verdana" panose="020B0604030504040204" pitchFamily="34" charset="0"/>
              <a:ea typeface="ＭＳ Ｐゴシック" panose="020B0600070205080204" pitchFamily="34" charset="-128"/>
            </a:endParaRPr>
          </a:p>
          <a:p>
            <a:r>
              <a:rPr lang="en-GB" altLang="en-US" dirty="0">
                <a:latin typeface="Verdana" panose="020B0604030504040204" pitchFamily="34" charset="0"/>
                <a:ea typeface="ＭＳ Ｐゴシック" panose="020B0600070205080204" pitchFamily="34" charset="-128"/>
              </a:rPr>
              <a:t>Based on your reflection. Which of the tree dimensions do you need to develop in order to effectively manage change?  </a:t>
            </a:r>
          </a:p>
          <a:p>
            <a:endParaRPr lang="en-GB" altLang="en-US" dirty="0">
              <a:latin typeface="Verdana" panose="020B0604030504040204" pitchFamily="34" charset="0"/>
              <a:ea typeface="ＭＳ Ｐゴシック" panose="020B0600070205080204" pitchFamily="34" charset="-128"/>
            </a:endParaRPr>
          </a:p>
          <a:p>
            <a:endParaRPr lang="en-GB" altLang="en-US" dirty="0">
              <a:latin typeface="Verdana" panose="020B0604030504040204" pitchFamily="34" charset="0"/>
              <a:ea typeface="ＭＳ Ｐゴシック" panose="020B0600070205080204" pitchFamily="34" charset="-128"/>
            </a:endParaRPr>
          </a:p>
          <a:p>
            <a:endParaRPr lang="en-GB" altLang="en-US" dirty="0">
              <a:latin typeface="Verdana" panose="020B0604030504040204" pitchFamily="34" charset="0"/>
              <a:ea typeface="ＭＳ Ｐゴシック" panose="020B0600070205080204" pitchFamily="34" charset="-128"/>
            </a:endParaRPr>
          </a:p>
        </p:txBody>
      </p:sp>
    </p:spTree>
    <p:extLst>
      <p:ext uri="{BB962C8B-B14F-4D97-AF65-F5344CB8AC3E}">
        <p14:creationId xmlns:p14="http://schemas.microsoft.com/office/powerpoint/2010/main" val="17396521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txBox="1">
            <a:spLocks noGrp="1" noChangeArrowheads="1"/>
          </p:cNvSpPr>
          <p:nvPr/>
        </p:nvSpPr>
        <p:spPr bwMode="auto">
          <a:xfrm>
            <a:off x="3792924" y="11154878"/>
            <a:ext cx="2901297" cy="58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561" tIns="44279" rIns="88561" bIns="44279" anchor="b"/>
          <a:lstStyle>
            <a:lvl1pPr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79463" indent="-300038"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98563"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79575"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159000"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6162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734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5306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878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57412" rtl="0" eaLnBrk="1" fontAlgn="base" latinLnBrk="0" hangingPunct="1">
              <a:lnSpc>
                <a:spcPct val="100000"/>
              </a:lnSpc>
              <a:spcBef>
                <a:spcPct val="0"/>
              </a:spcBef>
              <a:spcAft>
                <a:spcPct val="0"/>
              </a:spcAft>
              <a:buClrTx/>
              <a:buSzTx/>
              <a:buFontTx/>
              <a:buNone/>
              <a:tabLst/>
              <a:defRPr/>
            </a:pPr>
            <a:fld id="{DAA8B92D-5C39-44EB-BDE7-740446D9116B}" type="slidenum">
              <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rPr>
              <a:pPr marL="0" marR="0" lvl="0" indent="0" algn="r" defTabSz="957412" rtl="0" eaLnBrk="1" fontAlgn="base" latinLnBrk="0" hangingPunct="1">
                <a:lnSpc>
                  <a:spcPct val="100000"/>
                </a:lnSpc>
                <a:spcBef>
                  <a:spcPct val="0"/>
                </a:spcBef>
                <a:spcAft>
                  <a:spcPct val="0"/>
                </a:spcAft>
                <a:buClrTx/>
                <a:buSzTx/>
                <a:buFontTx/>
                <a:buNone/>
                <a:tabLst/>
                <a:defRPr/>
              </a:pPr>
              <a:t>179</a:t>
            </a:fld>
            <a:endPar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endParaRPr>
          </a:p>
        </p:txBody>
      </p:sp>
      <p:sp>
        <p:nvSpPr>
          <p:cNvPr id="59395" name="Rectangle 2"/>
          <p:cNvSpPr>
            <a:spLocks noGrp="1" noRot="1" noChangeAspect="1" noChangeArrowheads="1" noTextEdit="1"/>
          </p:cNvSpPr>
          <p:nvPr>
            <p:ph type="sldImg"/>
          </p:nvPr>
        </p:nvSpPr>
        <p:spPr bwMode="auto">
          <a:xfrm>
            <a:off x="-568325" y="881063"/>
            <a:ext cx="7832725" cy="4406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xfrm>
            <a:off x="893189" y="5577440"/>
            <a:ext cx="4907845" cy="5286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GB" altLang="en-US" dirty="0">
                <a:latin typeface="Verdana" panose="020B0604030504040204" pitchFamily="34" charset="0"/>
                <a:ea typeface="ＭＳ Ｐゴシック" panose="020B0600070205080204" pitchFamily="34" charset="-128"/>
              </a:rPr>
              <a:t>Reaching agreements is about the capability to create win-win situations. So when dealing with matters during change a person might be more or less focused on making sure that everyone feels that there is something to be gained. </a:t>
            </a:r>
          </a:p>
          <a:p>
            <a:r>
              <a:rPr lang="en-GB" altLang="en-US" dirty="0">
                <a:latin typeface="Verdana" panose="020B0604030504040204" pitchFamily="34" charset="0"/>
                <a:ea typeface="ＭＳ Ｐゴシック" panose="020B0600070205080204" pitchFamily="34" charset="-128"/>
              </a:rPr>
              <a:t>-Not just for you, your team, department or the company you represent but for each individual…</a:t>
            </a:r>
          </a:p>
          <a:p>
            <a:endParaRPr lang="en-GB" altLang="en-US" dirty="0">
              <a:latin typeface="Verdana" panose="020B0604030504040204" pitchFamily="34" charset="0"/>
              <a:ea typeface="ＭＳ Ｐゴシック" panose="020B0600070205080204" pitchFamily="34" charset="-128"/>
            </a:endParaRPr>
          </a:p>
          <a:p>
            <a:r>
              <a:rPr lang="en-GB" altLang="en-US" dirty="0">
                <a:latin typeface="Verdana" panose="020B0604030504040204" pitchFamily="34" charset="0"/>
                <a:ea typeface="ＭＳ Ｐゴシック" panose="020B0600070205080204" pitchFamily="34" charset="-128"/>
              </a:rPr>
              <a:t>A high score makes it easier getting people onboard as a leader, defining the new mission and job responsibilities </a:t>
            </a:r>
          </a:p>
          <a:p>
            <a:endParaRPr lang="en-GB" altLang="en-US" dirty="0">
              <a:latin typeface="Verdana" panose="020B0604030504040204" pitchFamily="34" charset="0"/>
              <a:ea typeface="ＭＳ Ｐゴシック" panose="020B0600070205080204" pitchFamily="34" charset="-128"/>
            </a:endParaRPr>
          </a:p>
        </p:txBody>
      </p:sp>
    </p:spTree>
    <p:extLst>
      <p:ext uri="{BB962C8B-B14F-4D97-AF65-F5344CB8AC3E}">
        <p14:creationId xmlns:p14="http://schemas.microsoft.com/office/powerpoint/2010/main" val="613413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3792924" y="11154878"/>
            <a:ext cx="2901297" cy="58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561" tIns="44279" rIns="88561" bIns="44279" anchor="b"/>
          <a:lstStyle>
            <a:lvl1pPr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79463" indent="-300038"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98563"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79575"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159000" indent="-239713" defTabSz="9588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6162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30734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5306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987800" indent="-239713" defTabSz="95885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57412" rtl="0" eaLnBrk="1" fontAlgn="base" latinLnBrk="0" hangingPunct="1">
              <a:lnSpc>
                <a:spcPct val="100000"/>
              </a:lnSpc>
              <a:spcBef>
                <a:spcPct val="0"/>
              </a:spcBef>
              <a:spcAft>
                <a:spcPct val="0"/>
              </a:spcAft>
              <a:buClrTx/>
              <a:buSzTx/>
              <a:buFontTx/>
              <a:buNone/>
              <a:tabLst/>
              <a:defRPr/>
            </a:pPr>
            <a:fld id="{8D1F37EF-1BD0-47BD-89BF-1895672DB3C9}" type="slidenum">
              <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rPr>
              <a:pPr marL="0" marR="0" lvl="0" indent="0" algn="r" defTabSz="957412" rtl="0" eaLnBrk="1" fontAlgn="base" latinLnBrk="0" hangingPunct="1">
                <a:lnSpc>
                  <a:spcPct val="100000"/>
                </a:lnSpc>
                <a:spcBef>
                  <a:spcPct val="0"/>
                </a:spcBef>
                <a:spcAft>
                  <a:spcPct val="0"/>
                </a:spcAft>
                <a:buClrTx/>
                <a:buSzTx/>
                <a:buFontTx/>
                <a:buNone/>
                <a:tabLst/>
                <a:defRPr/>
              </a:pPr>
              <a:t>180</a:t>
            </a:fld>
            <a:endPar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ＭＳ Ｐゴシック" panose="020B0600070205080204" pitchFamily="34" charset="-128"/>
              <a:cs typeface="Arial" panose="020B0604020202020204" pitchFamily="34" charset="0"/>
            </a:endParaRPr>
          </a:p>
        </p:txBody>
      </p:sp>
      <p:sp>
        <p:nvSpPr>
          <p:cNvPr id="60419" name="Rectangle 2"/>
          <p:cNvSpPr>
            <a:spLocks noGrp="1" noRot="1" noChangeAspect="1" noChangeArrowheads="1" noTextEdit="1"/>
          </p:cNvSpPr>
          <p:nvPr>
            <p:ph type="sldImg"/>
          </p:nvPr>
        </p:nvSpPr>
        <p:spPr bwMode="auto">
          <a:xfrm>
            <a:off x="-568325" y="881063"/>
            <a:ext cx="7832725" cy="4406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4" name="Rectangle 3"/>
          <p:cNvSpPr>
            <a:spLocks noGrp="1" noChangeArrowheads="1"/>
          </p:cNvSpPr>
          <p:nvPr>
            <p:ph type="body" idx="1"/>
          </p:nvPr>
        </p:nvSpPr>
        <p:spPr bwMode="auto">
          <a:xfrm>
            <a:off x="893189" y="5577440"/>
            <a:ext cx="4907845" cy="5286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r>
              <a:rPr lang="en-GB" altLang="en-US" dirty="0">
                <a:latin typeface="Verdana" pitchFamily="34" charset="0"/>
                <a:ea typeface="ＭＳ Ｐゴシック" pitchFamily="34" charset="-128"/>
              </a:rPr>
              <a:t>Based on your reflection. Which of the tree dimensions do you conceder your greatest strength to effectively mange change?  </a:t>
            </a:r>
          </a:p>
          <a:p>
            <a:pPr>
              <a:defRPr/>
            </a:pPr>
            <a:endParaRPr lang="en-GB" altLang="en-US" dirty="0">
              <a:latin typeface="Verdana" pitchFamily="34" charset="0"/>
              <a:ea typeface="ＭＳ Ｐゴシック" pitchFamily="34" charset="-128"/>
            </a:endParaRPr>
          </a:p>
          <a:p>
            <a:pPr>
              <a:defRPr/>
            </a:pPr>
            <a:r>
              <a:rPr lang="en-GB" altLang="en-US" dirty="0">
                <a:latin typeface="Verdana" pitchFamily="34" charset="0"/>
                <a:ea typeface="ＭＳ Ｐゴシック" pitchFamily="34" charset="-128"/>
              </a:rPr>
              <a:t>Poll 6.</a:t>
            </a:r>
          </a:p>
          <a:p>
            <a:pPr>
              <a:defRPr/>
            </a:pPr>
            <a:endParaRPr lang="en-GB" altLang="en-US" dirty="0">
              <a:latin typeface="Verdana" pitchFamily="34" charset="0"/>
              <a:ea typeface="ＭＳ Ｐゴシック" pitchFamily="34" charset="-128"/>
            </a:endParaRPr>
          </a:p>
          <a:p>
            <a:pPr>
              <a:defRPr/>
            </a:pPr>
            <a:r>
              <a:rPr lang="en-GB" altLang="en-US" dirty="0">
                <a:latin typeface="Verdana" pitchFamily="34" charset="0"/>
                <a:ea typeface="ＭＳ Ｐゴシック" pitchFamily="34" charset="-128"/>
              </a:rPr>
              <a:t>Based on your reflection. Which of the tree dimensions do you need to develop in order to effectively manage change?  </a:t>
            </a:r>
          </a:p>
          <a:p>
            <a:pPr>
              <a:defRPr/>
            </a:pPr>
            <a:r>
              <a:rPr lang="en-US" b="1" dirty="0">
                <a:solidFill>
                  <a:srgbClr val="FFFFFF"/>
                </a:solidFill>
                <a:effectLst>
                  <a:outerShdw blurRad="38100" dist="38100" dir="2700000" algn="tl">
                    <a:srgbClr val="000000"/>
                  </a:outerShdw>
                </a:effectLst>
                <a:cs typeface="Arial" charset="0"/>
              </a:rPr>
              <a:t>Influence</a:t>
            </a:r>
          </a:p>
          <a:p>
            <a:pPr>
              <a:defRPr/>
            </a:pPr>
            <a:r>
              <a:rPr lang="sv-SE" b="1" dirty="0">
                <a:solidFill>
                  <a:srgbClr val="FFFFFF"/>
                </a:solidFill>
                <a:effectLst>
                  <a:outerShdw blurRad="38100" dist="38100" dir="2700000" algn="tl">
                    <a:srgbClr val="000000"/>
                  </a:outerShdw>
                </a:effectLst>
                <a:cs typeface="Arial" charset="0"/>
              </a:rPr>
              <a:t>Buildings Relationships</a:t>
            </a:r>
            <a:endParaRPr lang="en-US" b="1" dirty="0">
              <a:solidFill>
                <a:srgbClr val="FFFFFF"/>
              </a:solidFill>
              <a:effectLst>
                <a:outerShdw blurRad="38100" dist="38100" dir="2700000" algn="tl">
                  <a:srgbClr val="000000"/>
                </a:outerShdw>
              </a:effectLst>
              <a:cs typeface="Arial" charset="0"/>
            </a:endParaRPr>
          </a:p>
          <a:p>
            <a:pPr>
              <a:defRPr/>
            </a:pPr>
            <a:r>
              <a:rPr lang="en-US" b="1" dirty="0">
                <a:solidFill>
                  <a:srgbClr val="FFFFFF"/>
                </a:solidFill>
                <a:effectLst>
                  <a:outerShdw blurRad="38100" dist="38100" dir="2700000" algn="tl">
                    <a:srgbClr val="000000"/>
                  </a:outerShdw>
                </a:effectLst>
                <a:cs typeface="Arial" charset="0"/>
              </a:rPr>
              <a:t>Reaching Agreements</a:t>
            </a:r>
          </a:p>
          <a:p>
            <a:pPr>
              <a:defRPr/>
            </a:pPr>
            <a:endParaRPr lang="en-GB" altLang="en-US" dirty="0">
              <a:latin typeface="Verdana" pitchFamily="34" charset="0"/>
              <a:ea typeface="ＭＳ Ｐゴシック" pitchFamily="34" charset="-128"/>
            </a:endParaRPr>
          </a:p>
        </p:txBody>
      </p:sp>
    </p:spTree>
    <p:extLst>
      <p:ext uri="{BB962C8B-B14F-4D97-AF65-F5344CB8AC3E}">
        <p14:creationId xmlns:p14="http://schemas.microsoft.com/office/powerpoint/2010/main" val="20104985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B5E35-9701-478E-A615-8CB7705F5EB7}" type="slidenum">
              <a:rPr kumimoji="0" lang="sv-S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sv-S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1663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CA5D3BF3-D352-46FC-8343-31F56E6730EA}" type="slidenum">
              <a:rPr lang="en-US" smtClean="0"/>
              <a:pPr/>
              <a:t>186</a:t>
            </a:fld>
            <a:endParaRPr lang="en-US" dirty="0"/>
          </a:p>
        </p:txBody>
      </p:sp>
    </p:spTree>
    <p:extLst>
      <p:ext uri="{BB962C8B-B14F-4D97-AF65-F5344CB8AC3E}">
        <p14:creationId xmlns:p14="http://schemas.microsoft.com/office/powerpoint/2010/main" val="3469775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181F8C9-5E7F-4901-B946-B305E521D26B}" type="slidenum">
              <a:rPr lang="sv-SE" smtClean="0"/>
              <a:t>194</a:t>
            </a:fld>
            <a:endParaRPr lang="sv-SE"/>
          </a:p>
        </p:txBody>
      </p:sp>
    </p:spTree>
    <p:extLst>
      <p:ext uri="{BB962C8B-B14F-4D97-AF65-F5344CB8AC3E}">
        <p14:creationId xmlns:p14="http://schemas.microsoft.com/office/powerpoint/2010/main" val="68159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OBS! En modell/ en teori för att förstå, inga etiketter!</a:t>
            </a:r>
          </a:p>
        </p:txBody>
      </p:sp>
      <p:sp>
        <p:nvSpPr>
          <p:cNvPr id="4" name="Platshållare för bildnummer 3"/>
          <p:cNvSpPr>
            <a:spLocks noGrp="1"/>
          </p:cNvSpPr>
          <p:nvPr>
            <p:ph type="sldNum" sz="quarter" idx="5"/>
          </p:nvPr>
        </p:nvSpPr>
        <p:spPr/>
        <p:txBody>
          <a:bodyPr/>
          <a:lstStyle/>
          <a:p>
            <a:fld id="{020DAF9F-ED9C-264C-A88E-E0976B508918}" type="slidenum">
              <a:rPr lang="sv-SE" smtClean="0"/>
              <a:t>49</a:t>
            </a:fld>
            <a:endParaRPr lang="sv-SE"/>
          </a:p>
        </p:txBody>
      </p:sp>
    </p:spTree>
    <p:extLst>
      <p:ext uri="{BB962C8B-B14F-4D97-AF65-F5344CB8AC3E}">
        <p14:creationId xmlns:p14="http://schemas.microsoft.com/office/powerpoint/2010/main" val="2329829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Vill du kommunicera bättre med omgivningen? 
Träffa människor bättre med ditt budskap? 
Leda till bättre samtal och möten? 
Att lyssna och ställa kraftfulla frågor låter enkelt – men är svårare att uppnå i praktiken. 
Mycket irritation och frustration mellan människor kommer ofta från att vi kommunicerar olika. 
Att bli medveten om sin egen kommunikationsstil och hur man uppfattas av andra är därför också ett stort steg på vägen mot att kommunicera bättre med omgivningen. 
Det finns flera tips och verktyg för att bättre anpassa innehåll och form till andra kommunikationsstilar än din egen så att du kommunicerar mer effektivt med alla.
Du kanske har upptäckt att det är lätt att kommunicera med människor som är "som" för dig själv och de du gillar. Och några pratar vi med som om vi skulle känna dem hela livet, även om det är deras första möte. Andra "kommer vi aldrig in" och kämpar för att lyckas med bra kommunikation.</a:t>
            </a:r>
            <a:br>
              <a:rPr lang="sv-SE" dirty="0"/>
            </a:br>
            <a:r>
              <a:rPr lang="sv-SE" dirty="0"/>
              <a:t>Vissa dagar kan det vara lättare att kommunicera med alla typer av människor, medan andra dagar kanske du vill stanna hemma.</a:t>
            </a:r>
            <a:br>
              <a:rPr lang="sv-SE" dirty="0"/>
            </a:br>
            <a:r>
              <a:rPr lang="sv-SE" dirty="0"/>
              <a:t>
</a:t>
            </a:r>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92D17-BA79-42F9-84C1-F7BDF55CBA17}" type="slidenum">
              <a:rPr kumimoji="0" lang="nb-NO"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b-NO"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983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8/22/23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60400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8/22/23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37457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8/22/23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5105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ing only">
    <p:spTree>
      <p:nvGrpSpPr>
        <p:cNvPr id="1" name=""/>
        <p:cNvGrpSpPr/>
        <p:nvPr/>
      </p:nvGrpSpPr>
      <p:grpSpPr>
        <a:xfrm>
          <a:off x="0" y="0"/>
          <a:ext cx="0" cy="0"/>
          <a:chOff x="0" y="0"/>
          <a:chExt cx="0" cy="0"/>
        </a:xfrm>
      </p:grpSpPr>
      <p:sp>
        <p:nvSpPr>
          <p:cNvPr id="7" name="Text Placeholder 3"/>
          <p:cNvSpPr>
            <a:spLocks noGrp="1"/>
          </p:cNvSpPr>
          <p:nvPr>
            <p:ph type="body" sz="half" idx="2"/>
          </p:nvPr>
        </p:nvSpPr>
        <p:spPr>
          <a:xfrm>
            <a:off x="373856" y="23019"/>
            <a:ext cx="5722144" cy="390215"/>
          </a:xfrm>
          <a:prstGeom prst="rect">
            <a:avLst/>
          </a:prstGeom>
        </p:spPr>
        <p:txBody>
          <a:bodyPr anchor="b" anchorCtr="0"/>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47807473-1293-4173-A3E8-9B71FA83C7D0}"/>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8663824D-3A0C-4385-8A61-535EFB328456}"/>
              </a:ext>
            </a:extLst>
          </p:cNvPr>
          <p:cNvSpPr>
            <a:spLocks noGrp="1"/>
          </p:cNvSpPr>
          <p:nvPr>
            <p:ph type="sldNum" sz="quarter" idx="11"/>
          </p:nvPr>
        </p:nvSpPr>
        <p:spPr/>
        <p:txBody>
          <a:bodyPr/>
          <a:lstStyle/>
          <a:p>
            <a:fld id="{09471650-AE8C-4F0A-9990-7EAE6F8DE484}" type="slidenum">
              <a:rPr lang="en-GB" smtClean="0"/>
              <a:pPr/>
              <a:t>‹#›</a:t>
            </a:fld>
            <a:endParaRPr lang="en-GB" dirty="0"/>
          </a:p>
        </p:txBody>
      </p:sp>
      <p:sp>
        <p:nvSpPr>
          <p:cNvPr id="3" name="Title 2">
            <a:extLst>
              <a:ext uri="{FF2B5EF4-FFF2-40B4-BE49-F238E27FC236}">
                <a16:creationId xmlns:a16="http://schemas.microsoft.com/office/drawing/2014/main" id="{CEA20606-C9CD-454E-BC7E-9FB08A3F1D2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18881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7AA2-AE70-4763-B0DC-4966B08E456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67B0037-19AF-4121-8852-EB29F71BE2FC}"/>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dirty="0"/>
          </a:p>
        </p:txBody>
      </p:sp>
      <p:sp>
        <p:nvSpPr>
          <p:cNvPr id="4" name="Footer Placeholder 3">
            <a:extLst>
              <a:ext uri="{FF2B5EF4-FFF2-40B4-BE49-F238E27FC236}">
                <a16:creationId xmlns:a16="http://schemas.microsoft.com/office/drawing/2014/main" id="{CB0E5B40-3B18-427C-B257-AA2C6CA3F3BF}"/>
              </a:ext>
            </a:extLst>
          </p:cNvPr>
          <p:cNvSpPr>
            <a:spLocks noGrp="1"/>
          </p:cNvSpPr>
          <p:nvPr>
            <p:ph type="ftr" sz="quarter" idx="11"/>
          </p:nvPr>
        </p:nvSpPr>
        <p:spPr/>
        <p:txBody>
          <a:bodyPr/>
          <a:lstStyle/>
          <a:p>
            <a:r>
              <a:rPr lang="en-US" kern="0" spc="100">
                <a:cs typeface="Arial Narrow"/>
              </a:rPr>
              <a:t>TENNECO CONFIDENTIAL</a:t>
            </a:r>
            <a:endParaRPr lang="en-US" kern="0" spc="100" dirty="0">
              <a:cs typeface="Arial Narrow"/>
            </a:endParaRPr>
          </a:p>
        </p:txBody>
      </p:sp>
    </p:spTree>
    <p:extLst>
      <p:ext uri="{BB962C8B-B14F-4D97-AF65-F5344CB8AC3E}">
        <p14:creationId xmlns:p14="http://schemas.microsoft.com/office/powerpoint/2010/main" val="4028534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ext Placeholder 3"/>
          <p:cNvSpPr>
            <a:spLocks noGrp="1"/>
          </p:cNvSpPr>
          <p:nvPr>
            <p:ph type="body" sz="half" idx="2"/>
          </p:nvPr>
        </p:nvSpPr>
        <p:spPr>
          <a:xfrm>
            <a:off x="373856" y="23019"/>
            <a:ext cx="5722144" cy="390215"/>
          </a:xfrm>
          <a:prstGeom prst="rect">
            <a:avLst/>
          </a:prstGeom>
        </p:spPr>
        <p:txBody>
          <a:bodyPr anchor="b" anchorCtr="0"/>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Slide Number Placeholder 14">
            <a:extLst>
              <a:ext uri="{FF2B5EF4-FFF2-40B4-BE49-F238E27FC236}">
                <a16:creationId xmlns:a16="http://schemas.microsoft.com/office/drawing/2014/main" id="{C9234F41-2CA5-41D1-A3AA-05862C5C909A}"/>
              </a:ext>
            </a:extLst>
          </p:cNvPr>
          <p:cNvSpPr>
            <a:spLocks noGrp="1"/>
          </p:cNvSpPr>
          <p:nvPr>
            <p:ph type="sldNum" sz="quarter" idx="13"/>
          </p:nvPr>
        </p:nvSpPr>
        <p:spPr/>
        <p:txBody>
          <a:bodyPr/>
          <a:lstStyle/>
          <a:p>
            <a:fld id="{09471650-AE8C-4F0A-9990-7EAE6F8DE484}" type="slidenum">
              <a:rPr lang="en-GB" smtClean="0"/>
              <a:pPr/>
              <a:t>‹#›</a:t>
            </a:fld>
            <a:endParaRPr lang="en-GB" dirty="0"/>
          </a:p>
        </p:txBody>
      </p:sp>
      <p:sp>
        <p:nvSpPr>
          <p:cNvPr id="3" name="Footer Placeholder 2">
            <a:extLst>
              <a:ext uri="{FF2B5EF4-FFF2-40B4-BE49-F238E27FC236}">
                <a16:creationId xmlns:a16="http://schemas.microsoft.com/office/drawing/2014/main" id="{26CA933F-2B9D-485E-A18A-B95FC5481E62}"/>
              </a:ext>
            </a:extLst>
          </p:cNvPr>
          <p:cNvSpPr>
            <a:spLocks noGrp="1"/>
          </p:cNvSpPr>
          <p:nvPr>
            <p:ph type="ftr" sz="quarter" idx="14"/>
          </p:nvPr>
        </p:nvSpPr>
        <p:spPr/>
        <p:txBody>
          <a:bodyPr/>
          <a:lstStyle/>
          <a:p>
            <a:endParaRPr lang="en-GB" dirty="0"/>
          </a:p>
        </p:txBody>
      </p:sp>
      <p:sp>
        <p:nvSpPr>
          <p:cNvPr id="5" name="Text Placeholder 4">
            <a:extLst>
              <a:ext uri="{FF2B5EF4-FFF2-40B4-BE49-F238E27FC236}">
                <a16:creationId xmlns:a16="http://schemas.microsoft.com/office/drawing/2014/main" id="{2D88BA93-6072-48C4-9BB9-A7D11A8534A1}"/>
              </a:ext>
            </a:extLst>
          </p:cNvPr>
          <p:cNvSpPr>
            <a:spLocks noGrp="1"/>
          </p:cNvSpPr>
          <p:nvPr>
            <p:ph type="body" sz="quarter" idx="15"/>
          </p:nvPr>
        </p:nvSpPr>
        <p:spPr>
          <a:xfrm>
            <a:off x="371475" y="1333500"/>
            <a:ext cx="11449050" cy="5132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4A320EC7-6A79-42F8-9449-3E877340DDA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73995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Text Placeholder 3"/>
          <p:cNvSpPr>
            <a:spLocks noGrp="1"/>
          </p:cNvSpPr>
          <p:nvPr>
            <p:ph type="body" sz="half" idx="2"/>
          </p:nvPr>
        </p:nvSpPr>
        <p:spPr>
          <a:xfrm>
            <a:off x="373856" y="23019"/>
            <a:ext cx="5722144" cy="390215"/>
          </a:xfrm>
          <a:prstGeom prst="rect">
            <a:avLst/>
          </a:prstGeom>
        </p:spPr>
        <p:txBody>
          <a:bodyPr anchor="b" anchorCtr="0"/>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Slide Number Placeholder 14">
            <a:extLst>
              <a:ext uri="{FF2B5EF4-FFF2-40B4-BE49-F238E27FC236}">
                <a16:creationId xmlns:a16="http://schemas.microsoft.com/office/drawing/2014/main" id="{C9234F41-2CA5-41D1-A3AA-05862C5C909A}"/>
              </a:ext>
            </a:extLst>
          </p:cNvPr>
          <p:cNvSpPr>
            <a:spLocks noGrp="1"/>
          </p:cNvSpPr>
          <p:nvPr>
            <p:ph type="sldNum" sz="quarter" idx="13"/>
          </p:nvPr>
        </p:nvSpPr>
        <p:spPr/>
        <p:txBody>
          <a:bodyPr/>
          <a:lstStyle/>
          <a:p>
            <a:fld id="{09471650-AE8C-4F0A-9990-7EAE6F8DE484}" type="slidenum">
              <a:rPr lang="en-GB" smtClean="0"/>
              <a:pPr/>
              <a:t>‹#›</a:t>
            </a:fld>
            <a:endParaRPr lang="en-GB" dirty="0"/>
          </a:p>
        </p:txBody>
      </p:sp>
      <p:sp>
        <p:nvSpPr>
          <p:cNvPr id="3" name="Footer Placeholder 2">
            <a:extLst>
              <a:ext uri="{FF2B5EF4-FFF2-40B4-BE49-F238E27FC236}">
                <a16:creationId xmlns:a16="http://schemas.microsoft.com/office/drawing/2014/main" id="{26CA933F-2B9D-485E-A18A-B95FC5481E62}"/>
              </a:ext>
            </a:extLst>
          </p:cNvPr>
          <p:cNvSpPr>
            <a:spLocks noGrp="1"/>
          </p:cNvSpPr>
          <p:nvPr>
            <p:ph type="ftr" sz="quarter" idx="14"/>
          </p:nvPr>
        </p:nvSpPr>
        <p:spPr/>
        <p:txBody>
          <a:bodyPr/>
          <a:lstStyle/>
          <a:p>
            <a:endParaRPr lang="en-GB" dirty="0"/>
          </a:p>
        </p:txBody>
      </p:sp>
      <p:sp>
        <p:nvSpPr>
          <p:cNvPr id="5" name="Text Placeholder 4">
            <a:extLst>
              <a:ext uri="{FF2B5EF4-FFF2-40B4-BE49-F238E27FC236}">
                <a16:creationId xmlns:a16="http://schemas.microsoft.com/office/drawing/2014/main" id="{2D88BA93-6072-48C4-9BB9-A7D11A8534A1}"/>
              </a:ext>
            </a:extLst>
          </p:cNvPr>
          <p:cNvSpPr>
            <a:spLocks noGrp="1"/>
          </p:cNvSpPr>
          <p:nvPr>
            <p:ph type="body" sz="quarter" idx="15"/>
          </p:nvPr>
        </p:nvSpPr>
        <p:spPr>
          <a:xfrm>
            <a:off x="371475" y="1333500"/>
            <a:ext cx="11449050" cy="5132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4A320EC7-6A79-42F8-9449-3E877340DDA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76440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vider slide peo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618ADD-8C04-42C9-A3E1-AE4852F2BE51}"/>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dirty="0"/>
          </a:p>
        </p:txBody>
      </p:sp>
      <p:sp>
        <p:nvSpPr>
          <p:cNvPr id="4" name="Footer Placeholder 3">
            <a:extLst>
              <a:ext uri="{FF2B5EF4-FFF2-40B4-BE49-F238E27FC236}">
                <a16:creationId xmlns:a16="http://schemas.microsoft.com/office/drawing/2014/main" id="{B80614DB-00F5-478A-80E6-488151FF1E8A}"/>
              </a:ext>
            </a:extLst>
          </p:cNvPr>
          <p:cNvSpPr>
            <a:spLocks noGrp="1"/>
          </p:cNvSpPr>
          <p:nvPr>
            <p:ph type="ftr" sz="quarter" idx="11"/>
          </p:nvPr>
        </p:nvSpPr>
        <p:spPr/>
        <p:txBody>
          <a:bodyPr/>
          <a:lstStyle/>
          <a:p>
            <a:r>
              <a:rPr lang="en-US" kern="0" spc="100">
                <a:cs typeface="Arial Narrow"/>
              </a:rPr>
              <a:t>TENNECO CONFIDENTIAL</a:t>
            </a:r>
            <a:endParaRPr lang="en-US" kern="0" spc="100" dirty="0">
              <a:cs typeface="Arial Narrow"/>
            </a:endParaRPr>
          </a:p>
        </p:txBody>
      </p:sp>
      <p:sp>
        <p:nvSpPr>
          <p:cNvPr id="5" name="Text Placeholder 1">
            <a:extLst>
              <a:ext uri="{FF2B5EF4-FFF2-40B4-BE49-F238E27FC236}">
                <a16:creationId xmlns:a16="http://schemas.microsoft.com/office/drawing/2014/main" id="{CE969BB5-124F-4DB7-AECA-8A5FF1F473F5}"/>
              </a:ext>
            </a:extLst>
          </p:cNvPr>
          <p:cNvSpPr>
            <a:spLocks noGrp="1"/>
          </p:cNvSpPr>
          <p:nvPr>
            <p:ph type="body" sz="quarter" idx="12"/>
          </p:nvPr>
        </p:nvSpPr>
        <p:spPr>
          <a:xfrm>
            <a:off x="574373" y="4437233"/>
            <a:ext cx="7309147" cy="914400"/>
          </a:xfrm>
          <a:prstGeom prst="rect">
            <a:avLst/>
          </a:prstGeom>
        </p:spPr>
        <p:txBody>
          <a:bodyPr>
            <a:normAutofit/>
          </a:bodyPr>
          <a:lstStyle>
            <a:lvl1pPr marL="0" indent="0">
              <a:buNone/>
              <a:defRPr sz="3200" b="1">
                <a:latin typeface="+mj-lt"/>
              </a:defRPr>
            </a:lvl1pPr>
          </a:lstStyle>
          <a:p>
            <a:endParaRPr lang="en-US" dirty="0"/>
          </a:p>
        </p:txBody>
      </p:sp>
      <p:pic>
        <p:nvPicPr>
          <p:cNvPr id="6" name="Picture 5">
            <a:extLst>
              <a:ext uri="{FF2B5EF4-FFF2-40B4-BE49-F238E27FC236}">
                <a16:creationId xmlns:a16="http://schemas.microsoft.com/office/drawing/2014/main" id="{311295B4-D20B-4885-A9EF-2A524766436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4337"/>
            <a:ext cx="12192000" cy="3886201"/>
          </a:xfrm>
          <a:prstGeom prst="rect">
            <a:avLst/>
          </a:prstGeom>
        </p:spPr>
      </p:pic>
    </p:spTree>
    <p:extLst>
      <p:ext uri="{BB962C8B-B14F-4D97-AF65-F5344CB8AC3E}">
        <p14:creationId xmlns:p14="http://schemas.microsoft.com/office/powerpoint/2010/main" val="2144441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ulleted Content Slide Layou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0836" y="431075"/>
            <a:ext cx="10525760" cy="792163"/>
          </a:xfrm>
          <a:prstGeom prst="rect">
            <a:avLst/>
          </a:prstGeom>
        </p:spPr>
        <p:txBody>
          <a:bodyPr/>
          <a:lstStyle>
            <a:lvl1pPr>
              <a:defRPr baseline="0"/>
            </a:lvl1pPr>
          </a:lstStyle>
          <a:p>
            <a:r>
              <a:rPr lang="en-US" dirty="0"/>
              <a:t>Click to Edit Content Slide Title Text. </a:t>
            </a:r>
            <a:br>
              <a:rPr lang="en-US" dirty="0"/>
            </a:br>
            <a:r>
              <a:rPr lang="en-US" dirty="0" err="1"/>
              <a:t>Text</a:t>
            </a:r>
            <a:r>
              <a:rPr lang="en-US" dirty="0"/>
              <a:t> Can Run to Two Lines</a:t>
            </a:r>
          </a:p>
        </p:txBody>
      </p:sp>
      <p:sp>
        <p:nvSpPr>
          <p:cNvPr id="10" name="Text Placeholder 9"/>
          <p:cNvSpPr>
            <a:spLocks noGrp="1"/>
          </p:cNvSpPr>
          <p:nvPr>
            <p:ph type="body" sz="quarter" idx="13"/>
          </p:nvPr>
        </p:nvSpPr>
        <p:spPr>
          <a:xfrm>
            <a:off x="1068256" y="1447802"/>
            <a:ext cx="10502533" cy="4717869"/>
          </a:xfrm>
          <a:prstGeom prst="rect">
            <a:avLst/>
          </a:prstGeom>
        </p:spPr>
        <p:txBody>
          <a:bodyPr/>
          <a:lstStyle>
            <a:lvl1pPr marL="0" indent="0">
              <a:spcBef>
                <a:spcPts val="0"/>
              </a:spcBef>
              <a:spcAft>
                <a:spcPts val="600"/>
              </a:spcAft>
              <a:buClr>
                <a:schemeClr val="accent1"/>
              </a:buClr>
              <a:defRPr sz="2000" b="0"/>
            </a:lvl1pPr>
            <a:lvl2pPr marL="339717" indent="-165096">
              <a:spcBef>
                <a:spcPts val="0"/>
              </a:spcBef>
              <a:spcAft>
                <a:spcPts val="600"/>
              </a:spcAft>
              <a:buClr>
                <a:schemeClr val="accent1"/>
              </a:buClr>
              <a:buSzPct val="100000"/>
              <a:buFont typeface="Arial" pitchFamily="34" charset="0"/>
              <a:buChar char="•"/>
              <a:defRPr sz="1800">
                <a:latin typeface="Verdana" pitchFamily="34" charset="0"/>
                <a:ea typeface="Verdana" pitchFamily="34" charset="0"/>
                <a:cs typeface="Verdana" pitchFamily="34" charset="0"/>
              </a:defRPr>
            </a:lvl2pPr>
            <a:lvl3pPr marL="687371" indent="-173034">
              <a:spcBef>
                <a:spcPts val="0"/>
              </a:spcBef>
              <a:spcAft>
                <a:spcPts val="600"/>
              </a:spcAft>
              <a:buClr>
                <a:schemeClr val="accent1"/>
              </a:buClr>
              <a:buSzPct val="70000"/>
              <a:buFont typeface="Courier New" pitchFamily="49" charset="0"/>
              <a:buChar char="o"/>
              <a:defRPr sz="1600">
                <a:solidFill>
                  <a:schemeClr val="tx1"/>
                </a:solidFill>
                <a:latin typeface="Verdana" pitchFamily="34" charset="0"/>
                <a:ea typeface="Verdana" pitchFamily="34" charset="0"/>
                <a:cs typeface="Verdana" pitchFamily="34" charset="0"/>
              </a:defRPr>
            </a:lvl3pPr>
            <a:lvl4pPr marL="1027088" indent="-173034">
              <a:spcBef>
                <a:spcPts val="0"/>
              </a:spcBef>
              <a:buClr>
                <a:schemeClr val="accent1"/>
              </a:buClr>
              <a:defRPr sz="1400">
                <a:solidFill>
                  <a:schemeClr val="tx1"/>
                </a:solidFill>
                <a:latin typeface="Verdana" pitchFamily="34" charset="0"/>
                <a:ea typeface="Verdana" pitchFamily="34" charset="0"/>
                <a:cs typeface="Verdana" pitchFamily="34" charset="0"/>
              </a:defRPr>
            </a:lvl4pPr>
            <a:lvl5pPr marL="1027088" indent="-173034">
              <a:spcBef>
                <a:spcPts val="0"/>
              </a:spcBef>
              <a:buClr>
                <a:schemeClr val="accent1"/>
              </a:buClr>
              <a:buFont typeface="Verdana" pitchFamily="34" charset="0"/>
              <a:buChar char="‒"/>
              <a:defRPr sz="1400">
                <a:solidFill>
                  <a:schemeClr val="tx1"/>
                </a:solidFill>
                <a:latin typeface="Verdana" pitchFamily="34" charset="0"/>
                <a:ea typeface="Verdana" pitchFamily="34" charset="0"/>
                <a:cs typeface="Verdana" pitchFamily="34" charset="0"/>
              </a:defRPr>
            </a:lvl5pPr>
            <a:lvl6pPr marL="1027088" marR="0" indent="-173034" algn="l" defTabSz="914377" rtl="0" eaLnBrk="1" fontAlgn="auto" latinLnBrk="0" hangingPunct="1">
              <a:lnSpc>
                <a:spcPct val="100000"/>
              </a:lnSpc>
              <a:spcBef>
                <a:spcPts val="0"/>
              </a:spcBef>
              <a:spcAft>
                <a:spcPts val="0"/>
              </a:spcAft>
              <a:buClr>
                <a:schemeClr val="accent1"/>
              </a:buClr>
              <a:buSzTx/>
              <a:buFont typeface="Verdana" pitchFamily="34" charset="0"/>
              <a:buChar char="‒"/>
              <a:tabLst/>
              <a:defRPr sz="1400" baseline="0">
                <a:solidFill>
                  <a:schemeClr val="tx1"/>
                </a:solidFill>
                <a:latin typeface="Verdana" pitchFamily="34" charset="0"/>
                <a:ea typeface="Verdana" pitchFamily="34" charset="0"/>
                <a:cs typeface="Verdana" pitchFamily="34" charset="0"/>
              </a:defRPr>
            </a:lvl6pPr>
            <a:lvl7pPr marL="1027088" indent="-173034">
              <a:spcBef>
                <a:spcPts val="0"/>
              </a:spcBef>
              <a:buClr>
                <a:schemeClr val="accent1"/>
              </a:buClr>
              <a:buFont typeface="Verdana" pitchFamily="34" charset="0"/>
              <a:buChar char="‒"/>
              <a:defRPr sz="1400">
                <a:solidFill>
                  <a:schemeClr val="tx1"/>
                </a:solidFill>
                <a:latin typeface="Verdana" pitchFamily="34" charset="0"/>
                <a:ea typeface="Verdana" pitchFamily="34" charset="0"/>
                <a:cs typeface="Verdana" pitchFamily="34" charset="0"/>
              </a:defRPr>
            </a:lvl7pPr>
            <a:lvl8pPr marL="1027088" indent="-173034">
              <a:spcBef>
                <a:spcPts val="0"/>
              </a:spcBef>
              <a:buClr>
                <a:schemeClr val="accent1"/>
              </a:buClr>
              <a:buFont typeface="Verdana" pitchFamily="34" charset="0"/>
              <a:buChar char="‒"/>
              <a:defRPr sz="1400" baseline="0">
                <a:solidFill>
                  <a:schemeClr val="tx1"/>
                </a:solidFill>
                <a:latin typeface="Verdana" pitchFamily="34" charset="0"/>
                <a:ea typeface="Verdana" pitchFamily="34" charset="0"/>
                <a:cs typeface="Verdana" pitchFamily="34" charset="0"/>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2"/>
          </p:nvPr>
        </p:nvSpPr>
        <p:spPr>
          <a:xfrm>
            <a:off x="1421251" y="6392094"/>
            <a:ext cx="1027612" cy="365125"/>
          </a:xfrm>
          <a:prstGeom prst="rect">
            <a:avLst/>
          </a:prstGeom>
        </p:spPr>
        <p:txBody>
          <a:bodyPr vert="horz" lIns="91440" tIns="45720" rIns="91440" bIns="45720" rtlCol="0" anchor="ctr"/>
          <a:lstStyle>
            <a:lvl1pPr algn="l">
              <a:defRPr sz="800">
                <a:solidFill>
                  <a:schemeClr val="tx1"/>
                </a:solidFill>
                <a:latin typeface="Verdana" pitchFamily="34" charset="0"/>
                <a:ea typeface="Verdana" pitchFamily="34" charset="0"/>
                <a:cs typeface="Verdana" pitchFamily="34" charset="0"/>
              </a:defRPr>
            </a:lvl1pPr>
          </a:lstStyle>
          <a:p>
            <a:fld id="{50979DEE-1E59-45C1-84A2-F8FE70B7D0C6}" type="datetime1">
              <a:rPr lang="en-US" smtClean="0">
                <a:solidFill>
                  <a:prstClr val="black"/>
                </a:solidFill>
              </a:rPr>
              <a:pPr/>
              <a:t>8/22/23</a:t>
            </a:fld>
            <a:endParaRPr lang="en-US" dirty="0">
              <a:solidFill>
                <a:prstClr val="black"/>
              </a:solidFill>
            </a:endParaRPr>
          </a:p>
        </p:txBody>
      </p:sp>
      <p:sp>
        <p:nvSpPr>
          <p:cNvPr id="8" name="Footer Placeholder 4"/>
          <p:cNvSpPr>
            <a:spLocks noGrp="1"/>
          </p:cNvSpPr>
          <p:nvPr>
            <p:ph type="ftr" sz="quarter" idx="3"/>
          </p:nvPr>
        </p:nvSpPr>
        <p:spPr>
          <a:xfrm>
            <a:off x="2347243" y="6391190"/>
            <a:ext cx="3860800" cy="365125"/>
          </a:xfrm>
          <a:prstGeom prst="rect">
            <a:avLst/>
          </a:prstGeom>
        </p:spPr>
        <p:txBody>
          <a:bodyPr vert="horz" lIns="91440" tIns="45720" rIns="91440" bIns="45720" rtlCol="0" anchor="ctr"/>
          <a:lstStyle>
            <a:lvl1pPr algn="l">
              <a:defRPr sz="800">
                <a:solidFill>
                  <a:schemeClr val="tx1"/>
                </a:solidFill>
                <a:latin typeface="Verdana" pitchFamily="34" charset="0"/>
                <a:ea typeface="Verdana" pitchFamily="34" charset="0"/>
                <a:cs typeface="Verdana" pitchFamily="34" charset="0"/>
              </a:defRPr>
            </a:lvl1pPr>
          </a:lstStyle>
          <a:p>
            <a:r>
              <a:rPr lang="en-US" dirty="0">
                <a:solidFill>
                  <a:prstClr val="black"/>
                </a:solidFill>
              </a:rPr>
              <a:t>Right Management Presentation</a:t>
            </a:r>
          </a:p>
        </p:txBody>
      </p:sp>
      <p:sp>
        <p:nvSpPr>
          <p:cNvPr id="13" name="Slide Number Placeholder 5"/>
          <p:cNvSpPr>
            <a:spLocks noGrp="1"/>
          </p:cNvSpPr>
          <p:nvPr>
            <p:ph type="sldNum" sz="quarter" idx="4"/>
          </p:nvPr>
        </p:nvSpPr>
        <p:spPr>
          <a:xfrm>
            <a:off x="1071887" y="6392910"/>
            <a:ext cx="553360" cy="365125"/>
          </a:xfrm>
          <a:prstGeom prst="rect">
            <a:avLst/>
          </a:prstGeom>
        </p:spPr>
        <p:txBody>
          <a:bodyPr vert="horz" lIns="91440" tIns="45720" rIns="91440" bIns="45720" rtlCol="0" anchor="ctr"/>
          <a:lstStyle>
            <a:lvl1pPr algn="l">
              <a:defRPr sz="800">
                <a:solidFill>
                  <a:schemeClr val="tx1"/>
                </a:solidFill>
                <a:latin typeface="Verdana" pitchFamily="34" charset="0"/>
                <a:ea typeface="Verdana" pitchFamily="34" charset="0"/>
                <a:cs typeface="Verdana" pitchFamily="34" charset="0"/>
              </a:defRPr>
            </a:lvl1pPr>
          </a:lstStyle>
          <a:p>
            <a:fld id="{75A0B9C8-E127-468A-8CFF-AAF59A94783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031810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ue title2">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B10717-7859-41CE-98B5-CB15EB48560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2931574" y="6673"/>
            <a:ext cx="416951" cy="6858000"/>
          </a:xfrm>
          <a:prstGeom prst="rect">
            <a:avLst/>
          </a:prstGeom>
        </p:spPr>
      </p:pic>
      <p:sp>
        <p:nvSpPr>
          <p:cNvPr id="6" name="Rectangle 5">
            <a:extLst>
              <a:ext uri="{FF2B5EF4-FFF2-40B4-BE49-F238E27FC236}">
                <a16:creationId xmlns:a16="http://schemas.microsoft.com/office/drawing/2014/main" id="{1DFDBCF1-5D66-4C84-A5DD-86ECE33A6C65}"/>
              </a:ext>
            </a:extLst>
          </p:cNvPr>
          <p:cNvSpPr/>
          <p:nvPr userDrawn="1"/>
        </p:nvSpPr>
        <p:spPr bwMode="ltGray">
          <a:xfrm>
            <a:off x="3245747" y="5368"/>
            <a:ext cx="8942095"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US" sz="1200" dirty="0">
              <a:solidFill>
                <a:schemeClr val="bg1"/>
              </a:solidFill>
              <a:latin typeface="+mn-lt"/>
              <a:ea typeface="+mn-ea"/>
              <a:cs typeface="+mn-cs"/>
              <a:sym typeface="+mn-lt"/>
            </a:endParaRPr>
          </a:p>
        </p:txBody>
      </p:sp>
      <p:sp>
        <p:nvSpPr>
          <p:cNvPr id="3" name="Slide Number Placeholder 2">
            <a:extLst>
              <a:ext uri="{FF2B5EF4-FFF2-40B4-BE49-F238E27FC236}">
                <a16:creationId xmlns:a16="http://schemas.microsoft.com/office/drawing/2014/main" id="{52E10767-F91B-42EF-BCE0-E24EE8DBC5B4}"/>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dirty="0"/>
          </a:p>
        </p:txBody>
      </p:sp>
      <p:sp>
        <p:nvSpPr>
          <p:cNvPr id="4" name="Footer Placeholder 3">
            <a:extLst>
              <a:ext uri="{FF2B5EF4-FFF2-40B4-BE49-F238E27FC236}">
                <a16:creationId xmlns:a16="http://schemas.microsoft.com/office/drawing/2014/main" id="{8E854345-B904-48D7-B919-B1FC5E99194C}"/>
              </a:ext>
            </a:extLst>
          </p:cNvPr>
          <p:cNvSpPr>
            <a:spLocks noGrp="1"/>
          </p:cNvSpPr>
          <p:nvPr>
            <p:ph type="ftr" sz="quarter" idx="11"/>
          </p:nvPr>
        </p:nvSpPr>
        <p:spPr/>
        <p:txBody>
          <a:bodyPr/>
          <a:lstStyle/>
          <a:p>
            <a:r>
              <a:rPr lang="en-US" kern="0" spc="100">
                <a:cs typeface="Arial Narrow"/>
              </a:rPr>
              <a:t>TENNECO CONFIDENTIAL</a:t>
            </a:r>
            <a:endParaRPr lang="en-US" kern="0" spc="100" dirty="0">
              <a:cs typeface="Arial Narrow"/>
            </a:endParaRPr>
          </a:p>
        </p:txBody>
      </p:sp>
      <p:pic>
        <p:nvPicPr>
          <p:cNvPr id="7" name="Picture 6">
            <a:extLst>
              <a:ext uri="{FF2B5EF4-FFF2-40B4-BE49-F238E27FC236}">
                <a16:creationId xmlns:a16="http://schemas.microsoft.com/office/drawing/2014/main" id="{38C53371-739D-44E7-BF8A-C608C5C0C7E5}"/>
              </a:ext>
            </a:extLst>
          </p:cNvPr>
          <p:cNvPicPr>
            <a:picLocks noChangeAspect="1"/>
          </p:cNvPicPr>
          <p:nvPr userDrawn="1"/>
        </p:nvPicPr>
        <p:blipFill>
          <a:blip r:embed="rId3"/>
          <a:stretch>
            <a:fillRect/>
          </a:stretch>
        </p:blipFill>
        <p:spPr>
          <a:xfrm>
            <a:off x="11050953" y="6551894"/>
            <a:ext cx="894047" cy="212147"/>
          </a:xfrm>
          <a:prstGeom prst="rect">
            <a:avLst/>
          </a:prstGeom>
        </p:spPr>
      </p:pic>
      <p:sp>
        <p:nvSpPr>
          <p:cNvPr id="8" name="Title 1">
            <a:extLst>
              <a:ext uri="{FF2B5EF4-FFF2-40B4-BE49-F238E27FC236}">
                <a16:creationId xmlns:a16="http://schemas.microsoft.com/office/drawing/2014/main" id="{E204EE22-9564-48F6-A4D6-76ABD3C5A4CE}"/>
              </a:ext>
            </a:extLst>
          </p:cNvPr>
          <p:cNvSpPr>
            <a:spLocks noGrp="1"/>
          </p:cNvSpPr>
          <p:nvPr>
            <p:ph type="title"/>
          </p:nvPr>
        </p:nvSpPr>
        <p:spPr>
          <a:xfrm>
            <a:off x="528623" y="407695"/>
            <a:ext cx="2499963" cy="1438578"/>
          </a:xfrm>
        </p:spPr>
        <p:txBody>
          <a:bodyPr/>
          <a:lstStyle/>
          <a:p>
            <a:r>
              <a:rPr lang="en-US"/>
              <a:t>Click to edit Master title style</a:t>
            </a:r>
          </a:p>
        </p:txBody>
      </p:sp>
    </p:spTree>
    <p:extLst>
      <p:ext uri="{BB962C8B-B14F-4D97-AF65-F5344CB8AC3E}">
        <p14:creationId xmlns:p14="http://schemas.microsoft.com/office/powerpoint/2010/main" val="759271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1" i="0">
                <a:solidFill>
                  <a:srgbClr val="272423"/>
                </a:solidFill>
                <a:latin typeface="Arial"/>
                <a:cs typeface="Arial"/>
              </a:defRPr>
            </a:lvl1pPr>
          </a:lstStyle>
          <a:p>
            <a:endParaRPr/>
          </a:p>
        </p:txBody>
      </p:sp>
      <p:sp>
        <p:nvSpPr>
          <p:cNvPr id="3" name="Holder 3"/>
          <p:cNvSpPr>
            <a:spLocks noGrp="1"/>
          </p:cNvSpPr>
          <p:nvPr>
            <p:ph sz="half" idx="2"/>
          </p:nvPr>
        </p:nvSpPr>
        <p:spPr>
          <a:xfrm>
            <a:off x="718210" y="1492072"/>
            <a:ext cx="3040379" cy="4416425"/>
          </a:xfrm>
          <a:prstGeom prst="rect">
            <a:avLst/>
          </a:prstGeom>
        </p:spPr>
        <p:txBody>
          <a:bodyPr wrap="square" lIns="0" tIns="0" rIns="0" bIns="0">
            <a:spAutoFit/>
          </a:bodyPr>
          <a:lstStyle>
            <a:lvl1pPr>
              <a:defRPr sz="1800" b="0" i="0">
                <a:solidFill>
                  <a:srgbClr val="272423"/>
                </a:solidFill>
                <a:latin typeface="Arial"/>
                <a:cs typeface="Arial"/>
              </a:defRPr>
            </a:lvl1pPr>
          </a:lstStyle>
          <a:p>
            <a:endParaRPr/>
          </a:p>
        </p:txBody>
      </p:sp>
      <p:sp>
        <p:nvSpPr>
          <p:cNvPr id="4" name="Holder 4"/>
          <p:cNvSpPr>
            <a:spLocks noGrp="1"/>
          </p:cNvSpPr>
          <p:nvPr>
            <p:ph sz="half" idx="3"/>
          </p:nvPr>
        </p:nvSpPr>
        <p:spPr>
          <a:xfrm>
            <a:off x="8433307" y="1492072"/>
            <a:ext cx="3055620" cy="4690745"/>
          </a:xfrm>
          <a:prstGeom prst="rect">
            <a:avLst/>
          </a:prstGeom>
        </p:spPr>
        <p:txBody>
          <a:bodyPr wrap="square" lIns="0" tIns="0" rIns="0" bIns="0">
            <a:spAutoFit/>
          </a:bodyPr>
          <a:lstStyle>
            <a:lvl1pPr>
              <a:defRPr sz="1800" b="0" i="0">
                <a:solidFill>
                  <a:srgbClr val="272423"/>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7358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8/22/23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548958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ue half">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F69385-AC6D-49AF-8F8A-A2CA5340211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rot="5400000" flipH="1" flipV="1">
            <a:off x="8561134" y="-154583"/>
            <a:ext cx="416951" cy="6858000"/>
          </a:xfrm>
          <a:prstGeom prst="rect">
            <a:avLst/>
          </a:prstGeom>
        </p:spPr>
      </p:pic>
      <p:sp>
        <p:nvSpPr>
          <p:cNvPr id="6" name="Rectangle 5">
            <a:extLst>
              <a:ext uri="{FF2B5EF4-FFF2-40B4-BE49-F238E27FC236}">
                <a16:creationId xmlns:a16="http://schemas.microsoft.com/office/drawing/2014/main" id="{DC6C9F21-7A38-45BE-A13F-81C5997D1C8B}"/>
              </a:ext>
            </a:extLst>
          </p:cNvPr>
          <p:cNvSpPr/>
          <p:nvPr userDrawn="1"/>
        </p:nvSpPr>
        <p:spPr>
          <a:xfrm>
            <a:off x="16023" y="3366392"/>
            <a:ext cx="12192000" cy="3490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02293371-60DF-4F81-8D58-1C9D00B3456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FDEEDCE-E180-41E2-AFD5-CFAA4BD3BD87}"/>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dirty="0"/>
          </a:p>
        </p:txBody>
      </p:sp>
      <p:sp>
        <p:nvSpPr>
          <p:cNvPr id="4" name="Footer Placeholder 3">
            <a:extLst>
              <a:ext uri="{FF2B5EF4-FFF2-40B4-BE49-F238E27FC236}">
                <a16:creationId xmlns:a16="http://schemas.microsoft.com/office/drawing/2014/main" id="{FF3395B3-F9A0-459C-B1D8-5B32843380B7}"/>
              </a:ext>
            </a:extLst>
          </p:cNvPr>
          <p:cNvSpPr>
            <a:spLocks noGrp="1"/>
          </p:cNvSpPr>
          <p:nvPr>
            <p:ph type="ftr" sz="quarter" idx="11"/>
          </p:nvPr>
        </p:nvSpPr>
        <p:spPr/>
        <p:txBody>
          <a:bodyPr/>
          <a:lstStyle/>
          <a:p>
            <a:r>
              <a:rPr lang="en-US" kern="0" spc="100">
                <a:cs typeface="Arial Narrow"/>
              </a:rPr>
              <a:t>TENNECO CONFIDENTIAL</a:t>
            </a:r>
            <a:endParaRPr lang="en-US" kern="0" spc="100" dirty="0">
              <a:cs typeface="Arial Narrow"/>
            </a:endParaRPr>
          </a:p>
        </p:txBody>
      </p:sp>
      <p:pic>
        <p:nvPicPr>
          <p:cNvPr id="7" name="Picture 6">
            <a:extLst>
              <a:ext uri="{FF2B5EF4-FFF2-40B4-BE49-F238E27FC236}">
                <a16:creationId xmlns:a16="http://schemas.microsoft.com/office/drawing/2014/main" id="{AD4B0001-E9F2-4760-8CB8-EA3778FE7E7E}"/>
              </a:ext>
            </a:extLst>
          </p:cNvPr>
          <p:cNvPicPr>
            <a:picLocks noChangeAspect="1"/>
          </p:cNvPicPr>
          <p:nvPr userDrawn="1"/>
        </p:nvPicPr>
        <p:blipFill>
          <a:blip r:embed="rId3"/>
          <a:stretch>
            <a:fillRect/>
          </a:stretch>
        </p:blipFill>
        <p:spPr>
          <a:xfrm>
            <a:off x="11050953" y="6551894"/>
            <a:ext cx="894047" cy="212147"/>
          </a:xfrm>
          <a:prstGeom prst="rect">
            <a:avLst/>
          </a:prstGeom>
        </p:spPr>
      </p:pic>
    </p:spTree>
    <p:extLst>
      <p:ext uri="{BB962C8B-B14F-4D97-AF65-F5344CB8AC3E}">
        <p14:creationId xmlns:p14="http://schemas.microsoft.com/office/powerpoint/2010/main" val="3088036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ue highlight">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2A846-13CB-434A-A5D8-6DF5C4A11D6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7072421" y="0"/>
            <a:ext cx="416951" cy="6858000"/>
          </a:xfrm>
          <a:prstGeom prst="rect">
            <a:avLst/>
          </a:prstGeom>
        </p:spPr>
      </p:pic>
      <p:sp>
        <p:nvSpPr>
          <p:cNvPr id="6" name="Rectangle 5">
            <a:extLst>
              <a:ext uri="{FF2B5EF4-FFF2-40B4-BE49-F238E27FC236}">
                <a16:creationId xmlns:a16="http://schemas.microsoft.com/office/drawing/2014/main" id="{6852ED9D-A47B-439C-9538-591DEFF73947}"/>
              </a:ext>
            </a:extLst>
          </p:cNvPr>
          <p:cNvSpPr/>
          <p:nvPr userDrawn="1"/>
        </p:nvSpPr>
        <p:spPr bwMode="white">
          <a:xfrm>
            <a:off x="2"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US" sz="1200" dirty="0">
              <a:solidFill>
                <a:schemeClr val="bg1"/>
              </a:solidFill>
              <a:latin typeface="+mn-lt"/>
              <a:ea typeface="+mn-ea"/>
              <a:cs typeface="+mn-cs"/>
              <a:sym typeface="+mn-lt"/>
            </a:endParaRPr>
          </a:p>
        </p:txBody>
      </p:sp>
      <p:sp>
        <p:nvSpPr>
          <p:cNvPr id="2" name="Title 1">
            <a:extLst>
              <a:ext uri="{FF2B5EF4-FFF2-40B4-BE49-F238E27FC236}">
                <a16:creationId xmlns:a16="http://schemas.microsoft.com/office/drawing/2014/main" id="{E95A188B-BF82-437F-B848-57668AEE9CA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88DF8F0-E567-47A8-95DB-5EA1DEFB3ECF}"/>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dirty="0"/>
          </a:p>
        </p:txBody>
      </p:sp>
      <p:sp>
        <p:nvSpPr>
          <p:cNvPr id="4" name="Footer Placeholder 3">
            <a:extLst>
              <a:ext uri="{FF2B5EF4-FFF2-40B4-BE49-F238E27FC236}">
                <a16:creationId xmlns:a16="http://schemas.microsoft.com/office/drawing/2014/main" id="{66E84863-D9F7-49B5-8BAA-17ADE66A3CFB}"/>
              </a:ext>
            </a:extLst>
          </p:cNvPr>
          <p:cNvSpPr>
            <a:spLocks noGrp="1"/>
          </p:cNvSpPr>
          <p:nvPr>
            <p:ph type="ftr" sz="quarter" idx="11"/>
          </p:nvPr>
        </p:nvSpPr>
        <p:spPr/>
        <p:txBody>
          <a:bodyPr/>
          <a:lstStyle/>
          <a:p>
            <a:r>
              <a:rPr lang="en-US" kern="0" spc="100">
                <a:cs typeface="Arial Narrow"/>
              </a:rPr>
              <a:t>TENNECO CONFIDENTIAL</a:t>
            </a:r>
            <a:endParaRPr lang="en-US" kern="0" spc="100" dirty="0">
              <a:cs typeface="Arial Narrow"/>
            </a:endParaRPr>
          </a:p>
        </p:txBody>
      </p:sp>
    </p:spTree>
    <p:extLst>
      <p:ext uri="{BB962C8B-B14F-4D97-AF65-F5344CB8AC3E}">
        <p14:creationId xmlns:p14="http://schemas.microsoft.com/office/powerpoint/2010/main" val="22327931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tandard_Content">
    <p:spTree>
      <p:nvGrpSpPr>
        <p:cNvPr id="1" name=""/>
        <p:cNvGrpSpPr/>
        <p:nvPr/>
      </p:nvGrpSpPr>
      <p:grpSpPr>
        <a:xfrm>
          <a:off x="0" y="0"/>
          <a:ext cx="0" cy="0"/>
          <a:chOff x="0" y="0"/>
          <a:chExt cx="0" cy="0"/>
        </a:xfrm>
      </p:grpSpPr>
      <p:sp>
        <p:nvSpPr>
          <p:cNvPr id="24" name="Title Placeholder 1">
            <a:extLst>
              <a:ext uri="{FF2B5EF4-FFF2-40B4-BE49-F238E27FC236}">
                <a16:creationId xmlns:a16="http://schemas.microsoft.com/office/drawing/2014/main" id="{54C33B55-89E8-46C8-BB1B-BE8C9BE6CC6A}"/>
              </a:ext>
            </a:extLst>
          </p:cNvPr>
          <p:cNvSpPr>
            <a:spLocks noGrp="1"/>
          </p:cNvSpPr>
          <p:nvPr>
            <p:ph type="title"/>
          </p:nvPr>
        </p:nvSpPr>
        <p:spPr>
          <a:xfrm>
            <a:off x="624991" y="504824"/>
            <a:ext cx="7928460" cy="447675"/>
          </a:xfrm>
          <a:prstGeom prst="rect">
            <a:avLst/>
          </a:prstGeom>
          <a:solidFill>
            <a:schemeClr val="bg1">
              <a:alpha val="50000"/>
            </a:schemeClr>
          </a:solidFill>
        </p:spPr>
        <p:txBody>
          <a:bodyPr vert="horz" lIns="91440" tIns="45720" rIns="91440" bIns="45720" rtlCol="0" anchor="t">
            <a:normAutofit/>
          </a:bodyPr>
          <a:lstStyle>
            <a:lvl1pPr>
              <a:defRPr sz="1800">
                <a:latin typeface="+mj-lt"/>
                <a:ea typeface="Roboto Black" panose="02000000000000000000" pitchFamily="2" charset="0"/>
              </a:defRPr>
            </a:lvl1pPr>
          </a:lstStyle>
          <a:p>
            <a:r>
              <a:rPr lang="en-US" noProof="0"/>
              <a:t>Click to edit Master title style</a:t>
            </a:r>
          </a:p>
        </p:txBody>
      </p:sp>
      <p:sp>
        <p:nvSpPr>
          <p:cNvPr id="8" name="Content Placeholder 28">
            <a:extLst>
              <a:ext uri="{FF2B5EF4-FFF2-40B4-BE49-F238E27FC236}">
                <a16:creationId xmlns:a16="http://schemas.microsoft.com/office/drawing/2014/main" id="{2255DC67-946F-4582-8885-413BB4A9227B}"/>
              </a:ext>
            </a:extLst>
          </p:cNvPr>
          <p:cNvSpPr>
            <a:spLocks noGrp="1"/>
          </p:cNvSpPr>
          <p:nvPr>
            <p:ph sz="quarter" idx="10"/>
          </p:nvPr>
        </p:nvSpPr>
        <p:spPr>
          <a:xfrm>
            <a:off x="623888" y="1083468"/>
            <a:ext cx="10944225" cy="5055395"/>
          </a:xfrm>
          <a:noFill/>
        </p:spPr>
        <p:txBody>
          <a:bodyPr>
            <a:normAutofit/>
          </a:bodyPr>
          <a:lstStyle>
            <a:lvl1pPr marL="0" indent="0">
              <a:spcAft>
                <a:spcPts val="1200"/>
              </a:spcAft>
              <a:buNone/>
              <a:defRPr sz="1200">
                <a:latin typeface="+mj-lt"/>
              </a:defRPr>
            </a:lvl1pPr>
            <a:lvl2pPr marL="800077" indent="-342900">
              <a:spcAft>
                <a:spcPts val="1200"/>
              </a:spcAft>
              <a:buFontTx/>
              <a:buBlip>
                <a:blip r:embed="rId2"/>
              </a:buBlip>
              <a:defRPr sz="1200">
                <a:latin typeface="+mj-lt"/>
              </a:defRPr>
            </a:lvl2pPr>
            <a:lvl3pPr marL="1257254" indent="-342900">
              <a:spcAft>
                <a:spcPts val="1200"/>
              </a:spcAft>
              <a:buFontTx/>
              <a:buBlip>
                <a:blip r:embed="rId2"/>
              </a:buBlip>
              <a:defRPr sz="1200">
                <a:latin typeface="+mj-lt"/>
              </a:defRPr>
            </a:lvl3pPr>
            <a:lvl4pPr marL="1714431" indent="-342900">
              <a:spcAft>
                <a:spcPts val="1200"/>
              </a:spcAft>
              <a:buFontTx/>
              <a:buBlip>
                <a:blip r:embed="rId2"/>
              </a:buBlip>
              <a:defRPr sz="1200">
                <a:latin typeface="+mj-lt"/>
              </a:defRPr>
            </a:lvl4pPr>
            <a:lvl5pPr marL="2171608" indent="-342900">
              <a:spcAft>
                <a:spcPts val="1200"/>
              </a:spcAft>
              <a:buFontTx/>
              <a:buBlip>
                <a:blip r:embed="rId2"/>
              </a:buBlip>
              <a:defRPr sz="12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Graphic 3">
            <a:extLst>
              <a:ext uri="{FF2B5EF4-FFF2-40B4-BE49-F238E27FC236}">
                <a16:creationId xmlns:a16="http://schemas.microsoft.com/office/drawing/2014/main" id="{1C370461-EEA8-4D3F-8EF9-C2BCF0B2785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36560" y="6386142"/>
            <a:ext cx="648072" cy="139202"/>
          </a:xfrm>
          <a:prstGeom prst="rect">
            <a:avLst/>
          </a:prstGeom>
        </p:spPr>
      </p:pic>
    </p:spTree>
    <p:extLst>
      <p:ext uri="{BB962C8B-B14F-4D97-AF65-F5344CB8AC3E}">
        <p14:creationId xmlns:p14="http://schemas.microsoft.com/office/powerpoint/2010/main" val="136345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White half2">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5C9A13-8FC5-4EE3-8131-322E8946F43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a:off x="5991170" y="6673"/>
            <a:ext cx="416951" cy="6858000"/>
          </a:xfrm>
          <a:prstGeom prst="rect">
            <a:avLst/>
          </a:prstGeom>
        </p:spPr>
      </p:pic>
      <p:sp>
        <p:nvSpPr>
          <p:cNvPr id="6" name="Rectangle 5">
            <a:extLst>
              <a:ext uri="{FF2B5EF4-FFF2-40B4-BE49-F238E27FC236}">
                <a16:creationId xmlns:a16="http://schemas.microsoft.com/office/drawing/2014/main" id="{FFCE5D6A-D4EF-4DA4-9681-9C00AE33C18D}"/>
              </a:ext>
            </a:extLst>
          </p:cNvPr>
          <p:cNvSpPr/>
          <p:nvPr userDrawn="1"/>
        </p:nvSpPr>
        <p:spPr>
          <a:xfrm>
            <a:off x="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US" sz="1200" dirty="0">
              <a:solidFill>
                <a:schemeClr val="bg1"/>
              </a:solidFill>
              <a:latin typeface="+mn-lt"/>
              <a:ea typeface="+mn-ea"/>
              <a:cs typeface="+mn-cs"/>
              <a:sym typeface="+mn-lt"/>
            </a:endParaRPr>
          </a:p>
        </p:txBody>
      </p:sp>
      <p:sp>
        <p:nvSpPr>
          <p:cNvPr id="2" name="Title 1">
            <a:extLst>
              <a:ext uri="{FF2B5EF4-FFF2-40B4-BE49-F238E27FC236}">
                <a16:creationId xmlns:a16="http://schemas.microsoft.com/office/drawing/2014/main" id="{7FB403F1-5A37-4625-BB4A-92FF542016A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F998E5C-F8B1-404B-B315-3A174C8A2EFE}"/>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dirty="0"/>
          </a:p>
        </p:txBody>
      </p:sp>
      <p:sp>
        <p:nvSpPr>
          <p:cNvPr id="4" name="Footer Placeholder 3">
            <a:extLst>
              <a:ext uri="{FF2B5EF4-FFF2-40B4-BE49-F238E27FC236}">
                <a16:creationId xmlns:a16="http://schemas.microsoft.com/office/drawing/2014/main" id="{C635B48D-F8AC-446D-BC51-C0AD18E7DF8F}"/>
              </a:ext>
            </a:extLst>
          </p:cNvPr>
          <p:cNvSpPr>
            <a:spLocks noGrp="1"/>
          </p:cNvSpPr>
          <p:nvPr>
            <p:ph type="ftr" sz="quarter" idx="11"/>
          </p:nvPr>
        </p:nvSpPr>
        <p:spPr/>
        <p:txBody>
          <a:bodyPr/>
          <a:lstStyle/>
          <a:p>
            <a:r>
              <a:rPr lang="en-US" kern="0" spc="100">
                <a:cs typeface="Arial Narrow"/>
              </a:rPr>
              <a:t>TENNECO CONFIDENTIAL</a:t>
            </a:r>
            <a:endParaRPr lang="en-US" kern="0" spc="100" dirty="0">
              <a:cs typeface="Arial Narrow"/>
            </a:endParaRPr>
          </a:p>
        </p:txBody>
      </p:sp>
    </p:spTree>
    <p:extLst>
      <p:ext uri="{BB962C8B-B14F-4D97-AF65-F5344CB8AC3E}">
        <p14:creationId xmlns:p14="http://schemas.microsoft.com/office/powerpoint/2010/main" val="1040282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Slide Layout (OBJECT)">
    <p:spTree>
      <p:nvGrpSpPr>
        <p:cNvPr id="1" name=""/>
        <p:cNvGrpSpPr/>
        <p:nvPr/>
      </p:nvGrpSpPr>
      <p:grpSpPr>
        <a:xfrm>
          <a:off x="0" y="0"/>
          <a:ext cx="0" cy="0"/>
          <a:chOff x="0" y="0"/>
          <a:chExt cx="0" cy="0"/>
        </a:xfrm>
      </p:grpSpPr>
      <p:sp>
        <p:nvSpPr>
          <p:cNvPr id="2" name="Title 1"/>
          <p:cNvSpPr>
            <a:spLocks noGrp="1"/>
          </p:cNvSpPr>
          <p:nvPr>
            <p:ph type="title"/>
          </p:nvPr>
        </p:nvSpPr>
        <p:spPr>
          <a:xfrm>
            <a:off x="1050184" y="435586"/>
            <a:ext cx="10799984" cy="792163"/>
          </a:xfrm>
          <a:prstGeom prst="rect">
            <a:avLst/>
          </a:prstGeom>
        </p:spPr>
        <p:txBody>
          <a:bodyPr/>
          <a:lstStyle>
            <a:lvl1pPr>
              <a:defRPr/>
            </a:lvl1pPr>
          </a:lstStyle>
          <a:p>
            <a:r>
              <a:rPr lang="en-US"/>
              <a:t>Click to edit Master title style</a:t>
            </a:r>
            <a:endParaRPr lang="en-US" dirty="0"/>
          </a:p>
        </p:txBody>
      </p:sp>
      <p:sp>
        <p:nvSpPr>
          <p:cNvPr id="12" name="Content Placeholder 8"/>
          <p:cNvSpPr>
            <a:spLocks noGrp="1"/>
          </p:cNvSpPr>
          <p:nvPr>
            <p:ph sz="quarter" idx="15"/>
          </p:nvPr>
        </p:nvSpPr>
        <p:spPr>
          <a:xfrm>
            <a:off x="1059679" y="1447800"/>
            <a:ext cx="10790489" cy="4724400"/>
          </a:xfrm>
          <a:prstGeom prst="rect">
            <a:avLst/>
          </a:prstGeom>
        </p:spPr>
        <p:txBody>
          <a:bodyPr/>
          <a:lstStyle>
            <a:lvl1pPr marL="0" indent="0">
              <a:spcBef>
                <a:spcPts val="0"/>
              </a:spcBef>
              <a:spcAft>
                <a:spcPts val="600"/>
              </a:spcAft>
              <a:buFontTx/>
              <a:buNone/>
              <a:defRPr sz="2000"/>
            </a:lvl1pPr>
            <a:lvl2pPr marL="341313" indent="-169863">
              <a:spcBef>
                <a:spcPts val="0"/>
              </a:spcBef>
              <a:spcAft>
                <a:spcPts val="600"/>
              </a:spcAft>
              <a:buClr>
                <a:schemeClr val="accent2"/>
              </a:buClr>
              <a:buFont typeface="Arial" pitchFamily="34" charset="0"/>
              <a:buChar char="•"/>
              <a:defRPr sz="1800">
                <a:latin typeface="Verdana" pitchFamily="34" charset="0"/>
                <a:ea typeface="Verdana" pitchFamily="34" charset="0"/>
                <a:cs typeface="Verdana" pitchFamily="34" charset="0"/>
              </a:defRPr>
            </a:lvl2pPr>
            <a:lvl3pPr marL="684213" indent="-171450">
              <a:spcBef>
                <a:spcPts val="0"/>
              </a:spcBef>
              <a:spcAft>
                <a:spcPts val="600"/>
              </a:spcAft>
              <a:buClr>
                <a:schemeClr val="accent2"/>
              </a:buClr>
              <a:buSzPct val="70000"/>
              <a:buFont typeface="Courier New" pitchFamily="49" charset="0"/>
              <a:buChar char="o"/>
              <a:defRPr sz="1600">
                <a:latin typeface="Verdana" pitchFamily="34" charset="0"/>
                <a:ea typeface="Verdana" pitchFamily="34" charset="0"/>
                <a:cs typeface="Verdana" pitchFamily="34" charset="0"/>
              </a:defRPr>
            </a:lvl3pPr>
            <a:lvl4pPr marL="1025525" indent="-171450">
              <a:spcBef>
                <a:spcPts val="0"/>
              </a:spcBef>
              <a:buClr>
                <a:schemeClr val="accent2"/>
              </a:buClr>
              <a:buFont typeface="Verdana" pitchFamily="34" charset="0"/>
              <a:buChar char="–"/>
              <a:defRPr sz="1400">
                <a:solidFill>
                  <a:schemeClr val="tx1"/>
                </a:solidFill>
                <a:latin typeface="Verdana" pitchFamily="34" charset="0"/>
                <a:ea typeface="Verdana" pitchFamily="34" charset="0"/>
                <a:cs typeface="Verdana" pitchFamily="34" charset="0"/>
              </a:defRPr>
            </a:lvl4pPr>
            <a:lvl5pPr marL="1025525" indent="-171450">
              <a:spcBef>
                <a:spcPts val="0"/>
              </a:spcBef>
              <a:buClr>
                <a:schemeClr val="accent2"/>
              </a:buClr>
              <a:buFont typeface="Verdana" pitchFamily="34" charset="0"/>
              <a:buChar char="–"/>
              <a:defRPr sz="1400">
                <a:solidFill>
                  <a:schemeClr val="tx1"/>
                </a:solidFill>
                <a:latin typeface="Verdana" pitchFamily="34" charset="0"/>
                <a:ea typeface="Verdana" pitchFamily="34" charset="0"/>
                <a:cs typeface="Verdana" pitchFamily="34" charset="0"/>
              </a:defRPr>
            </a:lvl5pPr>
            <a:lvl6pPr marL="1025525" indent="-171450">
              <a:spcBef>
                <a:spcPts val="0"/>
              </a:spcBef>
              <a:buClr>
                <a:schemeClr val="accent2"/>
              </a:buClr>
              <a:buFont typeface="Verdana" pitchFamily="34" charset="0"/>
              <a:buChar char="‒"/>
              <a:defRPr sz="1400">
                <a:latin typeface="Verdana" pitchFamily="34" charset="0"/>
                <a:ea typeface="Verdana" pitchFamily="34" charset="0"/>
                <a:cs typeface="Verdana" pitchFamily="34" charset="0"/>
              </a:defRPr>
            </a:lvl6pPr>
            <a:lvl7pPr marL="1025525" indent="-171450">
              <a:spcBef>
                <a:spcPts val="0"/>
              </a:spcBef>
              <a:buClr>
                <a:schemeClr val="accent2"/>
              </a:buClr>
              <a:buFont typeface="Verdana" pitchFamily="34" charset="0"/>
              <a:buChar char="‒"/>
              <a:defRPr sz="1400">
                <a:latin typeface="Verdana" pitchFamily="34" charset="0"/>
                <a:ea typeface="Verdana" pitchFamily="34" charset="0"/>
                <a:cs typeface="Verdana" pitchFamily="34" charset="0"/>
              </a:defRPr>
            </a:lvl7pPr>
            <a:lvl8pPr marL="1025525" indent="-171450">
              <a:spcBef>
                <a:spcPts val="0"/>
              </a:spcBef>
              <a:buClr>
                <a:schemeClr val="accent2"/>
              </a:buClr>
              <a:buFont typeface="Verdana" pitchFamily="34" charset="0"/>
              <a:buChar char="‒"/>
              <a:defRPr sz="1400">
                <a:latin typeface="Verdana" pitchFamily="34" charset="0"/>
                <a:ea typeface="Verdana" pitchFamily="34" charset="0"/>
                <a:cs typeface="Verdana" pitchFamily="34" charset="0"/>
              </a:defRPr>
            </a:lvl8pPr>
            <a:lvl9pPr>
              <a:buNone/>
              <a:defRPr/>
            </a:lvl9pPr>
          </a:lstStyle>
          <a:p>
            <a:pPr lvl="0"/>
            <a:endParaRPr lang="en-US" dirty="0"/>
          </a:p>
        </p:txBody>
      </p:sp>
      <p:sp>
        <p:nvSpPr>
          <p:cNvPr id="4" name="Date Placeholder 3"/>
          <p:cNvSpPr>
            <a:spLocks noGrp="1"/>
          </p:cNvSpPr>
          <p:nvPr>
            <p:ph type="dt" sz="half" idx="16"/>
          </p:nvPr>
        </p:nvSpPr>
        <p:spPr>
          <a:xfrm>
            <a:off x="1420306" y="6392865"/>
            <a:ext cx="1028700" cy="365125"/>
          </a:xfrm>
          <a:prstGeom prst="rect">
            <a:avLst/>
          </a:prstGeom>
        </p:spPr>
        <p:txBody>
          <a:bodyPr rtlCol="0"/>
          <a:lstStyle>
            <a:lvl1pPr algn="l">
              <a:defRPr sz="800">
                <a:solidFill>
                  <a:schemeClr val="tx1"/>
                </a:solidFill>
                <a:latin typeface="Verdana" pitchFamily="34" charset="0"/>
                <a:ea typeface="Verdana" pitchFamily="34" charset="0"/>
                <a:cs typeface="Verdana" pitchFamily="34" charset="0"/>
              </a:defRPr>
            </a:lvl1pPr>
          </a:lstStyle>
          <a:p>
            <a:pPr>
              <a:defRPr/>
            </a:pPr>
            <a:fld id="{50979DEE-1E59-45C1-84A2-F8FE70B7D0C6}" type="datetime1">
              <a:rPr lang="en-US"/>
              <a:pPr>
                <a:defRPr/>
              </a:pPr>
              <a:t>8/22/23</a:t>
            </a:fld>
            <a:endParaRPr lang="en-US" dirty="0"/>
          </a:p>
        </p:txBody>
      </p:sp>
      <p:sp>
        <p:nvSpPr>
          <p:cNvPr id="5" name="Footer Placeholder 4"/>
          <p:cNvSpPr>
            <a:spLocks noGrp="1"/>
          </p:cNvSpPr>
          <p:nvPr>
            <p:ph type="ftr" sz="quarter" idx="17"/>
          </p:nvPr>
        </p:nvSpPr>
        <p:spPr>
          <a:xfrm>
            <a:off x="2347384" y="6391277"/>
            <a:ext cx="3860800" cy="365125"/>
          </a:xfrm>
          <a:prstGeom prst="rect">
            <a:avLst/>
          </a:prstGeom>
        </p:spPr>
        <p:txBody>
          <a:bodyPr/>
          <a:lstStyle>
            <a:lvl1pPr algn="l">
              <a:defRPr sz="800">
                <a:solidFill>
                  <a:schemeClr val="tx1"/>
                </a:solidFill>
                <a:latin typeface="Verdana" pitchFamily="34" charset="0"/>
                <a:ea typeface="Verdana" pitchFamily="34" charset="0"/>
                <a:cs typeface="Verdana" pitchFamily="34" charset="0"/>
              </a:defRPr>
            </a:lvl1pPr>
          </a:lstStyle>
          <a:p>
            <a:pPr>
              <a:defRPr/>
            </a:pPr>
            <a:r>
              <a:rPr lang="en-US"/>
              <a:t>Right Management Presentation</a:t>
            </a:r>
          </a:p>
        </p:txBody>
      </p:sp>
      <p:sp>
        <p:nvSpPr>
          <p:cNvPr id="6" name="Slide Number Placeholder 5"/>
          <p:cNvSpPr>
            <a:spLocks noGrp="1"/>
          </p:cNvSpPr>
          <p:nvPr>
            <p:ph type="sldNum" sz="quarter" idx="18"/>
          </p:nvPr>
        </p:nvSpPr>
        <p:spPr>
          <a:xfrm>
            <a:off x="1071045" y="6392865"/>
            <a:ext cx="554567" cy="365125"/>
          </a:xfrm>
          <a:prstGeom prst="rect">
            <a:avLst/>
          </a:prstGeom>
        </p:spPr>
        <p:txBody>
          <a:bodyPr rtlCol="0"/>
          <a:lstStyle>
            <a:lvl1pPr algn="l">
              <a:defRPr sz="800">
                <a:solidFill>
                  <a:schemeClr val="tx1"/>
                </a:solidFill>
                <a:latin typeface="Verdana" pitchFamily="34" charset="0"/>
                <a:ea typeface="Verdana" pitchFamily="34" charset="0"/>
                <a:cs typeface="Verdana" pitchFamily="34" charset="0"/>
              </a:defRPr>
            </a:lvl1pPr>
          </a:lstStyle>
          <a:p>
            <a:pPr>
              <a:defRPr/>
            </a:pPr>
            <a:fld id="{51D276CF-1B89-42E0-B8E5-CE1BE96B6AF7}" type="slidenum">
              <a:rPr lang="en-US"/>
              <a:pPr>
                <a:defRPr/>
              </a:pPr>
              <a:t>‹#›</a:t>
            </a:fld>
            <a:endParaRPr lang="en-US" dirty="0"/>
          </a:p>
        </p:txBody>
      </p:sp>
    </p:spTree>
    <p:extLst>
      <p:ext uri="{BB962C8B-B14F-4D97-AF65-F5344CB8AC3E}">
        <p14:creationId xmlns:p14="http://schemas.microsoft.com/office/powerpoint/2010/main" val="49796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Appendix">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618ADD-8C04-42C9-A3E1-AE4852F2BE51}"/>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dirty="0"/>
          </a:p>
        </p:txBody>
      </p:sp>
      <p:sp>
        <p:nvSpPr>
          <p:cNvPr id="4" name="Footer Placeholder 3">
            <a:extLst>
              <a:ext uri="{FF2B5EF4-FFF2-40B4-BE49-F238E27FC236}">
                <a16:creationId xmlns:a16="http://schemas.microsoft.com/office/drawing/2014/main" id="{B80614DB-00F5-478A-80E6-488151FF1E8A}"/>
              </a:ext>
            </a:extLst>
          </p:cNvPr>
          <p:cNvSpPr>
            <a:spLocks noGrp="1"/>
          </p:cNvSpPr>
          <p:nvPr>
            <p:ph type="ftr" sz="quarter" idx="11"/>
          </p:nvPr>
        </p:nvSpPr>
        <p:spPr/>
        <p:txBody>
          <a:bodyPr/>
          <a:lstStyle/>
          <a:p>
            <a:r>
              <a:rPr lang="en-US" kern="0" spc="100">
                <a:cs typeface="Arial Narrow"/>
              </a:rPr>
              <a:t>TENNECO CONFIDENTIAL</a:t>
            </a:r>
            <a:endParaRPr lang="en-US" kern="0" spc="100" dirty="0">
              <a:cs typeface="Arial Narrow"/>
            </a:endParaRPr>
          </a:p>
        </p:txBody>
      </p:sp>
      <p:sp>
        <p:nvSpPr>
          <p:cNvPr id="5" name="Text Placeholder 1">
            <a:extLst>
              <a:ext uri="{FF2B5EF4-FFF2-40B4-BE49-F238E27FC236}">
                <a16:creationId xmlns:a16="http://schemas.microsoft.com/office/drawing/2014/main" id="{CE969BB5-124F-4DB7-AECA-8A5FF1F473F5}"/>
              </a:ext>
            </a:extLst>
          </p:cNvPr>
          <p:cNvSpPr>
            <a:spLocks noGrp="1"/>
          </p:cNvSpPr>
          <p:nvPr>
            <p:ph type="body" sz="quarter" idx="12" hasCustomPrompt="1"/>
          </p:nvPr>
        </p:nvSpPr>
        <p:spPr>
          <a:xfrm>
            <a:off x="574373" y="4437233"/>
            <a:ext cx="7309147" cy="914400"/>
          </a:xfrm>
          <a:prstGeom prst="rect">
            <a:avLst/>
          </a:prstGeom>
        </p:spPr>
        <p:txBody>
          <a:bodyPr>
            <a:normAutofit/>
          </a:bodyPr>
          <a:lstStyle>
            <a:lvl1pPr marL="0" indent="0">
              <a:buNone/>
              <a:defRPr sz="3200" b="1">
                <a:latin typeface="+mj-lt"/>
              </a:defRPr>
            </a:lvl1pPr>
          </a:lstStyle>
          <a:p>
            <a:r>
              <a:rPr lang="en-US" sz="3200" dirty="0">
                <a:latin typeface="+mj-lt"/>
              </a:rPr>
              <a:t>Appendix</a:t>
            </a:r>
          </a:p>
        </p:txBody>
      </p:sp>
      <p:pic>
        <p:nvPicPr>
          <p:cNvPr id="6" name="Picture 5" descr="A red sports car on a road&#10;&#10;Description automatically generated">
            <a:extLst>
              <a:ext uri="{FF2B5EF4-FFF2-40B4-BE49-F238E27FC236}">
                <a16:creationId xmlns:a16="http://schemas.microsoft.com/office/drawing/2014/main" id="{C90214D0-35C7-478F-8FA3-0644008B5C5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192000" cy="3896392"/>
          </a:xfrm>
          <a:prstGeom prst="rect">
            <a:avLst/>
          </a:prstGeom>
        </p:spPr>
      </p:pic>
    </p:spTree>
    <p:extLst>
      <p:ext uri="{BB962C8B-B14F-4D97-AF65-F5344CB8AC3E}">
        <p14:creationId xmlns:p14="http://schemas.microsoft.com/office/powerpoint/2010/main" val="2199247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ue title">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BC6D8A-EAF2-4184-B2B9-06CE83E5937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3770079" y="0"/>
            <a:ext cx="416951" cy="6858000"/>
          </a:xfrm>
          <a:prstGeom prst="rect">
            <a:avLst/>
          </a:prstGeom>
        </p:spPr>
      </p:pic>
      <p:sp>
        <p:nvSpPr>
          <p:cNvPr id="6" name="Rectangle 5">
            <a:extLst>
              <a:ext uri="{FF2B5EF4-FFF2-40B4-BE49-F238E27FC236}">
                <a16:creationId xmlns:a16="http://schemas.microsoft.com/office/drawing/2014/main" id="{75D79AF4-5ADB-4E5E-A0E8-09488166DD3C}"/>
              </a:ext>
            </a:extLst>
          </p:cNvPr>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US" sz="1200" dirty="0">
              <a:solidFill>
                <a:schemeClr val="bg1"/>
              </a:solidFill>
              <a:latin typeface="+mn-lt"/>
              <a:ea typeface="+mn-ea"/>
              <a:cs typeface="+mn-cs"/>
              <a:sym typeface="+mn-lt"/>
            </a:endParaRPr>
          </a:p>
        </p:txBody>
      </p:sp>
      <p:sp>
        <p:nvSpPr>
          <p:cNvPr id="3" name="Slide Number Placeholder 2">
            <a:extLst>
              <a:ext uri="{FF2B5EF4-FFF2-40B4-BE49-F238E27FC236}">
                <a16:creationId xmlns:a16="http://schemas.microsoft.com/office/drawing/2014/main" id="{CB48811F-3B8D-4521-90DD-8FC1D7171817}"/>
              </a:ext>
            </a:extLst>
          </p:cNvPr>
          <p:cNvSpPr>
            <a:spLocks noGrp="1"/>
          </p:cNvSpPr>
          <p:nvPr>
            <p:ph type="sldNum" sz="quarter" idx="10"/>
          </p:nvPr>
        </p:nvSpPr>
        <p:spPr/>
        <p:txBody>
          <a:bodyPr/>
          <a:lstStyle/>
          <a:p>
            <a:pPr>
              <a:defRPr/>
            </a:pPr>
            <a:fld id="{FEA2E03D-9F5B-5343-B21F-62525800774A}" type="slidenum">
              <a:rPr lang="en-US" smtClean="0"/>
              <a:pPr>
                <a:defRPr/>
              </a:pPr>
              <a:t>‹#›</a:t>
            </a:fld>
            <a:endParaRPr lang="en-US" dirty="0"/>
          </a:p>
        </p:txBody>
      </p:sp>
      <p:sp>
        <p:nvSpPr>
          <p:cNvPr id="4" name="Footer Placeholder 3">
            <a:extLst>
              <a:ext uri="{FF2B5EF4-FFF2-40B4-BE49-F238E27FC236}">
                <a16:creationId xmlns:a16="http://schemas.microsoft.com/office/drawing/2014/main" id="{E84AA5B8-A64C-4BFD-8BD2-5F309722514B}"/>
              </a:ext>
            </a:extLst>
          </p:cNvPr>
          <p:cNvSpPr>
            <a:spLocks noGrp="1"/>
          </p:cNvSpPr>
          <p:nvPr>
            <p:ph type="ftr" sz="quarter" idx="11"/>
          </p:nvPr>
        </p:nvSpPr>
        <p:spPr/>
        <p:txBody>
          <a:bodyPr/>
          <a:lstStyle/>
          <a:p>
            <a:r>
              <a:rPr lang="en-US" kern="0" spc="100">
                <a:cs typeface="Arial Narrow"/>
              </a:rPr>
              <a:t>TENNECO CONFIDENTIAL</a:t>
            </a:r>
            <a:endParaRPr lang="en-US" kern="0" spc="100" dirty="0">
              <a:cs typeface="Arial Narrow"/>
            </a:endParaRPr>
          </a:p>
        </p:txBody>
      </p:sp>
      <p:pic>
        <p:nvPicPr>
          <p:cNvPr id="7" name="Picture 6">
            <a:extLst>
              <a:ext uri="{FF2B5EF4-FFF2-40B4-BE49-F238E27FC236}">
                <a16:creationId xmlns:a16="http://schemas.microsoft.com/office/drawing/2014/main" id="{202F6158-E6CC-4A3C-873E-D5329FA4EE8D}"/>
              </a:ext>
            </a:extLst>
          </p:cNvPr>
          <p:cNvPicPr>
            <a:picLocks noChangeAspect="1"/>
          </p:cNvPicPr>
          <p:nvPr userDrawn="1"/>
        </p:nvPicPr>
        <p:blipFill>
          <a:blip r:embed="rId3"/>
          <a:stretch>
            <a:fillRect/>
          </a:stretch>
        </p:blipFill>
        <p:spPr>
          <a:xfrm>
            <a:off x="11050953" y="6551894"/>
            <a:ext cx="894047" cy="212147"/>
          </a:xfrm>
          <a:prstGeom prst="rect">
            <a:avLst/>
          </a:prstGeom>
        </p:spPr>
      </p:pic>
      <p:sp>
        <p:nvSpPr>
          <p:cNvPr id="8" name="Title 1">
            <a:extLst>
              <a:ext uri="{FF2B5EF4-FFF2-40B4-BE49-F238E27FC236}">
                <a16:creationId xmlns:a16="http://schemas.microsoft.com/office/drawing/2014/main" id="{7A2DD649-0489-4979-8F1F-45B96BAB3BD4}"/>
              </a:ext>
            </a:extLst>
          </p:cNvPr>
          <p:cNvSpPr>
            <a:spLocks noGrp="1"/>
          </p:cNvSpPr>
          <p:nvPr>
            <p:ph type="title"/>
          </p:nvPr>
        </p:nvSpPr>
        <p:spPr>
          <a:xfrm>
            <a:off x="528623" y="407695"/>
            <a:ext cx="3130798" cy="1024128"/>
          </a:xfrm>
        </p:spPr>
        <p:txBody>
          <a:bodyPr/>
          <a:lstStyle/>
          <a:p>
            <a:r>
              <a:rPr lang="en-US"/>
              <a:t>Click to edit Master title style</a:t>
            </a:r>
          </a:p>
        </p:txBody>
      </p:sp>
    </p:spTree>
    <p:extLst>
      <p:ext uri="{BB962C8B-B14F-4D97-AF65-F5344CB8AC3E}">
        <p14:creationId xmlns:p14="http://schemas.microsoft.com/office/powerpoint/2010/main" val="3460565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8/22/23</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55056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8/22/23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101404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8/22/23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41329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8/22/23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6816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8/22/23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1896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8/22/23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3373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8/22/23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81364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8/22/23</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023758999"/>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 id="2147483676"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1" r:id="rId22"/>
    <p:sldLayoutId id="2147483692" r:id="rId23"/>
    <p:sldLayoutId id="2147483693" r:id="rId24"/>
    <p:sldLayoutId id="2147483694" r:id="rId25"/>
    <p:sldLayoutId id="2147483695" r:id="rId26"/>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2" Type="http://schemas.openxmlformats.org/officeDocument/2006/relationships/image" Target="../media/image265.jpe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6.jpe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268.jpeg"/></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27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pixabay.com/illustrations/feedback-report-back-balloons-4746811/"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7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74.sv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notesSlide" Target="../notesSlides/notesSlide43.xml"/><Relationship Id="rId1" Type="http://schemas.openxmlformats.org/officeDocument/2006/relationships/slideLayout" Target="../slideLayouts/slideLayout17.xml"/><Relationship Id="rId5" Type="http://schemas.openxmlformats.org/officeDocument/2006/relationships/image" Target="../media/image276.jpeg"/><Relationship Id="rId4" Type="http://schemas.openxmlformats.org/officeDocument/2006/relationships/image" Target="../media/image267.jpeg"/></Relationships>
</file>

<file path=ppt/slides/_rels/slide111.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279.jpe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28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3" Type="http://schemas.openxmlformats.org/officeDocument/2006/relationships/image" Target="../media/image284.jpe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285.jp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99.svg"/><Relationship Id="rId7" Type="http://schemas.openxmlformats.org/officeDocument/2006/relationships/image" Target="../media/image303.svg"/><Relationship Id="rId2" Type="http://schemas.openxmlformats.org/officeDocument/2006/relationships/image" Target="../media/image298.png"/><Relationship Id="rId1" Type="http://schemas.openxmlformats.org/officeDocument/2006/relationships/slideLayout" Target="../slideLayouts/slideLayout2.xml"/><Relationship Id="rId6" Type="http://schemas.openxmlformats.org/officeDocument/2006/relationships/image" Target="../media/image302.png"/><Relationship Id="rId5" Type="http://schemas.openxmlformats.org/officeDocument/2006/relationships/image" Target="../media/image301.svg"/><Relationship Id="rId4" Type="http://schemas.openxmlformats.org/officeDocument/2006/relationships/image" Target="../media/image300.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315.png"/><Relationship Id="rId13" Type="http://schemas.openxmlformats.org/officeDocument/2006/relationships/customXml" Target="../ink/ink11.xml"/><Relationship Id="rId18" Type="http://schemas.openxmlformats.org/officeDocument/2006/relationships/image" Target="../media/image320.png"/><Relationship Id="rId3" Type="http://schemas.openxmlformats.org/officeDocument/2006/relationships/image" Target="../media/image304.png"/><Relationship Id="rId7" Type="http://schemas.openxmlformats.org/officeDocument/2006/relationships/customXml" Target="../ink/ink8.xml"/><Relationship Id="rId12" Type="http://schemas.openxmlformats.org/officeDocument/2006/relationships/image" Target="../media/image317.png"/><Relationship Id="rId17" Type="http://schemas.openxmlformats.org/officeDocument/2006/relationships/customXml" Target="../ink/ink13.xml"/><Relationship Id="rId2" Type="http://schemas.openxmlformats.org/officeDocument/2006/relationships/notesSlide" Target="../notesSlides/notesSlide53.xml"/><Relationship Id="rId16" Type="http://schemas.openxmlformats.org/officeDocument/2006/relationships/image" Target="../media/image319.png"/><Relationship Id="rId1" Type="http://schemas.openxmlformats.org/officeDocument/2006/relationships/slideLayout" Target="../slideLayouts/slideLayout2.xml"/><Relationship Id="rId6" Type="http://schemas.openxmlformats.org/officeDocument/2006/relationships/image" Target="../media/image3140.png"/><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customXml" Target="../ink/ink12.xml"/><Relationship Id="rId10" Type="http://schemas.openxmlformats.org/officeDocument/2006/relationships/image" Target="../media/image316.png"/><Relationship Id="rId4" Type="http://schemas.openxmlformats.org/officeDocument/2006/relationships/image" Target="../media/image305.svg"/><Relationship Id="rId9" Type="http://schemas.openxmlformats.org/officeDocument/2006/relationships/customXml" Target="../ink/ink9.xml"/><Relationship Id="rId14" Type="http://schemas.openxmlformats.org/officeDocument/2006/relationships/image" Target="../media/image318.png"/></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3.xml.rels><?xml version="1.0" encoding="UTF-8" standalone="yes"?>
<Relationships xmlns="http://schemas.openxmlformats.org/package/2006/relationships"><Relationship Id="rId2" Type="http://schemas.openxmlformats.org/officeDocument/2006/relationships/image" Target="../media/image32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332.jp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exels.com/sv-se/foto/bakgrund-flack-foto-fotografi-53265/"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333.jpe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145.xml.rels><?xml version="1.0" encoding="UTF-8" standalone="yes"?>
<Relationships xmlns="http://schemas.openxmlformats.org/package/2006/relationships"><Relationship Id="rId2" Type="http://schemas.openxmlformats.org/officeDocument/2006/relationships/image" Target="../media/image334.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8.xml.rels><?xml version="1.0" encoding="UTF-8" standalone="yes"?>
<Relationships xmlns="http://schemas.openxmlformats.org/package/2006/relationships"><Relationship Id="rId2" Type="http://schemas.openxmlformats.org/officeDocument/2006/relationships/image" Target="../media/image335.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37.svg"/><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38.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6.xml"/><Relationship Id="rId1" Type="http://schemas.openxmlformats.org/officeDocument/2006/relationships/slideLayout" Target="../slideLayouts/slideLayout26.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6.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5.xml.rels><?xml version="1.0" encoding="UTF-8" standalone="yes"?>
<Relationships xmlns="http://schemas.openxmlformats.org/package/2006/relationships"><Relationship Id="rId3" Type="http://schemas.openxmlformats.org/officeDocument/2006/relationships/image" Target="../media/image339.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58.xml"/><Relationship Id="rId1" Type="http://schemas.openxmlformats.org/officeDocument/2006/relationships/slideLayout" Target="../slideLayouts/slideLayout2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57.xml.rels><?xml version="1.0" encoding="UTF-8" standalone="yes"?>
<Relationships xmlns="http://schemas.openxmlformats.org/package/2006/relationships"><Relationship Id="rId2" Type="http://schemas.openxmlformats.org/officeDocument/2006/relationships/image" Target="../media/image340.jpeg"/><Relationship Id="rId1" Type="http://schemas.openxmlformats.org/officeDocument/2006/relationships/slideLayout" Target="../slideLayouts/slideLayout2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349.jpe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350.jpeg"/><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353.jp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hyperlink" Target="https://darkmattersalot.com/2014/10/29/military-industrial-complex-speech-dwight-d-eisenhower-1961/"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hyperlink" Target="https://pixabay.com/en/traffic-lights-lights-hanging-lamp-150915/" TargetMode="External"/><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56.jpe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357.jpe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4.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59.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362.jpe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361.png"/><Relationship Id="rId5" Type="http://schemas.openxmlformats.org/officeDocument/2006/relationships/image" Target="../media/image360.jpeg"/><Relationship Id="rId4" Type="http://schemas.openxmlformats.org/officeDocument/2006/relationships/image" Target="../media/image359.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363.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image" Target="../media/image366.jpe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365.jpeg"/><Relationship Id="rId5" Type="http://schemas.openxmlformats.org/officeDocument/2006/relationships/image" Target="../media/image363.png"/><Relationship Id="rId4" Type="http://schemas.openxmlformats.org/officeDocument/2006/relationships/image" Target="../media/image364.jpe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367.png"/></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370.jpe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369.jpeg"/><Relationship Id="rId5" Type="http://schemas.openxmlformats.org/officeDocument/2006/relationships/image" Target="../media/image368.jpeg"/><Relationship Id="rId4" Type="http://schemas.openxmlformats.org/officeDocument/2006/relationships/image" Target="../media/image367.png"/></Relationships>
</file>

<file path=ppt/slides/_rels/slide181.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4.xml.rels><?xml version="1.0" encoding="UTF-8" standalone="yes"?>
<Relationships xmlns="http://schemas.openxmlformats.org/package/2006/relationships"><Relationship Id="rId2" Type="http://schemas.openxmlformats.org/officeDocument/2006/relationships/image" Target="../media/image371.jpg"/><Relationship Id="rId1" Type="http://schemas.openxmlformats.org/officeDocument/2006/relationships/slideLayout" Target="../slideLayouts/slideLayout23.xml"/></Relationships>
</file>

<file path=ppt/slides/_rels/slide185.xml.rels><?xml version="1.0" encoding="UTF-8" standalone="yes"?>
<Relationships xmlns="http://schemas.openxmlformats.org/package/2006/relationships"><Relationship Id="rId2" Type="http://schemas.openxmlformats.org/officeDocument/2006/relationships/image" Target="../media/image372.jpeg"/><Relationship Id="rId1" Type="http://schemas.openxmlformats.org/officeDocument/2006/relationships/slideLayout" Target="../slideLayouts/slideLayout23.xml"/></Relationships>
</file>

<file path=ppt/slides/_rels/slide186.xml.rels><?xml version="1.0" encoding="UTF-8" standalone="yes"?>
<Relationships xmlns="http://schemas.openxmlformats.org/package/2006/relationships"><Relationship Id="rId3" Type="http://schemas.openxmlformats.org/officeDocument/2006/relationships/image" Target="../media/image373.jpg"/><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374.png"/><Relationship Id="rId1" Type="http://schemas.openxmlformats.org/officeDocument/2006/relationships/slideLayout" Target="../slideLayouts/slideLayout13.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88.xml.rels><?xml version="1.0" encoding="UTF-8" standalone="yes"?>
<Relationships xmlns="http://schemas.openxmlformats.org/package/2006/relationships"><Relationship Id="rId2" Type="http://schemas.openxmlformats.org/officeDocument/2006/relationships/image" Target="../media/image375.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7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78.svg"/><Relationship Id="rId2" Type="http://schemas.openxmlformats.org/officeDocument/2006/relationships/image" Target="../media/image377.png"/><Relationship Id="rId1" Type="http://schemas.openxmlformats.org/officeDocument/2006/relationships/slideLayout" Target="../slideLayouts/slideLayout18.xml"/></Relationships>
</file>

<file path=ppt/slides/_rels/slide191.xml.rels><?xml version="1.0" encoding="UTF-8" standalone="yes"?>
<Relationships xmlns="http://schemas.openxmlformats.org/package/2006/relationships"><Relationship Id="rId2" Type="http://schemas.openxmlformats.org/officeDocument/2006/relationships/image" Target="../media/image379.jpeg"/><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2" Type="http://schemas.openxmlformats.org/officeDocument/2006/relationships/image" Target="../media/image380.jpeg"/><Relationship Id="rId1" Type="http://schemas.openxmlformats.org/officeDocument/2006/relationships/slideLayout" Target="../slideLayouts/slideLayout2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image" Target="../media/image381.jpeg"/><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image" Target="../media/image382.jpe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202.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203.xml.rels><?xml version="1.0" encoding="UTF-8" standalone="yes"?>
<Relationships xmlns="http://schemas.openxmlformats.org/package/2006/relationships"><Relationship Id="rId3" Type="http://schemas.openxmlformats.org/officeDocument/2006/relationships/image" Target="../media/image391.svg"/><Relationship Id="rId2" Type="http://schemas.openxmlformats.org/officeDocument/2006/relationships/image" Target="../media/image390.png"/><Relationship Id="rId1" Type="http://schemas.openxmlformats.org/officeDocument/2006/relationships/slideLayout" Target="../slideLayouts/slideLayout13.xml"/><Relationship Id="rId5" Type="http://schemas.openxmlformats.org/officeDocument/2006/relationships/image" Target="../media/image393.svg"/><Relationship Id="rId4" Type="http://schemas.openxmlformats.org/officeDocument/2006/relationships/image" Target="../media/image392.png"/></Relationships>
</file>

<file path=ppt/slides/_rels/slide204.xml.rels><?xml version="1.0" encoding="UTF-8" standalone="yes"?>
<Relationships xmlns="http://schemas.openxmlformats.org/package/2006/relationships"><Relationship Id="rId2" Type="http://schemas.openxmlformats.org/officeDocument/2006/relationships/image" Target="../media/image394.jpeg"/><Relationship Id="rId1" Type="http://schemas.openxmlformats.org/officeDocument/2006/relationships/slideLayout" Target="../slideLayouts/slideLayout23.xml"/></Relationships>
</file>

<file path=ppt/slides/_rels/slide205.xml.rels><?xml version="1.0" encoding="UTF-8" standalone="yes"?>
<Relationships xmlns="http://schemas.openxmlformats.org/package/2006/relationships"><Relationship Id="rId2" Type="http://schemas.openxmlformats.org/officeDocument/2006/relationships/image" Target="../media/image395.jpeg"/><Relationship Id="rId1" Type="http://schemas.openxmlformats.org/officeDocument/2006/relationships/slideLayout" Target="../slideLayouts/slideLayout23.xml"/></Relationships>
</file>

<file path=ppt/slides/_rels/slide206.xml.rels><?xml version="1.0" encoding="UTF-8" standalone="yes"?>
<Relationships xmlns="http://schemas.openxmlformats.org/package/2006/relationships"><Relationship Id="rId2" Type="http://schemas.openxmlformats.org/officeDocument/2006/relationships/image" Target="../media/image396.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397.jpg"/><Relationship Id="rId1" Type="http://schemas.openxmlformats.org/officeDocument/2006/relationships/slideLayout" Target="../slideLayouts/slideLayout19.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08.xml.rels><?xml version="1.0" encoding="UTF-8" standalone="yes"?>
<Relationships xmlns="http://schemas.openxmlformats.org/package/2006/relationships"><Relationship Id="rId2" Type="http://schemas.openxmlformats.org/officeDocument/2006/relationships/image" Target="../media/image410.jp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6" Type="http://schemas.openxmlformats.org/officeDocument/2006/relationships/image" Target="../media/image25.jpg"/><Relationship Id="rId3" Type="http://schemas.openxmlformats.org/officeDocument/2006/relationships/image" Target="../media/image24.jpg"/><Relationship Id="rId7" Type="http://schemas.openxmlformats.org/officeDocument/2006/relationships/customXml" Target="../ink/ink2.xml"/><Relationship Id="rId25"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customXml" Target="../ink/ink1.xml"/><Relationship Id="rId4" Type="http://schemas.openxmlformats.org/officeDocument/2006/relationships/hyperlink" Target="https://sokisamlingar.sormlandsmuseum.se/items/show/297947" TargetMode="External"/><Relationship Id="rId27" Type="http://schemas.openxmlformats.org/officeDocument/2006/relationships/hyperlink" Target="https://publicdomainpictures.net/view-image.php?image=10217&amp;picture=golden-star" TargetMode="External"/></Relationships>
</file>

<file path=ppt/slides/_rels/slide210.xml.rels><?xml version="1.0" encoding="UTF-8" standalone="yes"?>
<Relationships xmlns="http://schemas.openxmlformats.org/package/2006/relationships"><Relationship Id="rId2" Type="http://schemas.openxmlformats.org/officeDocument/2006/relationships/image" Target="../media/image412.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413.jpeg"/><Relationship Id="rId1" Type="http://schemas.openxmlformats.org/officeDocument/2006/relationships/slideLayout" Target="../slideLayouts/slideLayout19.xml"/></Relationships>
</file>

<file path=ppt/slides/_rels/slide212.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9.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213.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2.xml"/><Relationship Id="rId4" Type="http://schemas.openxmlformats.org/officeDocument/2006/relationships/image" Target="../media/image417.png"/></Relationships>
</file>

<file path=ppt/slides/_rels/slide215.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420.png"/></Relationships>
</file>

<file path=ppt/slides/_rels/slide216.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2.xml"/><Relationship Id="rId5" Type="http://schemas.openxmlformats.org/officeDocument/2006/relationships/image" Target="../media/image425.png"/><Relationship Id="rId4" Type="http://schemas.openxmlformats.org/officeDocument/2006/relationships/image" Target="../media/image424.png"/></Relationships>
</file>

<file path=ppt/slides/_rels/slide217.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19.xml"/><Relationship Id="rId6" Type="http://schemas.openxmlformats.org/officeDocument/2006/relationships/image" Target="../media/image430.png"/><Relationship Id="rId5" Type="http://schemas.openxmlformats.org/officeDocument/2006/relationships/image" Target="../media/image429.png"/><Relationship Id="rId4" Type="http://schemas.openxmlformats.org/officeDocument/2006/relationships/image" Target="../media/image428.png"/></Relationships>
</file>

<file path=ppt/slides/_rels/slide218.xml.rels><?xml version="1.0" encoding="UTF-8" standalone="yes"?>
<Relationships xmlns="http://schemas.openxmlformats.org/package/2006/relationships"><Relationship Id="rId2" Type="http://schemas.openxmlformats.org/officeDocument/2006/relationships/image" Target="../media/image431.jpe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33.svg"/><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434.jpe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435.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www.matteboken.se/lektioner/skolar-7/geometri-och-enheter/trianglar" TargetMode="External"/><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22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227.xml.rels><?xml version="1.0" encoding="UTF-8" standalone="yes"?>
<Relationships xmlns="http://schemas.openxmlformats.org/package/2006/relationships"><Relationship Id="rId2" Type="http://schemas.openxmlformats.org/officeDocument/2006/relationships/image" Target="../media/image437.jpe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438.jpe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0.xml.rels><?xml version="1.0" encoding="UTF-8" standalone="yes"?>
<Relationships xmlns="http://schemas.openxmlformats.org/package/2006/relationships"><Relationship Id="rId2" Type="http://schemas.openxmlformats.org/officeDocument/2006/relationships/image" Target="../media/image4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3.xml"/><Relationship Id="rId4" Type="http://schemas.openxmlformats.org/officeDocument/2006/relationships/image" Target="../media/image56.jpeg"/></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file:////var/folders/zf/zw0qvv7962g0c1b45lhmmhc40000gn/T/com.microsoft.Word/WebArchiveCopyPasteTempFiles/1c8fec_51ec1d02877d49e580135fa4c190ad1c~mv2.png"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mikaelhamre.com/moten/" TargetMode="External"/><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7" Type="http://schemas.openxmlformats.org/officeDocument/2006/relationships/image" Target="../media/image84.svg"/><Relationship Id="rId2" Type="http://schemas.openxmlformats.org/officeDocument/2006/relationships/notesSlide" Target="../notesSlides/notesSlide11.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s>
</file>

<file path=ppt/slides/_rels/slide57.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svg"/><Relationship Id="rId2" Type="http://schemas.openxmlformats.org/officeDocument/2006/relationships/notesSlide" Target="../notesSlides/notesSlide12.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s>
</file>

<file path=ppt/slides/_rels/slide58.xml.rels><?xml version="1.0" encoding="UTF-8" standalone="yes"?>
<Relationships xmlns="http://schemas.openxmlformats.org/package/2006/relationships"><Relationship Id="rId13" Type="http://schemas.openxmlformats.org/officeDocument/2006/relationships/image" Target="../media/image129.svg"/><Relationship Id="rId18" Type="http://schemas.openxmlformats.org/officeDocument/2006/relationships/image" Target="../media/image134.png"/><Relationship Id="rId26" Type="http://schemas.openxmlformats.org/officeDocument/2006/relationships/image" Target="../media/image142.png"/><Relationship Id="rId39" Type="http://schemas.openxmlformats.org/officeDocument/2006/relationships/image" Target="../media/image155.svg"/><Relationship Id="rId21" Type="http://schemas.openxmlformats.org/officeDocument/2006/relationships/image" Target="../media/image137.svg"/><Relationship Id="rId34" Type="http://schemas.openxmlformats.org/officeDocument/2006/relationships/image" Target="../media/image150.png"/><Relationship Id="rId42" Type="http://schemas.openxmlformats.org/officeDocument/2006/relationships/image" Target="../media/image158.jpeg"/><Relationship Id="rId7" Type="http://schemas.openxmlformats.org/officeDocument/2006/relationships/image" Target="../media/image123.svg"/><Relationship Id="rId2" Type="http://schemas.openxmlformats.org/officeDocument/2006/relationships/notesSlide" Target="../notesSlides/notesSlide13.xml"/><Relationship Id="rId16" Type="http://schemas.openxmlformats.org/officeDocument/2006/relationships/image" Target="../media/image132.png"/><Relationship Id="rId20" Type="http://schemas.openxmlformats.org/officeDocument/2006/relationships/image" Target="../media/image136.png"/><Relationship Id="rId29" Type="http://schemas.openxmlformats.org/officeDocument/2006/relationships/image" Target="../media/image145.svg"/><Relationship Id="rId41" Type="http://schemas.openxmlformats.org/officeDocument/2006/relationships/image" Target="../media/image157.svg"/><Relationship Id="rId1" Type="http://schemas.openxmlformats.org/officeDocument/2006/relationships/slideLayout" Target="../slideLayouts/slideLayout13.xml"/><Relationship Id="rId6" Type="http://schemas.openxmlformats.org/officeDocument/2006/relationships/image" Target="../media/image122.png"/><Relationship Id="rId11" Type="http://schemas.openxmlformats.org/officeDocument/2006/relationships/image" Target="../media/image127.svg"/><Relationship Id="rId24" Type="http://schemas.openxmlformats.org/officeDocument/2006/relationships/image" Target="../media/image140.png"/><Relationship Id="rId32" Type="http://schemas.openxmlformats.org/officeDocument/2006/relationships/image" Target="../media/image148.png"/><Relationship Id="rId37" Type="http://schemas.openxmlformats.org/officeDocument/2006/relationships/image" Target="../media/image153.svg"/><Relationship Id="rId40" Type="http://schemas.openxmlformats.org/officeDocument/2006/relationships/image" Target="../media/image156.png"/><Relationship Id="rId5" Type="http://schemas.openxmlformats.org/officeDocument/2006/relationships/image" Target="../media/image121.svg"/><Relationship Id="rId15" Type="http://schemas.openxmlformats.org/officeDocument/2006/relationships/image" Target="../media/image131.svg"/><Relationship Id="rId23" Type="http://schemas.openxmlformats.org/officeDocument/2006/relationships/image" Target="../media/image139.svg"/><Relationship Id="rId28" Type="http://schemas.openxmlformats.org/officeDocument/2006/relationships/image" Target="../media/image144.png"/><Relationship Id="rId36" Type="http://schemas.openxmlformats.org/officeDocument/2006/relationships/image" Target="../media/image152.png"/><Relationship Id="rId10" Type="http://schemas.openxmlformats.org/officeDocument/2006/relationships/image" Target="../media/image126.png"/><Relationship Id="rId19" Type="http://schemas.openxmlformats.org/officeDocument/2006/relationships/image" Target="../media/image135.svg"/><Relationship Id="rId31" Type="http://schemas.openxmlformats.org/officeDocument/2006/relationships/image" Target="../media/image147.svg"/><Relationship Id="rId4" Type="http://schemas.openxmlformats.org/officeDocument/2006/relationships/image" Target="../media/image120.png"/><Relationship Id="rId9" Type="http://schemas.openxmlformats.org/officeDocument/2006/relationships/image" Target="../media/image125.svg"/><Relationship Id="rId14" Type="http://schemas.openxmlformats.org/officeDocument/2006/relationships/image" Target="../media/image130.png"/><Relationship Id="rId22" Type="http://schemas.openxmlformats.org/officeDocument/2006/relationships/image" Target="../media/image138.png"/><Relationship Id="rId27" Type="http://schemas.openxmlformats.org/officeDocument/2006/relationships/image" Target="../media/image143.svg"/><Relationship Id="rId30" Type="http://schemas.openxmlformats.org/officeDocument/2006/relationships/image" Target="../media/image146.png"/><Relationship Id="rId35" Type="http://schemas.openxmlformats.org/officeDocument/2006/relationships/image" Target="../media/image151.svg"/><Relationship Id="rId8" Type="http://schemas.openxmlformats.org/officeDocument/2006/relationships/image" Target="../media/image124.png"/><Relationship Id="rId3" Type="http://schemas.openxmlformats.org/officeDocument/2006/relationships/image" Target="../media/image80.png"/><Relationship Id="rId12" Type="http://schemas.openxmlformats.org/officeDocument/2006/relationships/image" Target="../media/image128.png"/><Relationship Id="rId17" Type="http://schemas.openxmlformats.org/officeDocument/2006/relationships/image" Target="../media/image133.svg"/><Relationship Id="rId25" Type="http://schemas.openxmlformats.org/officeDocument/2006/relationships/image" Target="../media/image141.svg"/><Relationship Id="rId33" Type="http://schemas.openxmlformats.org/officeDocument/2006/relationships/image" Target="../media/image149.svg"/><Relationship Id="rId38" Type="http://schemas.openxmlformats.org/officeDocument/2006/relationships/image" Target="../media/image154.png"/></Relationships>
</file>

<file path=ppt/slides/_rels/slide59.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42" Type="http://schemas.openxmlformats.org/officeDocument/2006/relationships/image" Target="../media/image159.png"/><Relationship Id="rId7" Type="http://schemas.openxmlformats.org/officeDocument/2006/relationships/image" Target="../media/image84.svg"/><Relationship Id="rId2" Type="http://schemas.openxmlformats.org/officeDocument/2006/relationships/notesSlide" Target="../notesSlides/notesSlide14.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42" Type="http://schemas.openxmlformats.org/officeDocument/2006/relationships/image" Target="../media/image160.jpeg"/><Relationship Id="rId7" Type="http://schemas.openxmlformats.org/officeDocument/2006/relationships/image" Target="../media/image84.svg"/><Relationship Id="rId2" Type="http://schemas.openxmlformats.org/officeDocument/2006/relationships/notesSlide" Target="../notesSlides/notesSlide15.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s>
</file>

<file path=ppt/slides/_rels/slide61.xml.rels><?xml version="1.0" encoding="UTF-8" standalone="yes"?>
<Relationships xmlns="http://schemas.openxmlformats.org/package/2006/relationships"><Relationship Id="rId13" Type="http://schemas.openxmlformats.org/officeDocument/2006/relationships/image" Target="../media/image170.svg"/><Relationship Id="rId18" Type="http://schemas.openxmlformats.org/officeDocument/2006/relationships/image" Target="../media/image175.png"/><Relationship Id="rId26" Type="http://schemas.openxmlformats.org/officeDocument/2006/relationships/image" Target="../media/image103.png"/><Relationship Id="rId39" Type="http://schemas.openxmlformats.org/officeDocument/2006/relationships/image" Target="../media/image193.svg"/><Relationship Id="rId21" Type="http://schemas.openxmlformats.org/officeDocument/2006/relationships/image" Target="../media/image178.svg"/><Relationship Id="rId34" Type="http://schemas.openxmlformats.org/officeDocument/2006/relationships/image" Target="../media/image188.png"/><Relationship Id="rId42" Type="http://schemas.openxmlformats.org/officeDocument/2006/relationships/image" Target="../media/image117.png"/><Relationship Id="rId7" Type="http://schemas.openxmlformats.org/officeDocument/2006/relationships/image" Target="../media/image164.svg"/><Relationship Id="rId2" Type="http://schemas.openxmlformats.org/officeDocument/2006/relationships/notesSlide" Target="../notesSlides/notesSlide16.xml"/><Relationship Id="rId16" Type="http://schemas.openxmlformats.org/officeDocument/2006/relationships/image" Target="../media/image173.png"/><Relationship Id="rId20" Type="http://schemas.openxmlformats.org/officeDocument/2006/relationships/image" Target="../media/image177.png"/><Relationship Id="rId29" Type="http://schemas.openxmlformats.org/officeDocument/2006/relationships/image" Target="../media/image185.svg"/><Relationship Id="rId41" Type="http://schemas.openxmlformats.org/officeDocument/2006/relationships/image" Target="../media/image195.svg"/><Relationship Id="rId1" Type="http://schemas.openxmlformats.org/officeDocument/2006/relationships/slideLayout" Target="../slideLayouts/slideLayout13.xml"/><Relationship Id="rId6" Type="http://schemas.openxmlformats.org/officeDocument/2006/relationships/image" Target="../media/image163.png"/><Relationship Id="rId11" Type="http://schemas.openxmlformats.org/officeDocument/2006/relationships/image" Target="../media/image168.svg"/><Relationship Id="rId24" Type="http://schemas.openxmlformats.org/officeDocument/2006/relationships/image" Target="../media/image181.png"/><Relationship Id="rId32" Type="http://schemas.openxmlformats.org/officeDocument/2006/relationships/image" Target="../media/image91.png"/><Relationship Id="rId37" Type="http://schemas.openxmlformats.org/officeDocument/2006/relationships/image" Target="../media/image191.svg"/><Relationship Id="rId40" Type="http://schemas.openxmlformats.org/officeDocument/2006/relationships/image" Target="../media/image194.png"/><Relationship Id="rId5" Type="http://schemas.openxmlformats.org/officeDocument/2006/relationships/image" Target="../media/image162.svg"/><Relationship Id="rId15" Type="http://schemas.openxmlformats.org/officeDocument/2006/relationships/image" Target="../media/image172.svg"/><Relationship Id="rId23" Type="http://schemas.openxmlformats.org/officeDocument/2006/relationships/image" Target="../media/image180.svg"/><Relationship Id="rId28" Type="http://schemas.openxmlformats.org/officeDocument/2006/relationships/image" Target="../media/image184.png"/><Relationship Id="rId36" Type="http://schemas.openxmlformats.org/officeDocument/2006/relationships/image" Target="../media/image190.png"/><Relationship Id="rId10" Type="http://schemas.openxmlformats.org/officeDocument/2006/relationships/image" Target="../media/image167.png"/><Relationship Id="rId19" Type="http://schemas.openxmlformats.org/officeDocument/2006/relationships/image" Target="../media/image176.svg"/><Relationship Id="rId31" Type="http://schemas.openxmlformats.org/officeDocument/2006/relationships/image" Target="../media/image186.svg"/><Relationship Id="rId44" Type="http://schemas.openxmlformats.org/officeDocument/2006/relationships/image" Target="../media/image197.jpeg"/><Relationship Id="rId4" Type="http://schemas.openxmlformats.org/officeDocument/2006/relationships/image" Target="../media/image161.png"/><Relationship Id="rId9" Type="http://schemas.openxmlformats.org/officeDocument/2006/relationships/image" Target="../media/image166.svg"/><Relationship Id="rId14" Type="http://schemas.openxmlformats.org/officeDocument/2006/relationships/image" Target="../media/image171.png"/><Relationship Id="rId22" Type="http://schemas.openxmlformats.org/officeDocument/2006/relationships/image" Target="../media/image179.png"/><Relationship Id="rId27" Type="http://schemas.openxmlformats.org/officeDocument/2006/relationships/image" Target="../media/image183.svg"/><Relationship Id="rId30" Type="http://schemas.openxmlformats.org/officeDocument/2006/relationships/image" Target="../media/image107.png"/><Relationship Id="rId35" Type="http://schemas.openxmlformats.org/officeDocument/2006/relationships/image" Target="../media/image189.svg"/><Relationship Id="rId43" Type="http://schemas.openxmlformats.org/officeDocument/2006/relationships/image" Target="../media/image196.svg"/><Relationship Id="rId8" Type="http://schemas.openxmlformats.org/officeDocument/2006/relationships/image" Target="../media/image165.png"/><Relationship Id="rId3" Type="http://schemas.openxmlformats.org/officeDocument/2006/relationships/image" Target="../media/image80.png"/><Relationship Id="rId12" Type="http://schemas.openxmlformats.org/officeDocument/2006/relationships/image" Target="../media/image169.png"/><Relationship Id="rId17" Type="http://schemas.openxmlformats.org/officeDocument/2006/relationships/image" Target="../media/image174.svg"/><Relationship Id="rId25" Type="http://schemas.openxmlformats.org/officeDocument/2006/relationships/image" Target="../media/image182.svg"/><Relationship Id="rId33" Type="http://schemas.openxmlformats.org/officeDocument/2006/relationships/image" Target="../media/image187.svg"/><Relationship Id="rId38" Type="http://schemas.openxmlformats.org/officeDocument/2006/relationships/image" Target="../media/image192.png"/></Relationships>
</file>

<file path=ppt/slides/_rels/slide62.xml.rels><?xml version="1.0" encoding="UTF-8" standalone="yes"?>
<Relationships xmlns="http://schemas.openxmlformats.org/package/2006/relationships"><Relationship Id="rId13" Type="http://schemas.openxmlformats.org/officeDocument/2006/relationships/image" Target="../media/image170.svg"/><Relationship Id="rId18" Type="http://schemas.openxmlformats.org/officeDocument/2006/relationships/image" Target="../media/image175.png"/><Relationship Id="rId26" Type="http://schemas.openxmlformats.org/officeDocument/2006/relationships/image" Target="../media/image103.png"/><Relationship Id="rId39" Type="http://schemas.openxmlformats.org/officeDocument/2006/relationships/image" Target="../media/image193.svg"/><Relationship Id="rId21" Type="http://schemas.openxmlformats.org/officeDocument/2006/relationships/image" Target="../media/image178.svg"/><Relationship Id="rId34" Type="http://schemas.openxmlformats.org/officeDocument/2006/relationships/image" Target="../media/image188.png"/><Relationship Id="rId42" Type="http://schemas.openxmlformats.org/officeDocument/2006/relationships/image" Target="../media/image117.png"/><Relationship Id="rId7" Type="http://schemas.openxmlformats.org/officeDocument/2006/relationships/image" Target="../media/image164.svg"/><Relationship Id="rId2" Type="http://schemas.openxmlformats.org/officeDocument/2006/relationships/notesSlide" Target="../notesSlides/notesSlide17.xml"/><Relationship Id="rId16" Type="http://schemas.openxmlformats.org/officeDocument/2006/relationships/image" Target="../media/image173.png"/><Relationship Id="rId29" Type="http://schemas.openxmlformats.org/officeDocument/2006/relationships/image" Target="../media/image185.svg"/><Relationship Id="rId1" Type="http://schemas.openxmlformats.org/officeDocument/2006/relationships/slideLayout" Target="../slideLayouts/slideLayout13.xml"/><Relationship Id="rId6" Type="http://schemas.openxmlformats.org/officeDocument/2006/relationships/image" Target="../media/image163.png"/><Relationship Id="rId11" Type="http://schemas.openxmlformats.org/officeDocument/2006/relationships/image" Target="../media/image168.svg"/><Relationship Id="rId24" Type="http://schemas.openxmlformats.org/officeDocument/2006/relationships/image" Target="../media/image181.png"/><Relationship Id="rId32" Type="http://schemas.openxmlformats.org/officeDocument/2006/relationships/image" Target="../media/image91.png"/><Relationship Id="rId37" Type="http://schemas.openxmlformats.org/officeDocument/2006/relationships/image" Target="../media/image191.svg"/><Relationship Id="rId40" Type="http://schemas.openxmlformats.org/officeDocument/2006/relationships/image" Target="../media/image194.png"/><Relationship Id="rId45" Type="http://schemas.openxmlformats.org/officeDocument/2006/relationships/image" Target="../media/image199.jpeg"/><Relationship Id="rId5" Type="http://schemas.openxmlformats.org/officeDocument/2006/relationships/image" Target="../media/image162.svg"/><Relationship Id="rId15" Type="http://schemas.openxmlformats.org/officeDocument/2006/relationships/image" Target="../media/image172.svg"/><Relationship Id="rId23" Type="http://schemas.openxmlformats.org/officeDocument/2006/relationships/image" Target="../media/image180.svg"/><Relationship Id="rId28" Type="http://schemas.openxmlformats.org/officeDocument/2006/relationships/image" Target="../media/image184.png"/><Relationship Id="rId36" Type="http://schemas.openxmlformats.org/officeDocument/2006/relationships/image" Target="../media/image190.png"/><Relationship Id="rId10" Type="http://schemas.openxmlformats.org/officeDocument/2006/relationships/image" Target="../media/image167.png"/><Relationship Id="rId19" Type="http://schemas.openxmlformats.org/officeDocument/2006/relationships/image" Target="../media/image176.svg"/><Relationship Id="rId31" Type="http://schemas.openxmlformats.org/officeDocument/2006/relationships/image" Target="../media/image186.svg"/><Relationship Id="rId44" Type="http://schemas.openxmlformats.org/officeDocument/2006/relationships/image" Target="../media/image198.jpeg"/><Relationship Id="rId4" Type="http://schemas.openxmlformats.org/officeDocument/2006/relationships/image" Target="../media/image161.png"/><Relationship Id="rId9" Type="http://schemas.openxmlformats.org/officeDocument/2006/relationships/image" Target="../media/image166.svg"/><Relationship Id="rId14" Type="http://schemas.openxmlformats.org/officeDocument/2006/relationships/image" Target="../media/image171.png"/><Relationship Id="rId22" Type="http://schemas.openxmlformats.org/officeDocument/2006/relationships/image" Target="../media/image179.png"/><Relationship Id="rId27" Type="http://schemas.openxmlformats.org/officeDocument/2006/relationships/image" Target="../media/image183.svg"/><Relationship Id="rId30" Type="http://schemas.openxmlformats.org/officeDocument/2006/relationships/image" Target="../media/image107.png"/><Relationship Id="rId35" Type="http://schemas.openxmlformats.org/officeDocument/2006/relationships/image" Target="../media/image189.svg"/><Relationship Id="rId43" Type="http://schemas.openxmlformats.org/officeDocument/2006/relationships/image" Target="../media/image196.svg"/><Relationship Id="rId8" Type="http://schemas.openxmlformats.org/officeDocument/2006/relationships/image" Target="../media/image165.png"/><Relationship Id="rId3" Type="http://schemas.openxmlformats.org/officeDocument/2006/relationships/image" Target="../media/image80.png"/><Relationship Id="rId12" Type="http://schemas.openxmlformats.org/officeDocument/2006/relationships/image" Target="../media/image169.png"/><Relationship Id="rId17" Type="http://schemas.openxmlformats.org/officeDocument/2006/relationships/image" Target="../media/image174.svg"/><Relationship Id="rId25" Type="http://schemas.openxmlformats.org/officeDocument/2006/relationships/image" Target="../media/image182.svg"/><Relationship Id="rId33" Type="http://schemas.openxmlformats.org/officeDocument/2006/relationships/image" Target="../media/image187.svg"/><Relationship Id="rId38" Type="http://schemas.openxmlformats.org/officeDocument/2006/relationships/image" Target="../media/image192.png"/><Relationship Id="rId20" Type="http://schemas.openxmlformats.org/officeDocument/2006/relationships/image" Target="../media/image177.png"/><Relationship Id="rId41" Type="http://schemas.openxmlformats.org/officeDocument/2006/relationships/image" Target="../media/image195.svg"/></Relationships>
</file>

<file path=ppt/slides/_rels/slide63.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5.png"/><Relationship Id="rId21" Type="http://schemas.openxmlformats.org/officeDocument/2006/relationships/image" Target="../media/image98.svg"/><Relationship Id="rId34" Type="http://schemas.openxmlformats.org/officeDocument/2006/relationships/image" Target="../media/image110.svg"/><Relationship Id="rId42" Type="http://schemas.openxmlformats.org/officeDocument/2006/relationships/image" Target="../media/image196.svg"/><Relationship Id="rId7" Type="http://schemas.openxmlformats.org/officeDocument/2006/relationships/image" Target="../media/image84.svg"/><Relationship Id="rId2" Type="http://schemas.openxmlformats.org/officeDocument/2006/relationships/notesSlide" Target="../notesSlides/notesSlide18.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7.pn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87.svg"/><Relationship Id="rId37" Type="http://schemas.openxmlformats.org/officeDocument/2006/relationships/image" Target="../media/image113.png"/><Relationship Id="rId40" Type="http://schemas.openxmlformats.org/officeDocument/2006/relationships/image" Target="../media/image116.sv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2.sv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86.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83.svg"/><Relationship Id="rId30" Type="http://schemas.openxmlformats.org/officeDocument/2006/relationships/image" Target="../media/image107.png"/><Relationship Id="rId35" Type="http://schemas.openxmlformats.org/officeDocument/2006/relationships/image" Target="../media/image111.png"/><Relationship Id="rId43" Type="http://schemas.openxmlformats.org/officeDocument/2006/relationships/image" Target="../media/image158.jpe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200.svg"/><Relationship Id="rId33" Type="http://schemas.openxmlformats.org/officeDocument/2006/relationships/image" Target="../media/image109.png"/><Relationship Id="rId38" Type="http://schemas.openxmlformats.org/officeDocument/2006/relationships/image" Target="../media/image114.svg"/></Relationships>
</file>

<file path=ppt/slides/_rels/slide64.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5.png"/><Relationship Id="rId21" Type="http://schemas.openxmlformats.org/officeDocument/2006/relationships/image" Target="../media/image98.svg"/><Relationship Id="rId34" Type="http://schemas.openxmlformats.org/officeDocument/2006/relationships/image" Target="../media/image110.svg"/><Relationship Id="rId42" Type="http://schemas.openxmlformats.org/officeDocument/2006/relationships/image" Target="../media/image196.svg"/><Relationship Id="rId7" Type="http://schemas.openxmlformats.org/officeDocument/2006/relationships/image" Target="../media/image84.svg"/><Relationship Id="rId2" Type="http://schemas.openxmlformats.org/officeDocument/2006/relationships/notesSlide" Target="../notesSlides/notesSlide19.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7.pn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87.svg"/><Relationship Id="rId37" Type="http://schemas.openxmlformats.org/officeDocument/2006/relationships/image" Target="../media/image113.png"/><Relationship Id="rId40" Type="http://schemas.openxmlformats.org/officeDocument/2006/relationships/image" Target="../media/image116.sv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2.sv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86.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83.svg"/><Relationship Id="rId30" Type="http://schemas.openxmlformats.org/officeDocument/2006/relationships/image" Target="../media/image107.png"/><Relationship Id="rId35" Type="http://schemas.openxmlformats.org/officeDocument/2006/relationships/image" Target="../media/image111.png"/><Relationship Id="rId43" Type="http://schemas.openxmlformats.org/officeDocument/2006/relationships/image" Target="../media/image197.jpe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200.svg"/><Relationship Id="rId33" Type="http://schemas.openxmlformats.org/officeDocument/2006/relationships/image" Target="../media/image109.png"/><Relationship Id="rId38" Type="http://schemas.openxmlformats.org/officeDocument/2006/relationships/image" Target="../media/image114.svg"/></Relationships>
</file>

<file path=ppt/slides/_rels/slide65.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5.png"/><Relationship Id="rId21" Type="http://schemas.openxmlformats.org/officeDocument/2006/relationships/image" Target="../media/image98.svg"/><Relationship Id="rId34" Type="http://schemas.openxmlformats.org/officeDocument/2006/relationships/image" Target="../media/image110.svg"/><Relationship Id="rId42" Type="http://schemas.openxmlformats.org/officeDocument/2006/relationships/image" Target="../media/image196.svg"/><Relationship Id="rId7" Type="http://schemas.openxmlformats.org/officeDocument/2006/relationships/image" Target="../media/image84.svg"/><Relationship Id="rId2" Type="http://schemas.openxmlformats.org/officeDocument/2006/relationships/notesSlide" Target="../notesSlides/notesSlide20.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7.pn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87.svg"/><Relationship Id="rId37" Type="http://schemas.openxmlformats.org/officeDocument/2006/relationships/image" Target="../media/image113.png"/><Relationship Id="rId40" Type="http://schemas.openxmlformats.org/officeDocument/2006/relationships/image" Target="../media/image116.sv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2.sv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86.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83.svg"/><Relationship Id="rId30" Type="http://schemas.openxmlformats.org/officeDocument/2006/relationships/image" Target="../media/image107.png"/><Relationship Id="rId35" Type="http://schemas.openxmlformats.org/officeDocument/2006/relationships/image" Target="../media/image111.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200.svg"/><Relationship Id="rId33" Type="http://schemas.openxmlformats.org/officeDocument/2006/relationships/image" Target="../media/image109.png"/><Relationship Id="rId38" Type="http://schemas.openxmlformats.org/officeDocument/2006/relationships/image" Target="../media/image114.svg"/></Relationships>
</file>

<file path=ppt/slides/_rels/slide66.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42" Type="http://schemas.openxmlformats.org/officeDocument/2006/relationships/image" Target="../media/image201.jpeg"/><Relationship Id="rId7" Type="http://schemas.openxmlformats.org/officeDocument/2006/relationships/image" Target="../media/image84.svg"/><Relationship Id="rId2" Type="http://schemas.openxmlformats.org/officeDocument/2006/relationships/notesSlide" Target="../notesSlides/notesSlide21.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s>
</file>

<file path=ppt/slides/_rels/slide67.xml.rels><?xml version="1.0" encoding="UTF-8" standalone="yes"?>
<Relationships xmlns="http://schemas.openxmlformats.org/package/2006/relationships"><Relationship Id="rId13" Type="http://schemas.openxmlformats.org/officeDocument/2006/relationships/image" Target="../media/image211.svg"/><Relationship Id="rId18" Type="http://schemas.openxmlformats.org/officeDocument/2006/relationships/image" Target="../media/image216.png"/><Relationship Id="rId26" Type="http://schemas.openxmlformats.org/officeDocument/2006/relationships/image" Target="../media/image224.png"/><Relationship Id="rId39" Type="http://schemas.openxmlformats.org/officeDocument/2006/relationships/image" Target="../media/image232.svg"/><Relationship Id="rId21" Type="http://schemas.openxmlformats.org/officeDocument/2006/relationships/image" Target="../media/image219.svg"/><Relationship Id="rId34" Type="http://schemas.openxmlformats.org/officeDocument/2006/relationships/image" Target="../media/image111.png"/><Relationship Id="rId42" Type="http://schemas.openxmlformats.org/officeDocument/2006/relationships/image" Target="../media/image235.png"/><Relationship Id="rId7" Type="http://schemas.openxmlformats.org/officeDocument/2006/relationships/image" Target="../media/image205.svg"/><Relationship Id="rId2" Type="http://schemas.openxmlformats.org/officeDocument/2006/relationships/notesSlide" Target="../notesSlides/notesSlide22.xml"/><Relationship Id="rId16" Type="http://schemas.openxmlformats.org/officeDocument/2006/relationships/image" Target="../media/image214.png"/><Relationship Id="rId20" Type="http://schemas.openxmlformats.org/officeDocument/2006/relationships/image" Target="../media/image218.png"/><Relationship Id="rId29" Type="http://schemas.openxmlformats.org/officeDocument/2006/relationships/image" Target="../media/image226.svg"/><Relationship Id="rId41" Type="http://schemas.openxmlformats.org/officeDocument/2006/relationships/image" Target="../media/image234.svg"/><Relationship Id="rId1" Type="http://schemas.openxmlformats.org/officeDocument/2006/relationships/slideLayout" Target="../slideLayouts/slideLayout13.xml"/><Relationship Id="rId6" Type="http://schemas.openxmlformats.org/officeDocument/2006/relationships/image" Target="../media/image204.png"/><Relationship Id="rId11" Type="http://schemas.openxmlformats.org/officeDocument/2006/relationships/image" Target="../media/image209.svg"/><Relationship Id="rId24" Type="http://schemas.openxmlformats.org/officeDocument/2006/relationships/image" Target="../media/image222.png"/><Relationship Id="rId32" Type="http://schemas.openxmlformats.org/officeDocument/2006/relationships/image" Target="../media/image109.png"/><Relationship Id="rId37" Type="http://schemas.openxmlformats.org/officeDocument/2006/relationships/image" Target="../media/image231.svg"/><Relationship Id="rId40" Type="http://schemas.openxmlformats.org/officeDocument/2006/relationships/image" Target="../media/image233.png"/><Relationship Id="rId5" Type="http://schemas.openxmlformats.org/officeDocument/2006/relationships/image" Target="../media/image203.svg"/><Relationship Id="rId15" Type="http://schemas.openxmlformats.org/officeDocument/2006/relationships/image" Target="../media/image213.svg"/><Relationship Id="rId23" Type="http://schemas.openxmlformats.org/officeDocument/2006/relationships/image" Target="../media/image221.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208.png"/><Relationship Id="rId19" Type="http://schemas.openxmlformats.org/officeDocument/2006/relationships/image" Target="../media/image217.svg"/><Relationship Id="rId31" Type="http://schemas.openxmlformats.org/officeDocument/2006/relationships/image" Target="../media/image228.svg"/><Relationship Id="rId4" Type="http://schemas.openxmlformats.org/officeDocument/2006/relationships/image" Target="../media/image202.png"/><Relationship Id="rId9" Type="http://schemas.openxmlformats.org/officeDocument/2006/relationships/image" Target="../media/image207.svg"/><Relationship Id="rId14" Type="http://schemas.openxmlformats.org/officeDocument/2006/relationships/image" Target="../media/image212.png"/><Relationship Id="rId22" Type="http://schemas.openxmlformats.org/officeDocument/2006/relationships/image" Target="../media/image220.png"/><Relationship Id="rId27" Type="http://schemas.openxmlformats.org/officeDocument/2006/relationships/image" Target="../media/image225.svg"/><Relationship Id="rId30" Type="http://schemas.openxmlformats.org/officeDocument/2006/relationships/image" Target="../media/image227.png"/><Relationship Id="rId35" Type="http://schemas.openxmlformats.org/officeDocument/2006/relationships/image" Target="../media/image230.svg"/><Relationship Id="rId8" Type="http://schemas.openxmlformats.org/officeDocument/2006/relationships/image" Target="../media/image206.png"/><Relationship Id="rId3" Type="http://schemas.openxmlformats.org/officeDocument/2006/relationships/image" Target="../media/image80.png"/><Relationship Id="rId12" Type="http://schemas.openxmlformats.org/officeDocument/2006/relationships/image" Target="../media/image210.png"/><Relationship Id="rId17" Type="http://schemas.openxmlformats.org/officeDocument/2006/relationships/image" Target="../media/image215.svg"/><Relationship Id="rId25" Type="http://schemas.openxmlformats.org/officeDocument/2006/relationships/image" Target="../media/image223.svg"/><Relationship Id="rId33" Type="http://schemas.openxmlformats.org/officeDocument/2006/relationships/image" Target="../media/image229.svg"/><Relationship Id="rId38" Type="http://schemas.openxmlformats.org/officeDocument/2006/relationships/image" Target="../media/image115.png"/></Relationships>
</file>

<file path=ppt/slides/_rels/slide68.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232.svg"/><Relationship Id="rId21" Type="http://schemas.openxmlformats.org/officeDocument/2006/relationships/image" Target="../media/image98.svg"/><Relationship Id="rId34" Type="http://schemas.openxmlformats.org/officeDocument/2006/relationships/image" Target="../media/image111.png"/><Relationship Id="rId42" Type="http://schemas.openxmlformats.org/officeDocument/2006/relationships/image" Target="../media/image236.jpeg"/><Relationship Id="rId7" Type="http://schemas.openxmlformats.org/officeDocument/2006/relationships/image" Target="../media/image84.svg"/><Relationship Id="rId2" Type="http://schemas.openxmlformats.org/officeDocument/2006/relationships/notesSlide" Target="../notesSlides/notesSlide23.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22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231.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230.svg"/><Relationship Id="rId43" Type="http://schemas.openxmlformats.org/officeDocument/2006/relationships/image" Target="../media/image237.jpe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229.svg"/><Relationship Id="rId38" Type="http://schemas.openxmlformats.org/officeDocument/2006/relationships/image" Target="../media/image115.png"/></Relationships>
</file>

<file path=ppt/slides/_rels/slide69.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232.svg"/><Relationship Id="rId21" Type="http://schemas.openxmlformats.org/officeDocument/2006/relationships/image" Target="../media/image98.svg"/><Relationship Id="rId34" Type="http://schemas.openxmlformats.org/officeDocument/2006/relationships/image" Target="../media/image111.png"/><Relationship Id="rId42" Type="http://schemas.openxmlformats.org/officeDocument/2006/relationships/image" Target="../media/image238.png"/><Relationship Id="rId7" Type="http://schemas.openxmlformats.org/officeDocument/2006/relationships/image" Target="../media/image84.svg"/><Relationship Id="rId2" Type="http://schemas.openxmlformats.org/officeDocument/2006/relationships/notesSlide" Target="../notesSlides/notesSlide24.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22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231.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230.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229.svg"/><Relationship Id="rId38" Type="http://schemas.openxmlformats.org/officeDocument/2006/relationships/image" Target="../media/image115.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42" Type="http://schemas.openxmlformats.org/officeDocument/2006/relationships/image" Target="../media/image239.jpeg"/><Relationship Id="rId7" Type="http://schemas.openxmlformats.org/officeDocument/2006/relationships/image" Target="../media/image84.svg"/><Relationship Id="rId2" Type="http://schemas.openxmlformats.org/officeDocument/2006/relationships/notesSlide" Target="../notesSlides/notesSlide25.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s>
</file>

<file path=ppt/slides/_rels/slide71.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42" Type="http://schemas.openxmlformats.org/officeDocument/2006/relationships/image" Target="../media/image237.jpeg"/><Relationship Id="rId7" Type="http://schemas.openxmlformats.org/officeDocument/2006/relationships/image" Target="../media/image84.svg"/><Relationship Id="rId2" Type="http://schemas.openxmlformats.org/officeDocument/2006/relationships/notesSlide" Target="../notesSlides/notesSlide26.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s>
</file>

<file path=ppt/slides/_rels/slide72.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42" Type="http://schemas.openxmlformats.org/officeDocument/2006/relationships/image" Target="../media/image235.png"/><Relationship Id="rId7" Type="http://schemas.openxmlformats.org/officeDocument/2006/relationships/image" Target="../media/image84.svg"/><Relationship Id="rId2" Type="http://schemas.openxmlformats.org/officeDocument/2006/relationships/notesSlide" Target="../notesSlides/notesSlide27.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8.svg"/><Relationship Id="rId1" Type="http://schemas.openxmlformats.org/officeDocument/2006/relationships/slideLayout" Target="../slideLayouts/slideLayout22.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s>
</file>

<file path=ppt/slides/_rels/slide73.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42" Type="http://schemas.openxmlformats.org/officeDocument/2006/relationships/image" Target="../media/image240.jpeg"/><Relationship Id="rId7" Type="http://schemas.openxmlformats.org/officeDocument/2006/relationships/image" Target="../media/image84.svg"/><Relationship Id="rId2" Type="http://schemas.openxmlformats.org/officeDocument/2006/relationships/notesSlide" Target="../notesSlides/notesSlide28.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s>
</file>

<file path=ppt/slides/_rels/slide74.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232.svg"/><Relationship Id="rId21" Type="http://schemas.openxmlformats.org/officeDocument/2006/relationships/image" Target="../media/image98.svg"/><Relationship Id="rId34" Type="http://schemas.openxmlformats.org/officeDocument/2006/relationships/image" Target="../media/image111.png"/><Relationship Id="rId7" Type="http://schemas.openxmlformats.org/officeDocument/2006/relationships/image" Target="../media/image84.svg"/><Relationship Id="rId2" Type="http://schemas.openxmlformats.org/officeDocument/2006/relationships/notesSlide" Target="../notesSlides/notesSlide29.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22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231.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230.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229.svg"/><Relationship Id="rId38" Type="http://schemas.openxmlformats.org/officeDocument/2006/relationships/image" Target="../media/image115.png"/></Relationships>
</file>

<file path=ppt/slides/_rels/slide75.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7" Type="http://schemas.openxmlformats.org/officeDocument/2006/relationships/image" Target="../media/image84.svg"/><Relationship Id="rId2" Type="http://schemas.openxmlformats.org/officeDocument/2006/relationships/notesSlide" Target="../notesSlides/notesSlide30.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s>
</file>

<file path=ppt/slides/_rels/slide76.xml.rels><?xml version="1.0" encoding="UTF-8" standalone="yes"?>
<Relationships xmlns="http://schemas.openxmlformats.org/package/2006/relationships"><Relationship Id="rId13" Type="http://schemas.openxmlformats.org/officeDocument/2006/relationships/image" Target="../media/image90.sv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svg"/><Relationship Id="rId21" Type="http://schemas.openxmlformats.org/officeDocument/2006/relationships/image" Target="../media/image98.svg"/><Relationship Id="rId34" Type="http://schemas.openxmlformats.org/officeDocument/2006/relationships/image" Target="../media/image111.png"/><Relationship Id="rId7" Type="http://schemas.openxmlformats.org/officeDocument/2006/relationships/image" Target="../media/image84.svg"/><Relationship Id="rId2" Type="http://schemas.openxmlformats.org/officeDocument/2006/relationships/notesSlide" Target="../notesSlides/notesSlide31.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41" Type="http://schemas.openxmlformats.org/officeDocument/2006/relationships/image" Target="../media/image118.sv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sv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svg"/><Relationship Id="rId40" Type="http://schemas.openxmlformats.org/officeDocument/2006/relationships/image" Target="../media/image117.png"/><Relationship Id="rId5" Type="http://schemas.openxmlformats.org/officeDocument/2006/relationships/image" Target="../media/image82.sv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png"/><Relationship Id="rId19" Type="http://schemas.openxmlformats.org/officeDocument/2006/relationships/image" Target="../media/image96.svg"/><Relationship Id="rId31" Type="http://schemas.openxmlformats.org/officeDocument/2006/relationships/image" Target="../media/image108.sv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112.sv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38"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image" Target="../media/image242.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249.svg"/></Relationships>
</file>

<file path=ppt/slides/_rels/slide86.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25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2.png"/></Relationships>
</file>

<file path=ppt/slides/_rels/slide89.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xhere.com/ko/photo/1087566"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5.xml"/><Relationship Id="rId1" Type="http://schemas.openxmlformats.org/officeDocument/2006/relationships/video" Target="https://www.youtube.com/embed/lmyZMtPVodo?feature=oembed" TargetMode="External"/><Relationship Id="rId4" Type="http://schemas.openxmlformats.org/officeDocument/2006/relationships/image" Target="../media/image255.jpeg"/></Relationships>
</file>

<file path=ppt/slides/_rels/slide92.xml.rels><?xml version="1.0" encoding="UTF-8" standalone="yes"?>
<Relationships xmlns="http://schemas.openxmlformats.org/package/2006/relationships"><Relationship Id="rId3" Type="http://schemas.openxmlformats.org/officeDocument/2006/relationships/image" Target="../media/image257.svg"/><Relationship Id="rId2" Type="http://schemas.openxmlformats.org/officeDocument/2006/relationships/image" Target="../media/image256.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hyperlink" Target="https://technofaq.org/posts/2020/02/6-tips-on-communication-and-teamwork-to-strengthen-team-collaboration/" TargetMode="External"/><Relationship Id="rId2" Type="http://schemas.openxmlformats.org/officeDocument/2006/relationships/image" Target="../media/image25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6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263.png"/><Relationship Id="rId7" Type="http://schemas.openxmlformats.org/officeDocument/2006/relationships/image" Target="../media/image265.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640.png"/><Relationship Id="rId4" Type="http://schemas.openxmlformats.org/officeDocument/2006/relationships/customXml" Target="../ink/ink4.xml"/><Relationship Id="rId9" Type="http://schemas.openxmlformats.org/officeDocument/2006/relationships/image" Target="../media/image2660.png"/></Relationships>
</file>

<file path=ppt/slides/_rels/slide98.xml.rels><?xml version="1.0" encoding="UTF-8" standalone="yes"?>
<Relationships xmlns="http://schemas.openxmlformats.org/package/2006/relationships"><Relationship Id="rId3" Type="http://schemas.openxmlformats.org/officeDocument/2006/relationships/image" Target="../media/image263.sv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6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DEFC40A5-7BBE-0520-2929-DCE7EB10A670}"/>
              </a:ext>
            </a:extLst>
          </p:cNvPr>
          <p:cNvSpPr>
            <a:spLocks noGrp="1"/>
          </p:cNvSpPr>
          <p:nvPr>
            <p:ph type="ctrTitle"/>
          </p:nvPr>
        </p:nvSpPr>
        <p:spPr>
          <a:xfrm>
            <a:off x="539999" y="991003"/>
            <a:ext cx="6084085" cy="1452024"/>
          </a:xfrm>
        </p:spPr>
        <p:txBody>
          <a:bodyPr>
            <a:normAutofit fontScale="90000"/>
          </a:bodyPr>
          <a:lstStyle/>
          <a:p>
            <a:r>
              <a:rPr lang="sv-SE" sz="8000" dirty="0"/>
              <a:t>Självledarskap</a:t>
            </a:r>
          </a:p>
        </p:txBody>
      </p:sp>
      <p:sp>
        <p:nvSpPr>
          <p:cNvPr id="3" name="Underrubrik 2">
            <a:extLst>
              <a:ext uri="{FF2B5EF4-FFF2-40B4-BE49-F238E27FC236}">
                <a16:creationId xmlns:a16="http://schemas.microsoft.com/office/drawing/2014/main" id="{D1E7B5E1-64F5-AF5B-6B1E-3B51856F0798}"/>
              </a:ext>
            </a:extLst>
          </p:cNvPr>
          <p:cNvSpPr>
            <a:spLocks noGrp="1"/>
          </p:cNvSpPr>
          <p:nvPr>
            <p:ph type="subTitle" idx="1"/>
          </p:nvPr>
        </p:nvSpPr>
        <p:spPr>
          <a:xfrm>
            <a:off x="539999" y="2812634"/>
            <a:ext cx="5521127" cy="1320249"/>
          </a:xfrm>
        </p:spPr>
        <p:txBody>
          <a:bodyPr>
            <a:normAutofit/>
          </a:bodyPr>
          <a:lstStyle/>
          <a:p>
            <a:r>
              <a:rPr lang="sv-SE" dirty="0"/>
              <a:t>Grundkurs  </a:t>
            </a:r>
          </a:p>
          <a:p>
            <a:r>
              <a:rPr lang="sv-SE" dirty="0"/>
              <a:t>- Förstå Dig själv och de du Samverkar med!</a:t>
            </a:r>
          </a:p>
        </p:txBody>
      </p:sp>
      <p:grpSp>
        <p:nvGrpSpPr>
          <p:cNvPr id="25" name="Group 24">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26" name="Oval 25">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0" name="Picture 3">
            <a:extLst>
              <a:ext uri="{FF2B5EF4-FFF2-40B4-BE49-F238E27FC236}">
                <a16:creationId xmlns:a16="http://schemas.microsoft.com/office/drawing/2014/main" id="{48AC6DF5-64BA-FA78-48BA-107311601EE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8" name="textruta 7">
            <a:extLst>
              <a:ext uri="{FF2B5EF4-FFF2-40B4-BE49-F238E27FC236}">
                <a16:creationId xmlns:a16="http://schemas.microsoft.com/office/drawing/2014/main" id="{7FEAF968-40F1-E626-35D4-DB213C95B96B}"/>
              </a:ext>
            </a:extLst>
          </p:cNvPr>
          <p:cNvSpPr txBox="1"/>
          <p:nvPr/>
        </p:nvSpPr>
        <p:spPr>
          <a:xfrm>
            <a:off x="374986" y="5671764"/>
            <a:ext cx="2625078" cy="923330"/>
          </a:xfrm>
          <a:prstGeom prst="rect">
            <a:avLst/>
          </a:prstGeom>
          <a:noFill/>
        </p:spPr>
        <p:txBody>
          <a:bodyPr wrap="none" rtlCol="0">
            <a:spAutoFit/>
          </a:bodyPr>
          <a:lstStyle/>
          <a:p>
            <a:r>
              <a:rPr lang="sv-SE" dirty="0"/>
              <a:t>KREIVI COACHING AB</a:t>
            </a:r>
          </a:p>
          <a:p>
            <a:r>
              <a:rPr lang="sv-SE" dirty="0"/>
              <a:t>0707-516161</a:t>
            </a:r>
          </a:p>
          <a:p>
            <a:r>
              <a:rPr lang="sv-SE" dirty="0" err="1"/>
              <a:t>anja@kreivicoaching.se</a:t>
            </a:r>
            <a:endParaRPr lang="sv-SE" dirty="0"/>
          </a:p>
        </p:txBody>
      </p:sp>
    </p:spTree>
    <p:extLst>
      <p:ext uri="{BB962C8B-B14F-4D97-AF65-F5344CB8AC3E}">
        <p14:creationId xmlns:p14="http://schemas.microsoft.com/office/powerpoint/2010/main" val="297863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E11E5CC-3C1F-4093-97B6-6433FBF9A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28D720AE-B07F-482D-B526-4A9C632D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6F0BCA-E2AA-4AED-9091-1E820FF25B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71D2B33-982E-4EC0-9252-B8A7383C96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9250D86D-299E-4837-B82C-B97DACC975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F74EFAF9-4DE5-4C1F-BF17-0A5930FFF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57D782-AB09-4CB1-A94A-54F935E70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4E95A3B-E29B-40AA-B9DD-FF0BA512FD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1A71F79C-8170-4729-A592-753969B8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E5C556-02CA-4512-9F5F-7088484C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75FD132-C2ED-4807-B2DA-D428F9C449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71967F12-B0C4-4D31-8D63-89945DCD2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85EFB222-5238-DA2E-88C4-3ADC0883AD28}"/>
              </a:ext>
            </a:extLst>
          </p:cNvPr>
          <p:cNvSpPr>
            <a:spLocks noGrp="1"/>
          </p:cNvSpPr>
          <p:nvPr>
            <p:ph type="title"/>
          </p:nvPr>
        </p:nvSpPr>
        <p:spPr>
          <a:xfrm>
            <a:off x="526022" y="1098223"/>
            <a:ext cx="4500561" cy="5759450"/>
          </a:xfrm>
        </p:spPr>
        <p:txBody>
          <a:bodyPr anchor="t">
            <a:normAutofit/>
          </a:bodyPr>
          <a:lstStyle/>
          <a:p>
            <a:r>
              <a:rPr lang="sv-SE" sz="6200" dirty="0"/>
              <a:t>Presentation</a:t>
            </a:r>
          </a:p>
        </p:txBody>
      </p:sp>
      <p:graphicFrame>
        <p:nvGraphicFramePr>
          <p:cNvPr id="5" name="Platshållare för innehåll 2">
            <a:extLst>
              <a:ext uri="{FF2B5EF4-FFF2-40B4-BE49-F238E27FC236}">
                <a16:creationId xmlns:a16="http://schemas.microsoft.com/office/drawing/2014/main" id="{43394537-4942-1E33-AC29-2FA038BB3EB0}"/>
              </a:ext>
            </a:extLst>
          </p:cNvPr>
          <p:cNvGraphicFramePr>
            <a:graphicFrameLocks noGrp="1"/>
          </p:cNvGraphicFramePr>
          <p:nvPr>
            <p:ph idx="1"/>
            <p:extLst>
              <p:ext uri="{D42A27DB-BD31-4B8C-83A1-F6EECF244321}">
                <p14:modId xmlns:p14="http://schemas.microsoft.com/office/powerpoint/2010/main" val="3907890952"/>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49203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1" name="Rectangle 10">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6" name="Rectangle 15">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1" name="Rectangle 20">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4" name="Rectangle 23">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2" name="Rectangle 31">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0" name="Rectangle 29">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Rubrik 2">
            <a:extLst>
              <a:ext uri="{FF2B5EF4-FFF2-40B4-BE49-F238E27FC236}">
                <a16:creationId xmlns:a16="http://schemas.microsoft.com/office/drawing/2014/main" id="{F9B054F4-8499-83C0-0C00-DEAE674D71B6}"/>
              </a:ext>
            </a:extLst>
          </p:cNvPr>
          <p:cNvSpPr>
            <a:spLocks noGrp="1"/>
          </p:cNvSpPr>
          <p:nvPr>
            <p:ph type="title"/>
          </p:nvPr>
        </p:nvSpPr>
        <p:spPr>
          <a:xfrm>
            <a:off x="7086315" y="540000"/>
            <a:ext cx="4554821" cy="1100114"/>
          </a:xfrm>
        </p:spPr>
        <p:txBody>
          <a:bodyPr vert="horz" lIns="91440" tIns="45720" rIns="91440" bIns="45720" rtlCol="0" anchor="t">
            <a:normAutofit/>
          </a:bodyPr>
          <a:lstStyle/>
          <a:p>
            <a:r>
              <a:rPr lang="en-US" sz="4400" dirty="0">
                <a:solidFill>
                  <a:srgbClr val="FFC000"/>
                </a:solidFill>
              </a:rPr>
              <a:t>ÖVNING</a:t>
            </a:r>
            <a:r>
              <a:rPr lang="en-US" dirty="0">
                <a:solidFill>
                  <a:srgbClr val="FFC000"/>
                </a:solidFill>
              </a:rPr>
              <a:t>:</a:t>
            </a:r>
          </a:p>
        </p:txBody>
      </p:sp>
      <p:grpSp>
        <p:nvGrpSpPr>
          <p:cNvPr id="37" name="Group 36">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38" name="Oval 37">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4D6BF897-1A35-C7D5-51E0-7B8545187FDC}"/>
              </a:ext>
            </a:extLst>
          </p:cNvPr>
          <p:cNvPicPr>
            <a:picLocks noChangeAspect="1"/>
          </p:cNvPicPr>
          <p:nvPr/>
        </p:nvPicPr>
        <p:blipFill rotWithShape="1">
          <a:blip r:embed="rId2">
            <a:extLst>
              <a:ext uri="{28A0092B-C50C-407E-A947-70E740481C1C}">
                <a14:useLocalDpi xmlns:a14="http://schemas.microsoft.com/office/drawing/2010/main"/>
              </a:ext>
            </a:extLst>
          </a:blip>
          <a:srcRect r="-1" b="-1"/>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4" name="textruta 3">
            <a:extLst>
              <a:ext uri="{FF2B5EF4-FFF2-40B4-BE49-F238E27FC236}">
                <a16:creationId xmlns:a16="http://schemas.microsoft.com/office/drawing/2014/main" id="{A9DAE116-8672-C309-F1B9-1255926E09F1}"/>
              </a:ext>
            </a:extLst>
          </p:cNvPr>
          <p:cNvSpPr txBox="1"/>
          <p:nvPr/>
        </p:nvSpPr>
        <p:spPr>
          <a:xfrm>
            <a:off x="6686857" y="1927715"/>
            <a:ext cx="5605763" cy="3361604"/>
          </a:xfrm>
          <a:prstGeom prst="rect">
            <a:avLst/>
          </a:prstGeom>
        </p:spPr>
        <p:txBody>
          <a:bodyPr vert="horz" lIns="91440" tIns="45720" rIns="91440" bIns="45720" rtlCol="0" anchor="t">
            <a:normAutofit lnSpcReduction="10000"/>
          </a:bodyPr>
          <a:lstStyle/>
          <a:p>
            <a:pPr>
              <a:lnSpc>
                <a:spcPct val="115000"/>
              </a:lnSpc>
              <a:spcAft>
                <a:spcPts val="600"/>
              </a:spcAft>
            </a:pPr>
            <a:r>
              <a:rPr lang="en-US" sz="1500" spc="50" dirty="0"/>
              <a:t>
</a:t>
            </a:r>
            <a:r>
              <a:rPr lang="en-US" spc="50" dirty="0" err="1"/>
              <a:t>Vilka</a:t>
            </a:r>
            <a:r>
              <a:rPr lang="en-US" spc="50" dirty="0"/>
              <a:t> </a:t>
            </a:r>
            <a:r>
              <a:rPr lang="en-US" spc="50" dirty="0" err="1"/>
              <a:t>är</a:t>
            </a:r>
            <a:r>
              <a:rPr lang="en-US" spc="50" dirty="0"/>
              <a:t> mina </a:t>
            </a:r>
            <a:r>
              <a:rPr lang="en-US" spc="50" dirty="0" err="1"/>
              <a:t>tre</a:t>
            </a:r>
            <a:r>
              <a:rPr lang="en-US" spc="50" dirty="0"/>
              <a:t> </a:t>
            </a:r>
            <a:r>
              <a:rPr lang="en-US" spc="50" dirty="0" err="1"/>
              <a:t>bästa</a:t>
            </a:r>
            <a:r>
              <a:rPr lang="en-US" spc="50" dirty="0"/>
              <a:t> </a:t>
            </a:r>
            <a:r>
              <a:rPr lang="en-US" spc="50" dirty="0" err="1"/>
              <a:t>styrkor</a:t>
            </a:r>
            <a:r>
              <a:rPr lang="en-US" spc="50" dirty="0"/>
              <a:t> </a:t>
            </a:r>
            <a:r>
              <a:rPr lang="en-US" spc="50" dirty="0" err="1"/>
              <a:t>när</a:t>
            </a:r>
            <a:r>
              <a:rPr lang="en-US" spc="50" dirty="0"/>
              <a:t> det </a:t>
            </a:r>
          </a:p>
          <a:p>
            <a:pPr>
              <a:lnSpc>
                <a:spcPct val="115000"/>
              </a:lnSpc>
              <a:spcAft>
                <a:spcPts val="600"/>
              </a:spcAft>
            </a:pPr>
            <a:r>
              <a:rPr lang="en-US" spc="50" dirty="0" err="1"/>
              <a:t>kommer</a:t>
            </a:r>
            <a:r>
              <a:rPr lang="en-US" spc="50" dirty="0"/>
              <a:t> till </a:t>
            </a:r>
            <a:r>
              <a:rPr lang="en-US" spc="50" dirty="0" err="1"/>
              <a:t>att</a:t>
            </a:r>
            <a:r>
              <a:rPr lang="en-US" spc="50" dirty="0"/>
              <a:t> </a:t>
            </a:r>
            <a:r>
              <a:rPr lang="en-US" spc="50" dirty="0" err="1"/>
              <a:t>skapa</a:t>
            </a:r>
            <a:r>
              <a:rPr lang="en-US" spc="50" dirty="0"/>
              <a:t> </a:t>
            </a:r>
            <a:r>
              <a:rPr lang="en-US" spc="50" dirty="0" err="1"/>
              <a:t>tillit</a:t>
            </a:r>
            <a:r>
              <a:rPr lang="en-US" spc="50" dirty="0"/>
              <a:t>?</a:t>
            </a:r>
          </a:p>
          <a:p>
            <a:pPr>
              <a:lnSpc>
                <a:spcPct val="115000"/>
              </a:lnSpc>
              <a:spcAft>
                <a:spcPts val="600"/>
              </a:spcAft>
            </a:pPr>
            <a:r>
              <a:rPr lang="en-US" spc="50" dirty="0"/>
              <a:t>
</a:t>
            </a:r>
            <a:r>
              <a:rPr lang="en-US" spc="50" dirty="0" err="1"/>
              <a:t>Vilka</a:t>
            </a:r>
            <a:r>
              <a:rPr lang="en-US" spc="50" dirty="0"/>
              <a:t> </a:t>
            </a:r>
            <a:r>
              <a:rPr lang="en-US" spc="50" dirty="0" err="1"/>
              <a:t>är</a:t>
            </a:r>
            <a:r>
              <a:rPr lang="en-US" spc="50" dirty="0"/>
              <a:t> mina </a:t>
            </a:r>
            <a:r>
              <a:rPr lang="en-US" spc="50" dirty="0" err="1"/>
              <a:t>två</a:t>
            </a:r>
            <a:r>
              <a:rPr lang="en-US" spc="50" dirty="0"/>
              <a:t> </a:t>
            </a:r>
            <a:r>
              <a:rPr lang="en-US" spc="50" dirty="0" err="1"/>
              <a:t>utvecklingsmöjligheter</a:t>
            </a:r>
            <a:r>
              <a:rPr lang="en-US" spc="50" dirty="0"/>
              <a:t>? </a:t>
            </a:r>
          </a:p>
          <a:p>
            <a:pPr indent="-270000">
              <a:lnSpc>
                <a:spcPct val="115000"/>
              </a:lnSpc>
              <a:spcAft>
                <a:spcPts val="600"/>
              </a:spcAft>
              <a:buFont typeface="Arial" panose="020B0604020202020204" pitchFamily="34" charset="0"/>
              <a:buChar char="•"/>
            </a:pPr>
            <a:endParaRPr lang="en-US" spc="50" dirty="0"/>
          </a:p>
          <a:p>
            <a:pPr>
              <a:lnSpc>
                <a:spcPct val="115000"/>
              </a:lnSpc>
              <a:spcAft>
                <a:spcPts val="600"/>
              </a:spcAft>
            </a:pPr>
            <a:r>
              <a:rPr lang="en-US" spc="50" dirty="0" err="1"/>
              <a:t>Vad</a:t>
            </a:r>
            <a:r>
              <a:rPr lang="en-US" spc="50" dirty="0"/>
              <a:t> </a:t>
            </a:r>
            <a:r>
              <a:rPr lang="en-US" spc="50" dirty="0" err="1"/>
              <a:t>vill</a:t>
            </a:r>
            <a:r>
              <a:rPr lang="en-US" spc="50" dirty="0"/>
              <a:t> jag </a:t>
            </a:r>
            <a:r>
              <a:rPr lang="en-US" spc="50" dirty="0" err="1"/>
              <a:t>göra</a:t>
            </a:r>
            <a:r>
              <a:rPr lang="en-US" spc="50" dirty="0"/>
              <a:t> </a:t>
            </a:r>
            <a:r>
              <a:rPr lang="en-US" spc="50" dirty="0" err="1"/>
              <a:t>annorlunda</a:t>
            </a:r>
            <a:r>
              <a:rPr lang="en-US" spc="50" dirty="0"/>
              <a:t> för </a:t>
            </a:r>
            <a:r>
              <a:rPr lang="en-US" spc="50" dirty="0" err="1"/>
              <a:t>att</a:t>
            </a:r>
            <a:r>
              <a:rPr lang="en-US" spc="50" dirty="0"/>
              <a:t> </a:t>
            </a:r>
            <a:r>
              <a:rPr lang="en-US" spc="50" dirty="0" err="1"/>
              <a:t>öka</a:t>
            </a:r>
            <a:r>
              <a:rPr lang="en-US" spc="50" dirty="0"/>
              <a:t> </a:t>
            </a:r>
            <a:r>
              <a:rPr lang="en-US" spc="50" dirty="0" err="1"/>
              <a:t>förtroendet</a:t>
            </a:r>
            <a:r>
              <a:rPr lang="en-US" spc="50" dirty="0"/>
              <a:t> </a:t>
            </a:r>
            <a:r>
              <a:rPr lang="en-US" spc="50" dirty="0" err="1"/>
              <a:t>och</a:t>
            </a:r>
            <a:r>
              <a:rPr lang="en-US" spc="50" dirty="0"/>
              <a:t> </a:t>
            </a:r>
            <a:r>
              <a:rPr lang="en-US" spc="50" dirty="0" err="1"/>
              <a:t>tilliten</a:t>
            </a:r>
            <a:r>
              <a:rPr lang="en-US" spc="50" dirty="0"/>
              <a:t> för </a:t>
            </a:r>
            <a:r>
              <a:rPr lang="en-US" spc="50" dirty="0" err="1"/>
              <a:t>mig</a:t>
            </a:r>
            <a:r>
              <a:rPr lang="en-US" spc="50" dirty="0"/>
              <a:t> hos mina </a:t>
            </a:r>
            <a:r>
              <a:rPr lang="en-US" spc="50" dirty="0" err="1"/>
              <a:t>kollegor</a:t>
            </a:r>
            <a:r>
              <a:rPr lang="en-US" spc="50" dirty="0"/>
              <a:t>?</a:t>
            </a:r>
          </a:p>
          <a:p>
            <a:pPr indent="-270000">
              <a:lnSpc>
                <a:spcPct val="115000"/>
              </a:lnSpc>
              <a:spcAft>
                <a:spcPts val="600"/>
              </a:spcAft>
              <a:buFont typeface="Arial" panose="020B0604020202020204" pitchFamily="34" charset="0"/>
              <a:buChar char="•"/>
            </a:pPr>
            <a:endParaRPr lang="en-US" sz="1500" spc="50" dirty="0"/>
          </a:p>
        </p:txBody>
      </p:sp>
    </p:spTree>
    <p:extLst>
      <p:ext uri="{BB962C8B-B14F-4D97-AF65-F5344CB8AC3E}">
        <p14:creationId xmlns:p14="http://schemas.microsoft.com/office/powerpoint/2010/main" val="38137923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decherryblossom.files.wordpress.com/2012/06/coffee-break.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77440" y="582409"/>
            <a:ext cx="5834907" cy="572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8976319" y="6408712"/>
            <a:ext cx="2698229"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dirty="0" err="1">
              <a:solidFill>
                <a:prstClr val="white"/>
              </a:solidFill>
              <a:latin typeface="Electrolux Sans SemiBold"/>
            </a:endParaRPr>
          </a:p>
        </p:txBody>
      </p:sp>
    </p:spTree>
    <p:extLst>
      <p:ext uri="{BB962C8B-B14F-4D97-AF65-F5344CB8AC3E}">
        <p14:creationId xmlns:p14="http://schemas.microsoft.com/office/powerpoint/2010/main" val="40286223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8" name="Rectangle 47">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9" name="Oval 48">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0" name="Oval 49">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51" name="Group 50">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6" name="Rectangle 55">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7" name="Rectangle 56">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52" name="Group 51">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4" name="Rectangle 5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5" name="Rectangle 5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3" name="Rectangle 52">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9" name="Rectangle 58">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Picture 4" descr="Hand placing stars">
            <a:extLst>
              <a:ext uri="{FF2B5EF4-FFF2-40B4-BE49-F238E27FC236}">
                <a16:creationId xmlns:a16="http://schemas.microsoft.com/office/drawing/2014/main" id="{71468387-E05E-9F7D-B006-F28E568AE2CE}"/>
              </a:ext>
            </a:extLst>
          </p:cNvPr>
          <p:cNvPicPr>
            <a:picLocks noChangeAspect="1"/>
          </p:cNvPicPr>
          <p:nvPr/>
        </p:nvPicPr>
        <p:blipFill rotWithShape="1">
          <a:blip r:embed="rId2">
            <a:alphaModFix/>
            <a:extLst>
              <a:ext uri="{28A0092B-C50C-407E-A947-70E740481C1C}">
                <a14:useLocalDpi xmlns:a14="http://schemas.microsoft.com/office/drawing/2010/main"/>
              </a:ext>
            </a:extLst>
          </a:blip>
          <a:srcRect/>
          <a:stretch/>
        </p:blipFill>
        <p:spPr>
          <a:xfrm>
            <a:off x="-688" y="-4"/>
            <a:ext cx="12192687" cy="6858000"/>
          </a:xfrm>
          <a:prstGeom prst="rect">
            <a:avLst/>
          </a:prstGeom>
        </p:spPr>
      </p:pic>
      <p:grpSp>
        <p:nvGrpSpPr>
          <p:cNvPr id="61" name="Group 60">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62" name="Rectangle 61">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71" name="Rectangle 70">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69" name="Rectangle 68">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Group 65">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67" name="Rectangle 66">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Rubrik 2">
            <a:extLst>
              <a:ext uri="{FF2B5EF4-FFF2-40B4-BE49-F238E27FC236}">
                <a16:creationId xmlns:a16="http://schemas.microsoft.com/office/drawing/2014/main" id="{65C1898D-698B-CB9B-CC59-925C5CD2BD9D}"/>
              </a:ext>
            </a:extLst>
          </p:cNvPr>
          <p:cNvSpPr>
            <a:spLocks noGrp="1"/>
          </p:cNvSpPr>
          <p:nvPr>
            <p:ph type="title"/>
          </p:nvPr>
        </p:nvSpPr>
        <p:spPr>
          <a:xfrm>
            <a:off x="1487487" y="4327873"/>
            <a:ext cx="9217026" cy="1210396"/>
          </a:xfrm>
        </p:spPr>
        <p:txBody>
          <a:bodyPr vert="horz" lIns="91440" tIns="45720" rIns="91440" bIns="45720" rtlCol="0" anchor="b">
            <a:normAutofit/>
          </a:bodyPr>
          <a:lstStyle/>
          <a:p>
            <a:pPr algn="ctr"/>
            <a:r>
              <a:rPr lang="en-US" dirty="0">
                <a:solidFill>
                  <a:srgbClr val="FFFFFF"/>
                </a:solidFill>
              </a:rPr>
              <a:t>Block 4, Feedback</a:t>
            </a:r>
          </a:p>
        </p:txBody>
      </p:sp>
    </p:spTree>
    <p:extLst>
      <p:ext uri="{BB962C8B-B14F-4D97-AF65-F5344CB8AC3E}">
        <p14:creationId xmlns:p14="http://schemas.microsoft.com/office/powerpoint/2010/main" val="37578666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4" name="Rectangle 13">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Oval 14">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Oval 15">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7" name="Group 16">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9" name="Rectangle 18">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8" name="Rectangle 17">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36B3A321-911A-400E-B93F-F05340D6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7" name="Rectangle 26">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5" name="Rectangle 34">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3" name="Rectangle 32">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4DA1C98-92C3-4C03-B8C8-3DB28F701725}"/>
              </a:ext>
            </a:extLst>
          </p:cNvPr>
          <p:cNvSpPr>
            <a:spLocks noGrp="1"/>
          </p:cNvSpPr>
          <p:nvPr>
            <p:ph type="title"/>
          </p:nvPr>
        </p:nvSpPr>
        <p:spPr>
          <a:xfrm>
            <a:off x="7086315" y="545126"/>
            <a:ext cx="4554821" cy="2186096"/>
          </a:xfrm>
        </p:spPr>
        <p:txBody>
          <a:bodyPr vert="horz" lIns="91440" tIns="45720" rIns="91440" bIns="45720" rtlCol="0" anchor="b">
            <a:normAutofit/>
          </a:bodyPr>
          <a:lstStyle/>
          <a:p>
            <a:r>
              <a:rPr lang="en-US" sz="3800"/>
              <a:t>Innan du sätter igång med feedback…</a:t>
            </a:r>
            <a:br>
              <a:rPr lang="en-US" sz="3800"/>
            </a:br>
            <a:r>
              <a:rPr lang="en-US" sz="3800"/>
              <a:t>Fundera över din förmåga att lyssna</a:t>
            </a:r>
          </a:p>
        </p:txBody>
      </p:sp>
      <p:sp>
        <p:nvSpPr>
          <p:cNvPr id="40" name="Freeform: Shape 39">
            <a:extLst>
              <a:ext uri="{FF2B5EF4-FFF2-40B4-BE49-F238E27FC236}">
                <a16:creationId xmlns:a16="http://schemas.microsoft.com/office/drawing/2014/main" id="{8996FFB8-4DC9-4EDE-841E-8E8C9071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4" descr="Misconceptions about setting up a trust | PreceptsGroup">
            <a:extLst>
              <a:ext uri="{FF2B5EF4-FFF2-40B4-BE49-F238E27FC236}">
                <a16:creationId xmlns:a16="http://schemas.microsoft.com/office/drawing/2014/main" id="{47A0D698-CD70-42BC-AA16-A846168F51E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30034" y="549274"/>
            <a:ext cx="4984866" cy="2791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friendshipcircle.org/blog/wp-content/uploads/2015/01/5-Ways-to-Encourage-Auditory-Processing-and-Listening-Skills-e1420713728182.jpg">
            <a:extLst>
              <a:ext uri="{FF2B5EF4-FFF2-40B4-BE49-F238E27FC236}">
                <a16:creationId xmlns:a16="http://schemas.microsoft.com/office/drawing/2014/main" id="{5CAFDEB8-6313-4D75-9282-994BB37C7921}"/>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87990" y="3520800"/>
            <a:ext cx="5068954" cy="27879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822CED8-C6CF-4B59-ACF1-C6D845457B89}"/>
              </a:ext>
            </a:extLst>
          </p:cNvPr>
          <p:cNvSpPr>
            <a:spLocks noGrp="1" noChangeArrowheads="1"/>
          </p:cNvSpPr>
          <p:nvPr>
            <p:ph idx="4294967295"/>
          </p:nvPr>
        </p:nvSpPr>
        <p:spPr>
          <a:xfrm>
            <a:off x="7104063" y="2947121"/>
            <a:ext cx="4537073" cy="3361604"/>
          </a:xfrm>
        </p:spPr>
        <p:txBody>
          <a:bodyPr vert="horz" lIns="91440" tIns="45720" rIns="91440" bIns="45720" rtlCol="0" anchor="t">
            <a:normAutofit fontScale="92500" lnSpcReduction="10000"/>
          </a:bodyPr>
          <a:lstStyle/>
          <a:p>
            <a:pPr marL="0">
              <a:lnSpc>
                <a:spcPct val="115000"/>
              </a:lnSpc>
            </a:pPr>
            <a:endParaRPr lang="en-US" altLang="en-US" sz="1400" b="1" dirty="0"/>
          </a:p>
          <a:p>
            <a:pPr marL="0">
              <a:lnSpc>
                <a:spcPct val="115000"/>
              </a:lnSpc>
            </a:pPr>
            <a:endParaRPr lang="en-US" altLang="en-US" sz="1400" b="1" dirty="0"/>
          </a:p>
          <a:p>
            <a:pPr>
              <a:lnSpc>
                <a:spcPct val="115000"/>
              </a:lnSpc>
            </a:pPr>
            <a:r>
              <a:rPr lang="en-US" altLang="en-US" sz="1600" dirty="0" err="1"/>
              <a:t>Hjälper</a:t>
            </a:r>
            <a:r>
              <a:rPr lang="en-US" altLang="en-US" sz="1600" dirty="0"/>
              <a:t> till </a:t>
            </a:r>
            <a:r>
              <a:rPr lang="en-US" altLang="en-US" sz="1600" dirty="0" err="1"/>
              <a:t>att</a:t>
            </a:r>
            <a:r>
              <a:rPr lang="en-US" altLang="en-US" sz="1600" dirty="0"/>
              <a:t> </a:t>
            </a:r>
            <a:r>
              <a:rPr lang="en-US" altLang="en-US" sz="1600" dirty="0" err="1"/>
              <a:t>etablera</a:t>
            </a:r>
            <a:r>
              <a:rPr lang="en-US" altLang="en-US" sz="1600" dirty="0"/>
              <a:t> </a:t>
            </a:r>
            <a:r>
              <a:rPr lang="en-US" altLang="en-US" sz="1600" dirty="0" err="1"/>
              <a:t>känsla</a:t>
            </a:r>
            <a:r>
              <a:rPr lang="en-US" altLang="en-US" sz="1600" dirty="0"/>
              <a:t> av </a:t>
            </a:r>
            <a:r>
              <a:rPr lang="en-US" altLang="en-US" sz="1600" dirty="0" err="1"/>
              <a:t>samhörighet</a:t>
            </a:r>
            <a:endParaRPr lang="en-US" altLang="en-US" sz="1600" dirty="0"/>
          </a:p>
          <a:p>
            <a:pPr>
              <a:lnSpc>
                <a:spcPct val="115000"/>
              </a:lnSpc>
            </a:pPr>
            <a:r>
              <a:rPr lang="en-US" sz="1600" dirty="0" err="1"/>
              <a:t>Visar</a:t>
            </a:r>
            <a:r>
              <a:rPr lang="en-US" sz="1600" dirty="0"/>
              <a:t> </a:t>
            </a:r>
            <a:r>
              <a:rPr lang="en-US" sz="1600" dirty="0" err="1"/>
              <a:t>att</a:t>
            </a:r>
            <a:r>
              <a:rPr lang="en-US" sz="1600" dirty="0"/>
              <a:t> du </a:t>
            </a:r>
            <a:r>
              <a:rPr lang="en-US" sz="1600" dirty="0" err="1"/>
              <a:t>är</a:t>
            </a:r>
            <a:r>
              <a:rPr lang="en-US" sz="1600" dirty="0"/>
              <a:t> </a:t>
            </a:r>
            <a:r>
              <a:rPr lang="en-US" sz="1600" dirty="0" err="1"/>
              <a:t>uppmärksam</a:t>
            </a:r>
            <a:r>
              <a:rPr lang="en-US" sz="1600" dirty="0"/>
              <a:t> </a:t>
            </a:r>
            <a:r>
              <a:rPr lang="en-US" sz="1600" dirty="0" err="1"/>
              <a:t>och</a:t>
            </a:r>
            <a:r>
              <a:rPr lang="en-US" sz="1600" dirty="0"/>
              <a:t> </a:t>
            </a:r>
            <a:r>
              <a:rPr lang="en-US" sz="1600" dirty="0" err="1"/>
              <a:t>intresserad</a:t>
            </a:r>
            <a:r>
              <a:rPr lang="en-US" sz="1600" dirty="0"/>
              <a:t> </a:t>
            </a:r>
          </a:p>
          <a:p>
            <a:pPr>
              <a:lnSpc>
                <a:spcPct val="115000"/>
              </a:lnSpc>
            </a:pPr>
            <a:r>
              <a:rPr lang="en-US" sz="1600" dirty="0"/>
              <a:t>Ger </a:t>
            </a:r>
            <a:r>
              <a:rPr lang="en-US" sz="1600" dirty="0" err="1"/>
              <a:t>en</a:t>
            </a:r>
            <a:r>
              <a:rPr lang="en-US" sz="1600" dirty="0"/>
              <a:t> bra </a:t>
            </a:r>
            <a:r>
              <a:rPr lang="en-US" sz="1600" dirty="0" err="1"/>
              <a:t>inblick</a:t>
            </a:r>
            <a:r>
              <a:rPr lang="en-US" sz="1600" dirty="0"/>
              <a:t> för </a:t>
            </a:r>
            <a:r>
              <a:rPr lang="en-US" sz="1600" dirty="0" err="1"/>
              <a:t>att</a:t>
            </a:r>
            <a:r>
              <a:rPr lang="en-US" sz="1600" dirty="0"/>
              <a:t> </a:t>
            </a:r>
            <a:r>
              <a:rPr lang="en-US" sz="1600" dirty="0" err="1"/>
              <a:t>förstå</a:t>
            </a:r>
            <a:r>
              <a:rPr lang="en-US" sz="1600" dirty="0"/>
              <a:t> </a:t>
            </a:r>
          </a:p>
          <a:p>
            <a:pPr>
              <a:lnSpc>
                <a:spcPct val="115000"/>
              </a:lnSpc>
            </a:pPr>
            <a:r>
              <a:rPr lang="en-US" sz="1600" dirty="0" err="1"/>
              <a:t>Motiverar</a:t>
            </a:r>
            <a:r>
              <a:rPr lang="en-US" sz="1600" dirty="0"/>
              <a:t> </a:t>
            </a:r>
            <a:r>
              <a:rPr lang="en-US" sz="1600" dirty="0" err="1"/>
              <a:t>andra</a:t>
            </a:r>
            <a:r>
              <a:rPr lang="en-US" sz="1600" dirty="0"/>
              <a:t> </a:t>
            </a:r>
            <a:r>
              <a:rPr lang="en-US" sz="1600" dirty="0" err="1"/>
              <a:t>att</a:t>
            </a:r>
            <a:r>
              <a:rPr lang="en-US" sz="1600" dirty="0"/>
              <a:t> dela </a:t>
            </a:r>
            <a:r>
              <a:rPr lang="en-US" sz="1600" dirty="0" err="1"/>
              <a:t>sina</a:t>
            </a:r>
            <a:r>
              <a:rPr lang="en-US" sz="1600" dirty="0"/>
              <a:t> </a:t>
            </a:r>
            <a:r>
              <a:rPr lang="en-US" sz="1600" dirty="0" err="1"/>
              <a:t>idéer</a:t>
            </a:r>
            <a:r>
              <a:rPr lang="en-US" sz="1600" dirty="0"/>
              <a:t> </a:t>
            </a:r>
            <a:r>
              <a:rPr lang="en-US" sz="1600" dirty="0" err="1"/>
              <a:t>och</a:t>
            </a:r>
            <a:r>
              <a:rPr lang="en-US" sz="1600" dirty="0"/>
              <a:t> </a:t>
            </a:r>
            <a:r>
              <a:rPr lang="en-US" sz="1600" dirty="0" err="1"/>
              <a:t>farhågor</a:t>
            </a:r>
            <a:r>
              <a:rPr lang="en-US" sz="1600" dirty="0"/>
              <a:t> </a:t>
            </a:r>
          </a:p>
          <a:p>
            <a:pPr>
              <a:lnSpc>
                <a:spcPct val="115000"/>
              </a:lnSpc>
            </a:pPr>
            <a:r>
              <a:rPr lang="en-US" sz="1600" dirty="0" err="1"/>
              <a:t>Främjar</a:t>
            </a:r>
            <a:r>
              <a:rPr lang="en-US" sz="1600" dirty="0"/>
              <a:t> </a:t>
            </a:r>
            <a:r>
              <a:rPr lang="en-US" sz="1600" dirty="0" err="1"/>
              <a:t>tvåvägskommunikation</a:t>
            </a:r>
            <a:r>
              <a:rPr lang="en-US" sz="1600" dirty="0"/>
              <a:t> </a:t>
            </a:r>
            <a:r>
              <a:rPr lang="en-US" sz="1600" dirty="0" err="1"/>
              <a:t>och</a:t>
            </a:r>
            <a:r>
              <a:rPr lang="en-US" sz="1600" dirty="0"/>
              <a:t> </a:t>
            </a:r>
            <a:r>
              <a:rPr lang="en-US" sz="1600" dirty="0" err="1"/>
              <a:t>lärande</a:t>
            </a:r>
            <a:endParaRPr lang="en-US" sz="1600" dirty="0"/>
          </a:p>
          <a:p>
            <a:pPr>
              <a:lnSpc>
                <a:spcPct val="115000"/>
              </a:lnSpc>
            </a:pPr>
            <a:r>
              <a:rPr lang="en-US" sz="1600" dirty="0" err="1"/>
              <a:t>Bygger</a:t>
            </a:r>
            <a:r>
              <a:rPr lang="en-US" sz="1600" dirty="0"/>
              <a:t> </a:t>
            </a:r>
            <a:r>
              <a:rPr lang="en-US" sz="1600" dirty="0" err="1"/>
              <a:t>tillit</a:t>
            </a:r>
            <a:r>
              <a:rPr lang="en-US" sz="1600" dirty="0"/>
              <a:t> &amp; </a:t>
            </a:r>
            <a:r>
              <a:rPr lang="en-US" sz="1600" dirty="0" err="1"/>
              <a:t>förtroende</a:t>
            </a:r>
            <a:r>
              <a:rPr lang="en-US" sz="1600" dirty="0"/>
              <a:t> </a:t>
            </a:r>
          </a:p>
        </p:txBody>
      </p:sp>
    </p:spTree>
    <p:extLst>
      <p:ext uri="{BB962C8B-B14F-4D97-AF65-F5344CB8AC3E}">
        <p14:creationId xmlns:p14="http://schemas.microsoft.com/office/powerpoint/2010/main" val="398447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fade">
                                      <p:cBhvr>
                                        <p:cTn id="7" dur="1000"/>
                                        <p:tgtEl>
                                          <p:spTgt spid="6">
                                            <p:txEl>
                                              <p:pRg st="7" end="7"/>
                                            </p:txEl>
                                          </p:spTgt>
                                        </p:tgtEl>
                                      </p:cBhvr>
                                    </p:animEffect>
                                    <p:anim calcmode="lin" valueType="num">
                                      <p:cBhvr>
                                        <p:cTn id="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5" name="Rectangle 14">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Oval 15">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Oval 16">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8" name="Group 17">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20" name="Rectangle 19">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3" name="Rectangle 22">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5" name="Rectangle 24">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305A51-CC82-4584-ABE8-6968AF7540A9}"/>
              </a:ext>
            </a:extLst>
          </p:cNvPr>
          <p:cNvSpPr>
            <a:spLocks noGrp="1"/>
          </p:cNvSpPr>
          <p:nvPr>
            <p:ph type="title"/>
          </p:nvPr>
        </p:nvSpPr>
        <p:spPr>
          <a:xfrm>
            <a:off x="8897142" y="268287"/>
            <a:ext cx="3108561" cy="5759450"/>
          </a:xfrm>
        </p:spPr>
        <p:txBody>
          <a:bodyPr vert="horz" lIns="91440" tIns="45720" rIns="91440" bIns="45720" rtlCol="0" anchor="ctr">
            <a:normAutofit/>
          </a:bodyPr>
          <a:lstStyle/>
          <a:p>
            <a:r>
              <a:rPr lang="en-US" sz="3600" dirty="0"/>
              <a:t>Olika </a:t>
            </a:r>
            <a:r>
              <a:rPr lang="en-US" sz="3600" dirty="0" err="1"/>
              <a:t>samtalsverktyg</a:t>
            </a:r>
            <a:endParaRPr lang="en-US" sz="3600" dirty="0"/>
          </a:p>
        </p:txBody>
      </p:sp>
      <p:graphicFrame>
        <p:nvGraphicFramePr>
          <p:cNvPr id="9" name="Content Placeholder 8">
            <a:extLst>
              <a:ext uri="{FF2B5EF4-FFF2-40B4-BE49-F238E27FC236}">
                <a16:creationId xmlns:a16="http://schemas.microsoft.com/office/drawing/2014/main" id="{CB5F63BE-8C54-44A4-8BAC-6B522194D710}"/>
              </a:ext>
            </a:extLst>
          </p:cNvPr>
          <p:cNvGraphicFramePr>
            <a:graphicFrameLocks noGrp="1"/>
          </p:cNvGraphicFramePr>
          <p:nvPr>
            <p:ph idx="4294967295"/>
            <p:extLst>
              <p:ext uri="{D42A27DB-BD31-4B8C-83A1-F6EECF244321}">
                <p14:modId xmlns:p14="http://schemas.microsoft.com/office/powerpoint/2010/main" val="2187995156"/>
              </p:ext>
            </p:extLst>
          </p:nvPr>
        </p:nvGraphicFramePr>
        <p:xfrm>
          <a:off x="539999" y="268287"/>
          <a:ext cx="8132946" cy="6031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50317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60" name="Rectangle 59">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 name="Oval 60">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2" name="Oval 61">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63" name="Group 62">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65" name="Rectangle 64">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6" name="Rectangle 65">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4" name="Rectangle 63">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8" name="Rectangle 67">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70" name="Group 69">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71" name="Rectangle 70">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9" name="Rectangle 78">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7" name="Rectangle 76">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75">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Rectangle 81">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AD640A7-4D95-4954-9F26-1C38CD4E0F99}"/>
              </a:ext>
            </a:extLst>
          </p:cNvPr>
          <p:cNvSpPr>
            <a:spLocks noGrp="1"/>
          </p:cNvSpPr>
          <p:nvPr>
            <p:ph type="title"/>
          </p:nvPr>
        </p:nvSpPr>
        <p:spPr>
          <a:xfrm>
            <a:off x="6738998" y="540000"/>
            <a:ext cx="5452981" cy="1100114"/>
          </a:xfrm>
        </p:spPr>
        <p:txBody>
          <a:bodyPr vert="horz" lIns="91440" tIns="45720" rIns="91440" bIns="45720" rtlCol="0" anchor="b">
            <a:normAutofit/>
          </a:bodyPr>
          <a:lstStyle/>
          <a:p>
            <a:r>
              <a:rPr lang="en-US" sz="3200" dirty="0" err="1"/>
              <a:t>Några</a:t>
            </a:r>
            <a:r>
              <a:rPr lang="en-US" sz="3200" dirty="0"/>
              <a:t> </a:t>
            </a:r>
            <a:r>
              <a:rPr lang="en-US" sz="3200" dirty="0" err="1"/>
              <a:t>fördelar</a:t>
            </a:r>
            <a:r>
              <a:rPr lang="en-US" sz="3200" dirty="0"/>
              <a:t> med feedback</a:t>
            </a:r>
          </a:p>
        </p:txBody>
      </p:sp>
      <p:pic>
        <p:nvPicPr>
          <p:cNvPr id="54" name="Picture 4" descr="Svart får bland vita får">
            <a:extLst>
              <a:ext uri="{FF2B5EF4-FFF2-40B4-BE49-F238E27FC236}">
                <a16:creationId xmlns:a16="http://schemas.microsoft.com/office/drawing/2014/main" id="{3A3E4C13-B80B-A828-9705-F0600E402E41}"/>
              </a:ext>
            </a:extLst>
          </p:cNvPr>
          <p:cNvPicPr>
            <a:picLocks noChangeAspect="1"/>
          </p:cNvPicPr>
          <p:nvPr/>
        </p:nvPicPr>
        <p:blipFill rotWithShape="1">
          <a:blip r:embed="rId3">
            <a:extLst>
              <a:ext uri="{28A0092B-C50C-407E-A947-70E740481C1C}">
                <a14:useLocalDpi xmlns:a14="http://schemas.microsoft.com/office/drawing/2010/main"/>
              </a:ext>
            </a:extLst>
          </a:blip>
          <a:srcRect b="-1"/>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id="{E4D5EC88-1862-43A5-9E92-B25D5994A2DB}"/>
              </a:ext>
            </a:extLst>
          </p:cNvPr>
          <p:cNvSpPr>
            <a:spLocks noGrp="1"/>
          </p:cNvSpPr>
          <p:nvPr>
            <p:ph idx="4294967295"/>
          </p:nvPr>
        </p:nvSpPr>
        <p:spPr>
          <a:xfrm>
            <a:off x="6780165" y="1908227"/>
            <a:ext cx="4860972" cy="4400498"/>
          </a:xfrm>
        </p:spPr>
        <p:txBody>
          <a:bodyPr vert="horz" lIns="91440" tIns="45720" rIns="91440" bIns="45720" rtlCol="0" anchor="t">
            <a:normAutofit/>
          </a:bodyPr>
          <a:lstStyle/>
          <a:p>
            <a:pPr>
              <a:lnSpc>
                <a:spcPct val="115000"/>
              </a:lnSpc>
            </a:pPr>
            <a:r>
              <a:rPr lang="en-US" sz="1400" dirty="0" err="1"/>
              <a:t>Bidrar</a:t>
            </a:r>
            <a:r>
              <a:rPr lang="en-US" sz="1400" dirty="0"/>
              <a:t> till </a:t>
            </a:r>
            <a:r>
              <a:rPr lang="en-US" sz="1400" dirty="0" err="1"/>
              <a:t>förändring</a:t>
            </a:r>
            <a:r>
              <a:rPr lang="en-US" sz="1400" dirty="0"/>
              <a:t> </a:t>
            </a:r>
            <a:r>
              <a:rPr lang="en-US" sz="1400" dirty="0" err="1"/>
              <a:t>och</a:t>
            </a:r>
            <a:r>
              <a:rPr lang="en-US" sz="1400" dirty="0"/>
              <a:t> </a:t>
            </a:r>
            <a:r>
              <a:rPr lang="en-US" sz="1400" dirty="0" err="1"/>
              <a:t>förbättring</a:t>
            </a:r>
            <a:endParaRPr lang="en-US" sz="1400" dirty="0"/>
          </a:p>
          <a:p>
            <a:pPr>
              <a:lnSpc>
                <a:spcPct val="115000"/>
              </a:lnSpc>
            </a:pPr>
            <a:r>
              <a:rPr lang="en-US" sz="1400" dirty="0" err="1"/>
              <a:t>Hjälper</a:t>
            </a:r>
            <a:r>
              <a:rPr lang="en-US" sz="1400" dirty="0"/>
              <a:t> till </a:t>
            </a:r>
            <a:r>
              <a:rPr lang="en-US" sz="1400" dirty="0" err="1"/>
              <a:t>att</a:t>
            </a:r>
            <a:r>
              <a:rPr lang="en-US" sz="1400" dirty="0"/>
              <a:t> </a:t>
            </a:r>
            <a:r>
              <a:rPr lang="en-US" sz="1400" dirty="0" err="1"/>
              <a:t>få</a:t>
            </a:r>
            <a:r>
              <a:rPr lang="en-US" sz="1400" dirty="0"/>
              <a:t> </a:t>
            </a:r>
            <a:r>
              <a:rPr lang="en-US" sz="1400" dirty="0" err="1"/>
              <a:t>önskvärda</a:t>
            </a:r>
            <a:r>
              <a:rPr lang="en-US" sz="1400" dirty="0"/>
              <a:t> </a:t>
            </a:r>
            <a:r>
              <a:rPr lang="en-US" sz="1400" dirty="0" err="1"/>
              <a:t>beteenden</a:t>
            </a:r>
            <a:r>
              <a:rPr lang="en-US" sz="1400" dirty="0"/>
              <a:t> </a:t>
            </a:r>
            <a:r>
              <a:rPr lang="en-US" sz="1400" dirty="0" err="1"/>
              <a:t>att</a:t>
            </a:r>
            <a:r>
              <a:rPr lang="en-US" sz="1400" dirty="0"/>
              <a:t> </a:t>
            </a:r>
            <a:r>
              <a:rPr lang="en-US" sz="1400" dirty="0" err="1"/>
              <a:t>ske</a:t>
            </a:r>
            <a:r>
              <a:rPr lang="en-US" sz="1400" dirty="0"/>
              <a:t> om </a:t>
            </a:r>
            <a:r>
              <a:rPr lang="en-US" sz="1400" dirty="0" err="1"/>
              <a:t>och</a:t>
            </a:r>
            <a:r>
              <a:rPr lang="en-US" sz="1400" dirty="0"/>
              <a:t> om </a:t>
            </a:r>
            <a:r>
              <a:rPr lang="en-US" sz="1400" dirty="0" err="1"/>
              <a:t>igen</a:t>
            </a:r>
            <a:endParaRPr lang="en-US" sz="1400" dirty="0"/>
          </a:p>
          <a:p>
            <a:pPr>
              <a:lnSpc>
                <a:spcPct val="115000"/>
              </a:lnSpc>
            </a:pPr>
            <a:r>
              <a:rPr lang="en-US" sz="1400" dirty="0"/>
              <a:t>Vi </a:t>
            </a:r>
            <a:r>
              <a:rPr lang="en-US" sz="1400" dirty="0" err="1"/>
              <a:t>vågar</a:t>
            </a:r>
            <a:r>
              <a:rPr lang="en-US" sz="1400" dirty="0"/>
              <a:t> </a:t>
            </a:r>
            <a:r>
              <a:rPr lang="en-US" sz="1400" dirty="0" err="1"/>
              <a:t>erkänna</a:t>
            </a:r>
            <a:r>
              <a:rPr lang="en-US" sz="1400" dirty="0"/>
              <a:t> </a:t>
            </a:r>
            <a:r>
              <a:rPr lang="en-US" sz="1400" dirty="0" err="1"/>
              <a:t>misstag</a:t>
            </a:r>
            <a:r>
              <a:rPr lang="en-US" sz="1400" dirty="0"/>
              <a:t> </a:t>
            </a:r>
            <a:r>
              <a:rPr lang="en-US" sz="1400" dirty="0" err="1"/>
              <a:t>och</a:t>
            </a:r>
            <a:r>
              <a:rPr lang="en-US" sz="1400" dirty="0"/>
              <a:t> </a:t>
            </a:r>
            <a:r>
              <a:rPr lang="en-US" sz="1400" dirty="0" err="1"/>
              <a:t>lär</a:t>
            </a:r>
            <a:r>
              <a:rPr lang="en-US" sz="1400" dirty="0"/>
              <a:t> av </a:t>
            </a:r>
            <a:r>
              <a:rPr lang="en-US" sz="1400" dirty="0" err="1"/>
              <a:t>varandra</a:t>
            </a:r>
            <a:endParaRPr lang="en-US" sz="1400" dirty="0"/>
          </a:p>
          <a:p>
            <a:pPr>
              <a:lnSpc>
                <a:spcPct val="115000"/>
              </a:lnSpc>
            </a:pPr>
            <a:r>
              <a:rPr lang="en-US" sz="1400" dirty="0" err="1"/>
              <a:t>Bidrar</a:t>
            </a:r>
            <a:r>
              <a:rPr lang="en-US" sz="1400" dirty="0"/>
              <a:t> till </a:t>
            </a:r>
            <a:r>
              <a:rPr lang="en-US" sz="1400" dirty="0" err="1"/>
              <a:t>ökad</a:t>
            </a:r>
            <a:r>
              <a:rPr lang="en-US" sz="1400" dirty="0"/>
              <a:t> </a:t>
            </a:r>
            <a:r>
              <a:rPr lang="en-US" sz="1400" dirty="0" err="1"/>
              <a:t>innovationstakt</a:t>
            </a:r>
            <a:endParaRPr lang="en-US" sz="1400" dirty="0"/>
          </a:p>
          <a:p>
            <a:pPr>
              <a:lnSpc>
                <a:spcPct val="115000"/>
              </a:lnSpc>
            </a:pPr>
            <a:r>
              <a:rPr lang="en-US" sz="1400" dirty="0" err="1"/>
              <a:t>Får</a:t>
            </a:r>
            <a:r>
              <a:rPr lang="en-US" sz="1400" dirty="0"/>
              <a:t> </a:t>
            </a:r>
            <a:r>
              <a:rPr lang="en-US" sz="1400" dirty="0" err="1"/>
              <a:t>oss</a:t>
            </a:r>
            <a:r>
              <a:rPr lang="en-US" sz="1400" dirty="0"/>
              <a:t> </a:t>
            </a:r>
            <a:r>
              <a:rPr lang="en-US" sz="1400" dirty="0" err="1"/>
              <a:t>att</a:t>
            </a:r>
            <a:r>
              <a:rPr lang="en-US" sz="1400" dirty="0"/>
              <a:t> </a:t>
            </a:r>
            <a:r>
              <a:rPr lang="en-US" sz="1400" dirty="0" err="1"/>
              <a:t>göra</a:t>
            </a:r>
            <a:r>
              <a:rPr lang="en-US" sz="1400" dirty="0"/>
              <a:t> det </a:t>
            </a:r>
            <a:r>
              <a:rPr lang="en-US" sz="1400" dirty="0" err="1"/>
              <a:t>där</a:t>
            </a:r>
            <a:r>
              <a:rPr lang="en-US" sz="1400" dirty="0"/>
              <a:t> ”</a:t>
            </a:r>
            <a:r>
              <a:rPr lang="en-US" sz="1400" dirty="0" err="1"/>
              <a:t>lilla</a:t>
            </a:r>
            <a:r>
              <a:rPr lang="en-US" sz="1400" dirty="0"/>
              <a:t> extra”</a:t>
            </a:r>
          </a:p>
          <a:p>
            <a:pPr>
              <a:lnSpc>
                <a:spcPct val="115000"/>
              </a:lnSpc>
            </a:pPr>
            <a:r>
              <a:rPr lang="en-US" sz="1400" dirty="0" err="1"/>
              <a:t>Hjälper</a:t>
            </a:r>
            <a:r>
              <a:rPr lang="en-US" sz="1400" dirty="0"/>
              <a:t> </a:t>
            </a:r>
            <a:r>
              <a:rPr lang="en-US" sz="1400" dirty="0" err="1"/>
              <a:t>oss</a:t>
            </a:r>
            <a:r>
              <a:rPr lang="en-US" sz="1400" dirty="0"/>
              <a:t> </a:t>
            </a:r>
            <a:r>
              <a:rPr lang="en-US" sz="1400" dirty="0" err="1"/>
              <a:t>att</a:t>
            </a:r>
            <a:r>
              <a:rPr lang="en-US" sz="1400" dirty="0"/>
              <a:t> </a:t>
            </a:r>
            <a:r>
              <a:rPr lang="en-US" sz="1400" dirty="0" err="1"/>
              <a:t>göra</a:t>
            </a:r>
            <a:r>
              <a:rPr lang="en-US" sz="1400" dirty="0"/>
              <a:t> </a:t>
            </a:r>
            <a:r>
              <a:rPr lang="en-US" sz="1400" dirty="0" err="1"/>
              <a:t>kunden</a:t>
            </a:r>
            <a:r>
              <a:rPr lang="en-US" sz="1400" dirty="0"/>
              <a:t> </a:t>
            </a:r>
            <a:r>
              <a:rPr lang="en-US" sz="1400" dirty="0" err="1"/>
              <a:t>mer</a:t>
            </a:r>
            <a:r>
              <a:rPr lang="en-US" sz="1400" dirty="0"/>
              <a:t> </a:t>
            </a:r>
            <a:r>
              <a:rPr lang="en-US" sz="1400" dirty="0" err="1"/>
              <a:t>nöjd</a:t>
            </a:r>
            <a:endParaRPr lang="en-US" sz="1400" dirty="0"/>
          </a:p>
          <a:p>
            <a:pPr>
              <a:lnSpc>
                <a:spcPct val="115000"/>
              </a:lnSpc>
            </a:pPr>
            <a:r>
              <a:rPr lang="en-US" sz="1400" dirty="0" err="1"/>
              <a:t>Får</a:t>
            </a:r>
            <a:r>
              <a:rPr lang="en-US" sz="1400" dirty="0"/>
              <a:t> </a:t>
            </a:r>
            <a:r>
              <a:rPr lang="en-US" sz="1400" dirty="0" err="1"/>
              <a:t>våra</a:t>
            </a:r>
            <a:r>
              <a:rPr lang="en-US" sz="1400" dirty="0"/>
              <a:t> </a:t>
            </a:r>
            <a:r>
              <a:rPr lang="en-US" sz="1400" dirty="0" err="1"/>
              <a:t>medarbetare</a:t>
            </a:r>
            <a:r>
              <a:rPr lang="en-US" sz="1400" dirty="0"/>
              <a:t> </a:t>
            </a:r>
            <a:r>
              <a:rPr lang="en-US" sz="1400" dirty="0" err="1"/>
              <a:t>att</a:t>
            </a:r>
            <a:r>
              <a:rPr lang="en-US" sz="1400" dirty="0"/>
              <a:t> </a:t>
            </a:r>
            <a:r>
              <a:rPr lang="en-US" sz="1400" dirty="0" err="1"/>
              <a:t>utvecklas</a:t>
            </a:r>
            <a:r>
              <a:rPr lang="en-US" sz="1400" dirty="0"/>
              <a:t> </a:t>
            </a:r>
            <a:r>
              <a:rPr lang="en-US" sz="1400" dirty="0" err="1"/>
              <a:t>och</a:t>
            </a:r>
            <a:r>
              <a:rPr lang="en-US" sz="1400" dirty="0"/>
              <a:t> </a:t>
            </a:r>
            <a:r>
              <a:rPr lang="en-US" sz="1400" dirty="0" err="1"/>
              <a:t>växa</a:t>
            </a:r>
            <a:endParaRPr lang="en-US" sz="1400" dirty="0"/>
          </a:p>
          <a:p>
            <a:pPr>
              <a:lnSpc>
                <a:spcPct val="115000"/>
              </a:lnSpc>
            </a:pPr>
            <a:r>
              <a:rPr lang="en-US" sz="1400" dirty="0" err="1"/>
              <a:t>Bygger</a:t>
            </a:r>
            <a:r>
              <a:rPr lang="en-US" sz="1400" dirty="0"/>
              <a:t> </a:t>
            </a:r>
            <a:r>
              <a:rPr lang="en-US" sz="1400" dirty="0" err="1"/>
              <a:t>relationer</a:t>
            </a:r>
            <a:endParaRPr lang="en-US" sz="1400" dirty="0"/>
          </a:p>
          <a:p>
            <a:pPr>
              <a:lnSpc>
                <a:spcPct val="115000"/>
              </a:lnSpc>
            </a:pPr>
            <a:r>
              <a:rPr lang="en-US" sz="1400" dirty="0" err="1"/>
              <a:t>Minskar</a:t>
            </a:r>
            <a:r>
              <a:rPr lang="en-US" sz="1400" dirty="0"/>
              <a:t> </a:t>
            </a:r>
            <a:r>
              <a:rPr lang="en-US" sz="1400" dirty="0" err="1"/>
              <a:t>kostnader</a:t>
            </a:r>
            <a:r>
              <a:rPr lang="en-US" sz="1400" dirty="0"/>
              <a:t> </a:t>
            </a:r>
            <a:r>
              <a:rPr lang="en-US" sz="1400" dirty="0" err="1"/>
              <a:t>och</a:t>
            </a:r>
            <a:r>
              <a:rPr lang="en-US" sz="1400" dirty="0"/>
              <a:t> </a:t>
            </a:r>
            <a:r>
              <a:rPr lang="en-US" sz="1400" dirty="0" err="1"/>
              <a:t>höjer</a:t>
            </a:r>
            <a:r>
              <a:rPr lang="en-US" sz="1400" dirty="0"/>
              <a:t> </a:t>
            </a:r>
            <a:r>
              <a:rPr lang="en-US" sz="1400" dirty="0" err="1"/>
              <a:t>resultat</a:t>
            </a:r>
            <a:endParaRPr lang="en-US" sz="1400" dirty="0"/>
          </a:p>
        </p:txBody>
      </p:sp>
    </p:spTree>
    <p:extLst>
      <p:ext uri="{BB962C8B-B14F-4D97-AF65-F5344CB8AC3E}">
        <p14:creationId xmlns:p14="http://schemas.microsoft.com/office/powerpoint/2010/main" val="26560874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777937C-C7FF-0103-8160-9DBB7F941DD8}"/>
              </a:ext>
            </a:extLst>
          </p:cNvPr>
          <p:cNvSpPr>
            <a:spLocks noGrp="1"/>
          </p:cNvSpPr>
          <p:nvPr>
            <p:ph type="title"/>
          </p:nvPr>
        </p:nvSpPr>
        <p:spPr>
          <a:xfrm>
            <a:off x="7097179" y="1205576"/>
            <a:ext cx="4554821" cy="978874"/>
          </a:xfrm>
        </p:spPr>
        <p:txBody>
          <a:bodyPr anchor="t">
            <a:normAutofit/>
          </a:bodyPr>
          <a:lstStyle/>
          <a:p>
            <a:r>
              <a:rPr lang="sv-SE" sz="4400" dirty="0"/>
              <a:t>Feedback-kultur</a:t>
            </a:r>
          </a:p>
        </p:txBody>
      </p:sp>
      <p:pic>
        <p:nvPicPr>
          <p:cNvPr id="5" name="Picture 4" descr="Eine Gruppe gelber Figuren und eine rote Figur auf der anderen Seite">
            <a:extLst>
              <a:ext uri="{FF2B5EF4-FFF2-40B4-BE49-F238E27FC236}">
                <a16:creationId xmlns:a16="http://schemas.microsoft.com/office/drawing/2014/main" id="{572D04EA-DC8B-0B13-59E2-FDE3C084EDAC}"/>
              </a:ext>
            </a:extLst>
          </p:cNvPr>
          <p:cNvPicPr>
            <a:picLocks noChangeAspect="1"/>
          </p:cNvPicPr>
          <p:nvPr/>
        </p:nvPicPr>
        <p:blipFill rotWithShape="1">
          <a:blip r:embed="rId2">
            <a:extLst>
              <a:ext uri="{28A0092B-C50C-407E-A947-70E740481C1C}">
                <a14:useLocalDpi xmlns:a14="http://schemas.microsoft.com/office/drawing/2010/main"/>
              </a:ext>
            </a:extLst>
          </a:blip>
          <a:srcRect r="-3" b="-3"/>
          <a:stretch/>
        </p:blipFill>
        <p:spPr>
          <a:xfrm>
            <a:off x="540000" y="1152692"/>
            <a:ext cx="6049714" cy="4543341"/>
          </a:xfrm>
          <a:prstGeom prst="rect">
            <a:avLst/>
          </a:prstGeom>
        </p:spPr>
      </p:pic>
      <p:sp>
        <p:nvSpPr>
          <p:cNvPr id="3" name="Platshållare för innehåll 2">
            <a:extLst>
              <a:ext uri="{FF2B5EF4-FFF2-40B4-BE49-F238E27FC236}">
                <a16:creationId xmlns:a16="http://schemas.microsoft.com/office/drawing/2014/main" id="{A24AA91C-0164-E25B-6167-F131396420CE}"/>
              </a:ext>
            </a:extLst>
          </p:cNvPr>
          <p:cNvSpPr>
            <a:spLocks noGrp="1"/>
          </p:cNvSpPr>
          <p:nvPr>
            <p:ph idx="1"/>
          </p:nvPr>
        </p:nvSpPr>
        <p:spPr>
          <a:xfrm>
            <a:off x="7247441" y="2663533"/>
            <a:ext cx="4537073" cy="3361604"/>
          </a:xfrm>
        </p:spPr>
        <p:txBody>
          <a:bodyPr anchor="t">
            <a:normAutofit/>
          </a:bodyPr>
          <a:lstStyle/>
          <a:p>
            <a:pPr marL="0" indent="0">
              <a:buNone/>
            </a:pPr>
            <a:r>
              <a:rPr lang="sv-SE" dirty="0"/>
              <a:t>Meningen med bra feedback är att träffa upplevelsen av…</a:t>
            </a:r>
          </a:p>
          <a:p>
            <a:endParaRPr lang="sv-SE" dirty="0"/>
          </a:p>
          <a:p>
            <a:pPr marL="0" indent="0">
              <a:buNone/>
            </a:pPr>
            <a:r>
              <a:rPr lang="sv-SE" b="1" i="1" dirty="0"/>
              <a:t>Beteendet i situationen</a:t>
            </a:r>
            <a:r>
              <a:rPr lang="sv-SE" i="1" dirty="0"/>
              <a:t> </a:t>
            </a:r>
          </a:p>
          <a:p>
            <a:pPr marL="0" indent="0">
              <a:buNone/>
            </a:pPr>
            <a:r>
              <a:rPr lang="sv-SE" i="1" dirty="0"/>
              <a:t>(som kan upprepas, förstärks eller ändras nästa gång vi är i samma eller liknande situation).</a:t>
            </a:r>
          </a:p>
          <a:p>
            <a:endParaRPr lang="sv-SE" dirty="0"/>
          </a:p>
          <a:p>
            <a:endParaRPr lang="sv-SE" dirty="0"/>
          </a:p>
        </p:txBody>
      </p:sp>
    </p:spTree>
    <p:extLst>
      <p:ext uri="{BB962C8B-B14F-4D97-AF65-F5344CB8AC3E}">
        <p14:creationId xmlns:p14="http://schemas.microsoft.com/office/powerpoint/2010/main" val="30907345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F7CA8449-A8C6-99BF-1976-3FE166F42781}"/>
              </a:ext>
            </a:extLst>
          </p:cNvPr>
          <p:cNvSpPr>
            <a:spLocks noGrp="1"/>
          </p:cNvSpPr>
          <p:nvPr>
            <p:ph idx="1"/>
          </p:nvPr>
        </p:nvSpPr>
        <p:spPr>
          <a:xfrm>
            <a:off x="484552" y="1664763"/>
            <a:ext cx="5022630" cy="4328006"/>
          </a:xfrm>
        </p:spPr>
        <p:txBody>
          <a:bodyPr>
            <a:normAutofit fontScale="92500"/>
          </a:bodyPr>
          <a:lstStyle/>
          <a:p>
            <a:pPr marL="0" indent="0">
              <a:buNone/>
            </a:pPr>
            <a:r>
              <a:rPr lang="sv-SE" dirty="0"/>
              <a:t>Det är vanligare och avsevärt mycket enklare att återkoppla:</a:t>
            </a:r>
          </a:p>
          <a:p>
            <a:endParaRPr lang="sv-SE" dirty="0"/>
          </a:p>
          <a:p>
            <a:pPr marL="0" indent="0">
              <a:buNone/>
            </a:pPr>
            <a:r>
              <a:rPr lang="sv-SE" sz="2200" i="1" dirty="0"/>
              <a:t>Upplevelsen av en </a:t>
            </a:r>
            <a:r>
              <a:rPr lang="sv-SE" sz="2200" b="1" i="1" dirty="0"/>
              <a:t>situation</a:t>
            </a:r>
            <a:r>
              <a:rPr lang="sv-SE" sz="2200" i="1" dirty="0"/>
              <a:t> än upplevelsen av en personlig egenskap (…som riskerar att uppfattas som dömande, och är svårare att förändra).</a:t>
            </a:r>
          </a:p>
          <a:p>
            <a:endParaRPr lang="sv-SE" i="1" dirty="0">
              <a:solidFill>
                <a:schemeClr val="bg1"/>
              </a:solidFill>
            </a:endParaRPr>
          </a:p>
          <a:p>
            <a:pPr marL="0" indent="0">
              <a:buNone/>
            </a:pPr>
            <a:r>
              <a:rPr lang="sv-SE" dirty="0">
                <a:solidFill>
                  <a:srgbClr val="FFC000"/>
                </a:solidFill>
              </a:rPr>
              <a:t>Sträva därför alltid efter att din återkoppling är konkret och specifik!</a:t>
            </a:r>
          </a:p>
          <a:p>
            <a:endParaRPr lang="sv-SE" sz="1700" dirty="0">
              <a:solidFill>
                <a:schemeClr val="bg1"/>
              </a:solidFill>
            </a:endParaRPr>
          </a:p>
        </p:txBody>
      </p:sp>
      <p:pic>
        <p:nvPicPr>
          <p:cNvPr id="6" name="Bildobjekt 5">
            <a:extLst>
              <a:ext uri="{FF2B5EF4-FFF2-40B4-BE49-F238E27FC236}">
                <a16:creationId xmlns:a16="http://schemas.microsoft.com/office/drawing/2014/main" id="{0295235F-C641-06B1-B7A5-C307A04C3CA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580550" y="1664763"/>
            <a:ext cx="5126898" cy="3422203"/>
          </a:xfrm>
          <a:prstGeom prst="rect">
            <a:avLst/>
          </a:prstGeom>
        </p:spPr>
      </p:pic>
    </p:spTree>
    <p:extLst>
      <p:ext uri="{BB962C8B-B14F-4D97-AF65-F5344CB8AC3E}">
        <p14:creationId xmlns:p14="http://schemas.microsoft.com/office/powerpoint/2010/main" val="13183051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9C6C575-DC7F-7994-CDDC-FB50AB687CB4}"/>
              </a:ext>
            </a:extLst>
          </p:cNvPr>
          <p:cNvSpPr>
            <a:spLocks noGrp="1"/>
          </p:cNvSpPr>
          <p:nvPr>
            <p:ph type="title"/>
          </p:nvPr>
        </p:nvSpPr>
        <p:spPr>
          <a:xfrm>
            <a:off x="484552" y="681037"/>
            <a:ext cx="5022630" cy="2430030"/>
          </a:xfrm>
        </p:spPr>
        <p:txBody>
          <a:bodyPr>
            <a:normAutofit/>
          </a:bodyPr>
          <a:lstStyle/>
          <a:p>
            <a:pPr>
              <a:lnSpc>
                <a:spcPct val="90000"/>
              </a:lnSpc>
            </a:pPr>
            <a:r>
              <a:rPr lang="sv-SE" sz="4400" dirty="0"/>
              <a:t>Varför feedback-</a:t>
            </a:r>
            <a:br>
              <a:rPr lang="sv-SE" sz="4400" dirty="0"/>
            </a:br>
            <a:r>
              <a:rPr lang="sv-SE" sz="4400" dirty="0"/>
              <a:t>vad är målet?</a:t>
            </a:r>
          </a:p>
        </p:txBody>
      </p:sp>
      <p:sp>
        <p:nvSpPr>
          <p:cNvPr id="3" name="Platshållare för innehåll 2">
            <a:extLst>
              <a:ext uri="{FF2B5EF4-FFF2-40B4-BE49-F238E27FC236}">
                <a16:creationId xmlns:a16="http://schemas.microsoft.com/office/drawing/2014/main" id="{40BE98AC-675A-FE4A-E822-5C9218EC527F}"/>
              </a:ext>
            </a:extLst>
          </p:cNvPr>
          <p:cNvSpPr>
            <a:spLocks noGrp="1"/>
          </p:cNvSpPr>
          <p:nvPr>
            <p:ph idx="1"/>
          </p:nvPr>
        </p:nvSpPr>
        <p:spPr>
          <a:xfrm>
            <a:off x="271192" y="3111067"/>
            <a:ext cx="5022630" cy="2527733"/>
          </a:xfrm>
        </p:spPr>
        <p:txBody>
          <a:bodyPr>
            <a:normAutofit/>
          </a:bodyPr>
          <a:lstStyle/>
          <a:p>
            <a:r>
              <a:rPr lang="sv-SE" dirty="0"/>
              <a:t>ALDRIG att båda ska tycka lika – vi kan tycka olika och det är ok. </a:t>
            </a:r>
          </a:p>
          <a:p>
            <a:r>
              <a:rPr lang="sv-SE" dirty="0"/>
              <a:t>Målet är att skapa insikter om den andres upplevelse, och att sedan ta aktiva beslut själv utifrån den insikten</a:t>
            </a:r>
          </a:p>
          <a:p>
            <a:endParaRPr lang="sv-SE" dirty="0">
              <a:solidFill>
                <a:schemeClr val="bg1"/>
              </a:solidFill>
            </a:endParaRPr>
          </a:p>
        </p:txBody>
      </p:sp>
      <p:pic>
        <p:nvPicPr>
          <p:cNvPr id="5" name="Picture 4" descr="Vita pilar till det röda målet">
            <a:extLst>
              <a:ext uri="{FF2B5EF4-FFF2-40B4-BE49-F238E27FC236}">
                <a16:creationId xmlns:a16="http://schemas.microsoft.com/office/drawing/2014/main" id="{D7CD05E3-B0CC-DB46-AA1F-D0EE8E3B8508}"/>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083644" y="10"/>
            <a:ext cx="6108356" cy="6857990"/>
          </a:xfrm>
          <a:prstGeom prst="rect">
            <a:avLst/>
          </a:prstGeom>
        </p:spPr>
      </p:pic>
    </p:spTree>
    <p:extLst>
      <p:ext uri="{BB962C8B-B14F-4D97-AF65-F5344CB8AC3E}">
        <p14:creationId xmlns:p14="http://schemas.microsoft.com/office/powerpoint/2010/main" val="35550386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5" name="Rectangle 14">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3" name="Rectangle 22">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1" name="Rectangle 20">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142908AF-4371-DCF4-0C49-11BC517DA406}"/>
              </a:ext>
            </a:extLst>
          </p:cNvPr>
          <p:cNvSpPr>
            <a:spLocks noGrp="1"/>
          </p:cNvSpPr>
          <p:nvPr>
            <p:ph type="title"/>
          </p:nvPr>
        </p:nvSpPr>
        <p:spPr>
          <a:xfrm>
            <a:off x="7086315" y="545126"/>
            <a:ext cx="4554821" cy="895149"/>
          </a:xfrm>
        </p:spPr>
        <p:txBody>
          <a:bodyPr anchor="b">
            <a:normAutofit/>
          </a:bodyPr>
          <a:lstStyle/>
          <a:p>
            <a:r>
              <a:rPr lang="sv-SE" sz="4400" dirty="0"/>
              <a:t>Varför feedback?</a:t>
            </a:r>
          </a:p>
        </p:txBody>
      </p:sp>
      <p:sp>
        <p:nvSpPr>
          <p:cNvPr id="28" name="Freeform: Shape 27">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oard Room">
            <a:extLst>
              <a:ext uri="{FF2B5EF4-FFF2-40B4-BE49-F238E27FC236}">
                <a16:creationId xmlns:a16="http://schemas.microsoft.com/office/drawing/2014/main" id="{A2482918-2EA2-B7D7-D00A-D400C225755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1776" y="752399"/>
            <a:ext cx="5353200" cy="5353200"/>
          </a:xfrm>
          <a:prstGeom prst="rect">
            <a:avLst/>
          </a:prstGeom>
        </p:spPr>
      </p:pic>
      <p:sp>
        <p:nvSpPr>
          <p:cNvPr id="3" name="Platshållare för innehåll 2">
            <a:extLst>
              <a:ext uri="{FF2B5EF4-FFF2-40B4-BE49-F238E27FC236}">
                <a16:creationId xmlns:a16="http://schemas.microsoft.com/office/drawing/2014/main" id="{15BBC9E4-B5CA-9A41-2EE2-57F0D566B994}"/>
              </a:ext>
            </a:extLst>
          </p:cNvPr>
          <p:cNvSpPr>
            <a:spLocks noGrp="1"/>
          </p:cNvSpPr>
          <p:nvPr>
            <p:ph idx="1"/>
          </p:nvPr>
        </p:nvSpPr>
        <p:spPr>
          <a:xfrm>
            <a:off x="6592892" y="1640114"/>
            <a:ext cx="5162657" cy="5096826"/>
          </a:xfrm>
        </p:spPr>
        <p:txBody>
          <a:bodyPr anchor="t">
            <a:noAutofit/>
          </a:bodyPr>
          <a:lstStyle/>
          <a:p>
            <a:pPr>
              <a:lnSpc>
                <a:spcPct val="115000"/>
              </a:lnSpc>
            </a:pPr>
            <a:r>
              <a:rPr lang="sv-SE" sz="1600" i="1" dirty="0"/>
              <a:t>En grund till feedback stavas tillit. Du lämnar bäst feedback till den du litar på, och du lyssnar på feedback från den du litar på. Därför är det otroligt viktigt att vara ärlig och äkta.</a:t>
            </a:r>
            <a:endParaRPr lang="sv-SE" sz="1600" dirty="0"/>
          </a:p>
          <a:p>
            <a:pPr marL="342900" indent="-342900">
              <a:lnSpc>
                <a:spcPct val="115000"/>
              </a:lnSpc>
              <a:buFont typeface="Arial" panose="020B0604020202020204" pitchFamily="34" charset="0"/>
              <a:buChar char="•"/>
            </a:pPr>
            <a:r>
              <a:rPr lang="sv-SE" sz="1600" dirty="0"/>
              <a:t>Lämnas till rätt mottagare – dvs till den det berör.</a:t>
            </a:r>
          </a:p>
          <a:p>
            <a:pPr marL="342900" indent="-342900">
              <a:lnSpc>
                <a:spcPct val="115000"/>
              </a:lnSpc>
              <a:buFont typeface="Arial" panose="020B0604020202020204" pitchFamily="34" charset="0"/>
              <a:buChar char="•"/>
            </a:pPr>
            <a:r>
              <a:rPr lang="sv-SE" sz="1600" dirty="0"/>
              <a:t>Var specifik och konkret i ditt budskap – och nära i tiden för bådas minnes skull.</a:t>
            </a:r>
          </a:p>
          <a:p>
            <a:pPr marL="342900" indent="-342900">
              <a:lnSpc>
                <a:spcPct val="115000"/>
              </a:lnSpc>
              <a:buFont typeface="Arial" panose="020B0604020202020204" pitchFamily="34" charset="0"/>
              <a:buChar char="•"/>
            </a:pPr>
            <a:r>
              <a:rPr lang="sv-SE" sz="1600" dirty="0"/>
              <a:t>Använd ”jag”-budskap. Du ska återkoppla din upplevelse, så då är det inte relevant vad ”man” eller ”en” tycker – det som är relevant är vad du upplevt. </a:t>
            </a:r>
          </a:p>
          <a:p>
            <a:pPr marL="342900" indent="-342900">
              <a:lnSpc>
                <a:spcPct val="115000"/>
              </a:lnSpc>
              <a:buFont typeface="Arial" panose="020B0604020202020204" pitchFamily="34" charset="0"/>
              <a:buChar char="•"/>
            </a:pPr>
            <a:r>
              <a:rPr lang="sv-SE" sz="1600" dirty="0"/>
              <a:t>Berätta hur </a:t>
            </a:r>
            <a:r>
              <a:rPr lang="sv-SE" sz="1600" u="sng" dirty="0"/>
              <a:t>du</a:t>
            </a:r>
            <a:r>
              <a:rPr lang="sv-SE" sz="1600" dirty="0"/>
              <a:t> </a:t>
            </a:r>
            <a:r>
              <a:rPr lang="sv-SE" sz="1600" u="sng" dirty="0"/>
              <a:t>upplevde</a:t>
            </a:r>
            <a:r>
              <a:rPr lang="sv-SE" sz="1600" dirty="0"/>
              <a:t> det som hände – inte att </a:t>
            </a:r>
            <a:r>
              <a:rPr lang="sv-SE" sz="1600" i="1" dirty="0"/>
              <a:t>berätta vad det var som hände</a:t>
            </a:r>
            <a:r>
              <a:rPr lang="sv-SE" sz="1600" dirty="0"/>
              <a:t>. </a:t>
            </a:r>
          </a:p>
        </p:txBody>
      </p:sp>
    </p:spTree>
    <p:extLst>
      <p:ext uri="{BB962C8B-B14F-4D97-AF65-F5344CB8AC3E}">
        <p14:creationId xmlns:p14="http://schemas.microsoft.com/office/powerpoint/2010/main" val="1930927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0" name="Rectangle 9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1" name="Oval 10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2" name="Oval 10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03" name="Group 10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08" name="Rectangle 10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9" name="Rectangle 10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4" name="Group 10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06" name="Rectangle 10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7" name="Rectangle 10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05" name="Rectangle 10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1" name="Rectangle 11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94" name="Picture 3" descr="Stäng av färg leksaks block">
            <a:extLst>
              <a:ext uri="{FF2B5EF4-FFF2-40B4-BE49-F238E27FC236}">
                <a16:creationId xmlns:a16="http://schemas.microsoft.com/office/drawing/2014/main" id="{D32659CC-1555-E2CB-B21A-DDF403A60073}"/>
              </a:ext>
            </a:extLst>
          </p:cNvPr>
          <p:cNvPicPr>
            <a:picLocks noChangeAspect="1"/>
          </p:cNvPicPr>
          <p:nvPr/>
        </p:nvPicPr>
        <p:blipFill rotWithShape="1">
          <a:blip r:embed="rId2">
            <a:alphaModFix/>
            <a:extLst>
              <a:ext uri="{28A0092B-C50C-407E-A947-70E740481C1C}">
                <a14:useLocalDpi xmlns:a14="http://schemas.microsoft.com/office/drawing/2010/main"/>
              </a:ext>
            </a:extLst>
          </a:blip>
          <a:srcRect/>
          <a:stretch/>
        </p:blipFill>
        <p:spPr>
          <a:xfrm>
            <a:off x="-688" y="-4"/>
            <a:ext cx="12192687" cy="6858000"/>
          </a:xfrm>
          <a:prstGeom prst="rect">
            <a:avLst/>
          </a:prstGeom>
        </p:spPr>
      </p:pic>
      <p:grpSp>
        <p:nvGrpSpPr>
          <p:cNvPr id="113" name="Group 112">
            <a:extLst>
              <a:ext uri="{FF2B5EF4-FFF2-40B4-BE49-F238E27FC236}">
                <a16:creationId xmlns:a16="http://schemas.microsoft.com/office/drawing/2014/main" id="{24A5CBF4-323E-4A2D-A9CD-A3CC0050D9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2406074" y="-5"/>
            <a:ext cx="9785926" cy="6858004"/>
            <a:chOff x="0" y="-3"/>
            <a:chExt cx="9785926" cy="6858004"/>
          </a:xfrm>
        </p:grpSpPr>
        <p:grpSp>
          <p:nvGrpSpPr>
            <p:cNvPr id="114" name="Group 113">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
              <a:ext cx="9767888" cy="6858003"/>
              <a:chOff x="0" y="-3"/>
              <a:chExt cx="9767888" cy="6858003"/>
            </a:xfrm>
          </p:grpSpPr>
          <p:sp>
            <p:nvSpPr>
              <p:cNvPr id="122" name="Rectangle 121">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9785926" cy="6858002"/>
              <a:chOff x="0" y="-1"/>
              <a:chExt cx="9785926" cy="6858002"/>
            </a:xfrm>
          </p:grpSpPr>
          <p:sp>
            <p:nvSpPr>
              <p:cNvPr id="120" name="Rectangle 119">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6" name="Rectangle 115">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1241733" y="-1241732"/>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4A26A215-743C-44FA-BCDF-557D447DD8B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9768670" cy="6858002"/>
              <a:chOff x="0" y="-1"/>
              <a:chExt cx="9768670" cy="6858002"/>
            </a:xfrm>
          </p:grpSpPr>
          <p:sp>
            <p:nvSpPr>
              <p:cNvPr id="118" name="Rectangle 117">
                <a:extLst>
                  <a:ext uri="{FF2B5EF4-FFF2-40B4-BE49-F238E27FC236}">
                    <a16:creationId xmlns:a16="http://schemas.microsoft.com/office/drawing/2014/main" id="{DDC24E92-BC4D-4062-B4E9-06E64DFC6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2" y="3429000"/>
                <a:ext cx="9767888" cy="3429001"/>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736FDDFC-223B-4390-8055-FA8AA406EF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67888" cy="342899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Rubrik 1">
            <a:extLst>
              <a:ext uri="{FF2B5EF4-FFF2-40B4-BE49-F238E27FC236}">
                <a16:creationId xmlns:a16="http://schemas.microsoft.com/office/drawing/2014/main" id="{AE1AC4EA-67AF-46C6-716E-FD375FDD7336}"/>
              </a:ext>
            </a:extLst>
          </p:cNvPr>
          <p:cNvSpPr>
            <a:spLocks noGrp="1"/>
          </p:cNvSpPr>
          <p:nvPr>
            <p:ph type="title"/>
          </p:nvPr>
        </p:nvSpPr>
        <p:spPr>
          <a:xfrm>
            <a:off x="7517607" y="1744590"/>
            <a:ext cx="4500561" cy="4259814"/>
          </a:xfrm>
        </p:spPr>
        <p:txBody>
          <a:bodyPr vert="horz" lIns="91440" tIns="45720" rIns="91440" bIns="45720" rtlCol="0" anchor="b">
            <a:normAutofit/>
          </a:bodyPr>
          <a:lstStyle/>
          <a:p>
            <a:r>
              <a:rPr lang="en-US" sz="4400" dirty="0">
                <a:solidFill>
                  <a:srgbClr val="FFFFFF"/>
                </a:solidFill>
              </a:rPr>
              <a:t>Block 1</a:t>
            </a:r>
            <a:br>
              <a:rPr lang="en-US" sz="4400" dirty="0">
                <a:solidFill>
                  <a:srgbClr val="FFFFFF"/>
                </a:solidFill>
              </a:rPr>
            </a:br>
            <a:br>
              <a:rPr lang="en-US" sz="4400" dirty="0">
                <a:solidFill>
                  <a:srgbClr val="FFFFFF"/>
                </a:solidFill>
              </a:rPr>
            </a:br>
            <a:r>
              <a:rPr lang="en-US" sz="4400" dirty="0" err="1">
                <a:solidFill>
                  <a:srgbClr val="FFFFFF"/>
                </a:solidFill>
              </a:rPr>
              <a:t>Ledarrollen</a:t>
            </a:r>
            <a:r>
              <a:rPr lang="en-US" sz="4400" dirty="0">
                <a:solidFill>
                  <a:srgbClr val="FFFFFF"/>
                </a:solidFill>
              </a:rPr>
              <a:t> </a:t>
            </a:r>
            <a:r>
              <a:rPr lang="en-US" sz="4400" dirty="0" err="1">
                <a:solidFill>
                  <a:srgbClr val="FFFFFF"/>
                </a:solidFill>
              </a:rPr>
              <a:t>och</a:t>
            </a:r>
            <a:r>
              <a:rPr lang="en-US" sz="4400" dirty="0">
                <a:solidFill>
                  <a:srgbClr val="FFFFFF"/>
                </a:solidFill>
              </a:rPr>
              <a:t> </a:t>
            </a:r>
            <a:r>
              <a:rPr lang="en-US" sz="4400" dirty="0" err="1">
                <a:solidFill>
                  <a:srgbClr val="FFFFFF"/>
                </a:solidFill>
              </a:rPr>
              <a:t>värderingar</a:t>
            </a:r>
            <a:endParaRPr lang="en-US" sz="4400" dirty="0">
              <a:solidFill>
                <a:srgbClr val="FFFFFF"/>
              </a:solidFill>
            </a:endParaRPr>
          </a:p>
        </p:txBody>
      </p:sp>
    </p:spTree>
    <p:extLst>
      <p:ext uri="{BB962C8B-B14F-4D97-AF65-F5344CB8AC3E}">
        <p14:creationId xmlns:p14="http://schemas.microsoft.com/office/powerpoint/2010/main" val="3902385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descr="Top Ten Tips to LIFT Your Leadership | Lab Manager">
            <a:extLst>
              <a:ext uri="{FF2B5EF4-FFF2-40B4-BE49-F238E27FC236}">
                <a16:creationId xmlns:a16="http://schemas.microsoft.com/office/drawing/2014/main" id="{A0763153-AE45-494B-B1B8-366106A16B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39510" y="1364887"/>
            <a:ext cx="4205288" cy="2328863"/>
          </a:xfrm>
          <a:prstGeom prst="rect">
            <a:avLst/>
          </a:prstGeom>
          <a:extLst>
            <a:ext uri="{909E8E84-426E-40DD-AFC4-6F175D3DCCD1}">
              <a14:hiddenFill xmlns:a14="http://schemas.microsoft.com/office/drawing/2010/main">
                <a:solidFill>
                  <a:srgbClr val="FFFFFF"/>
                </a:solidFill>
              </a14:hiddenFill>
            </a:ext>
          </a:extLst>
        </p:spPr>
      </p:pic>
      <p:pic>
        <p:nvPicPr>
          <p:cNvPr id="14340" name="Picture 4" descr="Misconceptions about setting up a trust | PreceptsGroup">
            <a:extLst>
              <a:ext uri="{FF2B5EF4-FFF2-40B4-BE49-F238E27FC236}">
                <a16:creationId xmlns:a16="http://schemas.microsoft.com/office/drawing/2014/main" id="{51929BE8-ED94-4E63-A046-12FBBD3EF5D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39510" y="3684526"/>
            <a:ext cx="4205288" cy="2328863"/>
          </a:xfrm>
          <a:prstGeom prst="rect">
            <a:avLst/>
          </a:prstGeom>
          <a:extLst>
            <a:ext uri="{909E8E84-426E-40DD-AFC4-6F175D3DCCD1}">
              <a14:hiddenFill xmlns:a14="http://schemas.microsoft.com/office/drawing/2010/main">
                <a:solidFill>
                  <a:srgbClr val="FFFFFF"/>
                </a:solidFill>
              </a14:hiddenFill>
            </a:ext>
          </a:extLst>
        </p:spPr>
      </p:pic>
      <p:pic>
        <p:nvPicPr>
          <p:cNvPr id="15" name="Picture 4" descr="Happy businessman demonstrated power. Concept business victoria. Business  character design illustration. Manager win Stock Vector Image by ©DemianVS  #182811152">
            <a:extLst>
              <a:ext uri="{FF2B5EF4-FFF2-40B4-BE49-F238E27FC236}">
                <a16:creationId xmlns:a16="http://schemas.microsoft.com/office/drawing/2014/main" id="{DD845BB4-418A-4B52-ADF4-EA9B3BDB4A39}"/>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5444798" y="1326294"/>
            <a:ext cx="3244850" cy="4716463"/>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F0F1B6-4D10-4A14-8C86-CF049A1EF347}"/>
              </a:ext>
            </a:extLst>
          </p:cNvPr>
          <p:cNvSpPr>
            <a:spLocks noGrp="1"/>
          </p:cNvSpPr>
          <p:nvPr>
            <p:ph type="title"/>
          </p:nvPr>
        </p:nvSpPr>
        <p:spPr>
          <a:xfrm>
            <a:off x="1050836" y="431075"/>
            <a:ext cx="10525760" cy="792163"/>
          </a:xfrm>
        </p:spPr>
        <p:txBody>
          <a:bodyPr anchor="ctr">
            <a:noAutofit/>
          </a:bodyPr>
          <a:lstStyle/>
          <a:p>
            <a:r>
              <a:rPr lang="sv-SE" sz="3600" dirty="0"/>
              <a:t>Varför skulle någon vilja ha feedback från just dig?</a:t>
            </a:r>
          </a:p>
        </p:txBody>
      </p:sp>
    </p:spTree>
    <p:extLst>
      <p:ext uri="{BB962C8B-B14F-4D97-AF65-F5344CB8AC3E}">
        <p14:creationId xmlns:p14="http://schemas.microsoft.com/office/powerpoint/2010/main" val="260239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barn(inVertical)">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2355-D4EE-46C5-A145-F16D4D2231F5}"/>
              </a:ext>
            </a:extLst>
          </p:cNvPr>
          <p:cNvSpPr>
            <a:spLocks noGrp="1"/>
          </p:cNvSpPr>
          <p:nvPr>
            <p:ph type="title"/>
          </p:nvPr>
        </p:nvSpPr>
        <p:spPr>
          <a:xfrm>
            <a:off x="637546" y="363113"/>
            <a:ext cx="10945480" cy="1024128"/>
          </a:xfrm>
        </p:spPr>
        <p:txBody>
          <a:bodyPr/>
          <a:lstStyle/>
          <a:p>
            <a:r>
              <a:rPr lang="sv-SE"/>
              <a:t>Feedbacktrappan </a:t>
            </a:r>
          </a:p>
        </p:txBody>
      </p:sp>
      <p:graphicFrame>
        <p:nvGraphicFramePr>
          <p:cNvPr id="6" name="Content Placeholder 5">
            <a:extLst>
              <a:ext uri="{FF2B5EF4-FFF2-40B4-BE49-F238E27FC236}">
                <a16:creationId xmlns:a16="http://schemas.microsoft.com/office/drawing/2014/main" id="{5F591E35-610F-4D6E-8D5D-D6E3BFD0ACA0}"/>
              </a:ext>
            </a:extLst>
          </p:cNvPr>
          <p:cNvGraphicFramePr>
            <a:graphicFrameLocks noGrp="1"/>
          </p:cNvGraphicFramePr>
          <p:nvPr>
            <p:ph idx="4294967295"/>
          </p:nvPr>
        </p:nvGraphicFramePr>
        <p:xfrm>
          <a:off x="0" y="2152650"/>
          <a:ext cx="113411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5936134E-188F-481A-A1FD-A5DC42B818B4}"/>
              </a:ext>
            </a:extLst>
          </p:cNvPr>
          <p:cNvSpPr txBox="1"/>
          <p:nvPr/>
        </p:nvSpPr>
        <p:spPr>
          <a:xfrm>
            <a:off x="4628216" y="4996358"/>
            <a:ext cx="3362325" cy="461665"/>
          </a:xfrm>
          <a:prstGeom prst="rect">
            <a:avLst/>
          </a:prstGeom>
          <a:noFill/>
        </p:spPr>
        <p:txBody>
          <a:bodyPr wrap="square" rtlCol="0">
            <a:spAutoFit/>
          </a:bodyPr>
          <a:lstStyle/>
          <a:p>
            <a:pPr algn="ctr"/>
            <a:r>
              <a:rPr lang="sv-SE" sz="2400">
                <a:solidFill>
                  <a:schemeClr val="bg1"/>
                </a:solidFill>
              </a:rPr>
              <a:t>LYSSNA</a:t>
            </a:r>
          </a:p>
        </p:txBody>
      </p:sp>
      <p:pic>
        <p:nvPicPr>
          <p:cNvPr id="1028" name="Picture 4" descr="Man Walking In Stairs SVG Picture">
            <a:extLst>
              <a:ext uri="{FF2B5EF4-FFF2-40B4-BE49-F238E27FC236}">
                <a16:creationId xmlns:a16="http://schemas.microsoft.com/office/drawing/2014/main" id="{D98AF8DE-495D-4E2D-9336-46315A67259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284767" y="435176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Striped Right 4">
            <a:extLst>
              <a:ext uri="{FF2B5EF4-FFF2-40B4-BE49-F238E27FC236}">
                <a16:creationId xmlns:a16="http://schemas.microsoft.com/office/drawing/2014/main" id="{34236D04-ACFA-4440-A323-A79AE0910549}"/>
              </a:ext>
            </a:extLst>
          </p:cNvPr>
          <p:cNvSpPr/>
          <p:nvPr/>
        </p:nvSpPr>
        <p:spPr>
          <a:xfrm>
            <a:off x="198001" y="2886098"/>
            <a:ext cx="5912285" cy="588723"/>
          </a:xfrm>
          <a:prstGeom prst="stripedRightArrow">
            <a:avLst/>
          </a:prstGeom>
          <a:solidFill>
            <a:srgbClr val="F5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Motstånd</a:t>
            </a:r>
          </a:p>
        </p:txBody>
      </p:sp>
      <p:sp>
        <p:nvSpPr>
          <p:cNvPr id="7" name="Arrow: Striped Right 6">
            <a:extLst>
              <a:ext uri="{FF2B5EF4-FFF2-40B4-BE49-F238E27FC236}">
                <a16:creationId xmlns:a16="http://schemas.microsoft.com/office/drawing/2014/main" id="{EF8C11F2-E13E-4039-B9C4-B065215D49F4}"/>
              </a:ext>
            </a:extLst>
          </p:cNvPr>
          <p:cNvSpPr/>
          <p:nvPr/>
        </p:nvSpPr>
        <p:spPr>
          <a:xfrm>
            <a:off x="7990541" y="3742595"/>
            <a:ext cx="4043231" cy="70425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a:t>Reflektion &amp; Lärande</a:t>
            </a:r>
          </a:p>
        </p:txBody>
      </p:sp>
      <p:sp>
        <p:nvSpPr>
          <p:cNvPr id="8" name="Star: 5 Points 7">
            <a:extLst>
              <a:ext uri="{FF2B5EF4-FFF2-40B4-BE49-F238E27FC236}">
                <a16:creationId xmlns:a16="http://schemas.microsoft.com/office/drawing/2014/main" id="{7694C00C-B44E-43A3-A4C1-A132BF37A6FE}"/>
              </a:ext>
            </a:extLst>
          </p:cNvPr>
          <p:cNvSpPr/>
          <p:nvPr/>
        </p:nvSpPr>
        <p:spPr>
          <a:xfrm>
            <a:off x="9010369" y="73572"/>
            <a:ext cx="2544085" cy="235431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Ut-</a:t>
            </a:r>
          </a:p>
          <a:p>
            <a:pPr algn="ctr"/>
            <a:r>
              <a:rPr lang="sv-SE" dirty="0"/>
              <a:t>veckla</a:t>
            </a:r>
          </a:p>
        </p:txBody>
      </p:sp>
    </p:spTree>
    <p:extLst>
      <p:ext uri="{BB962C8B-B14F-4D97-AF65-F5344CB8AC3E}">
        <p14:creationId xmlns:p14="http://schemas.microsoft.com/office/powerpoint/2010/main" val="291440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0" grpId="0"/>
      <p:bldP spid="5" grpId="0" animBg="1"/>
      <p:bldP spid="7"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25FA5-8DBA-490F-93A7-D90158BF8D1F}"/>
              </a:ext>
            </a:extLst>
          </p:cNvPr>
          <p:cNvSpPr>
            <a:spLocks noGrp="1"/>
          </p:cNvSpPr>
          <p:nvPr>
            <p:ph type="title"/>
          </p:nvPr>
        </p:nvSpPr>
        <p:spPr>
          <a:xfrm>
            <a:off x="512551" y="803188"/>
            <a:ext cx="10945480" cy="1024128"/>
          </a:xfrm>
        </p:spPr>
        <p:txBody>
          <a:bodyPr/>
          <a:lstStyle/>
          <a:p>
            <a:r>
              <a:rPr lang="sv-SE" sz="4000" dirty="0">
                <a:solidFill>
                  <a:srgbClr val="FFC000"/>
                </a:solidFill>
              </a:rPr>
              <a:t>Reflektera</a:t>
            </a:r>
            <a:endParaRPr lang="sv-SE" dirty="0">
              <a:solidFill>
                <a:srgbClr val="FFC000"/>
              </a:solidFill>
            </a:endParaRPr>
          </a:p>
        </p:txBody>
      </p:sp>
      <p:sp>
        <p:nvSpPr>
          <p:cNvPr id="6" name="TextBox 5">
            <a:extLst>
              <a:ext uri="{FF2B5EF4-FFF2-40B4-BE49-F238E27FC236}">
                <a16:creationId xmlns:a16="http://schemas.microsoft.com/office/drawing/2014/main" id="{187CA1F4-F259-4661-90A5-97D06344F81D}"/>
              </a:ext>
            </a:extLst>
          </p:cNvPr>
          <p:cNvSpPr txBox="1"/>
          <p:nvPr/>
        </p:nvSpPr>
        <p:spPr>
          <a:xfrm>
            <a:off x="435515" y="3100369"/>
            <a:ext cx="4589558" cy="1938992"/>
          </a:xfrm>
          <a:prstGeom prst="rect">
            <a:avLst/>
          </a:prstGeom>
          <a:noFill/>
        </p:spPr>
        <p:txBody>
          <a:bodyPr wrap="square" rtlCol="0">
            <a:spAutoFit/>
          </a:bodyPr>
          <a:lstStyle/>
          <a:p>
            <a:r>
              <a:rPr lang="sv-SE" sz="2400" dirty="0"/>
              <a:t>Tänk på en situation när du fick feedback -positivt eller negativt.</a:t>
            </a:r>
          </a:p>
          <a:p>
            <a:br>
              <a:rPr lang="sv-SE" sz="2400" dirty="0"/>
            </a:br>
            <a:r>
              <a:rPr lang="sv-SE" sz="2400" dirty="0"/>
              <a:t>Vad tar du med dig från den?</a:t>
            </a:r>
          </a:p>
        </p:txBody>
      </p:sp>
      <p:pic>
        <p:nvPicPr>
          <p:cNvPr id="7" name="Picture 6" descr="Hashtag and @ notification icons">
            <a:extLst>
              <a:ext uri="{FF2B5EF4-FFF2-40B4-BE49-F238E27FC236}">
                <a16:creationId xmlns:a16="http://schemas.microsoft.com/office/drawing/2014/main" id="{804A4308-CBC2-E6FC-BB25-299D1D3341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45869" y="1024128"/>
            <a:ext cx="6206848" cy="4137660"/>
          </a:xfrm>
          <a:prstGeom prst="rect">
            <a:avLst/>
          </a:prstGeom>
        </p:spPr>
      </p:pic>
    </p:spTree>
    <p:extLst>
      <p:ext uri="{BB962C8B-B14F-4D97-AF65-F5344CB8AC3E}">
        <p14:creationId xmlns:p14="http://schemas.microsoft.com/office/powerpoint/2010/main" val="36423820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90" name="Rectangle 89">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1" name="Oval 90">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2" name="Oval 91">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3" name="Group 92">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95" name="Rectangle 94">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6" name="Rectangle 95">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94" name="Rectangle 93">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98" name="Rectangle 97">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00" name="Group 99">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1" name="Rectangle 100">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09" name="Rectangle 108">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07" name="Rectangle 106">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Rectangle 111">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3E20462-7AB7-4524-B182-849901C3AC71}"/>
              </a:ext>
            </a:extLst>
          </p:cNvPr>
          <p:cNvSpPr>
            <a:spLocks noGrp="1"/>
          </p:cNvSpPr>
          <p:nvPr>
            <p:ph type="title"/>
          </p:nvPr>
        </p:nvSpPr>
        <p:spPr>
          <a:xfrm>
            <a:off x="7017389" y="-430206"/>
            <a:ext cx="4891582" cy="2186096"/>
          </a:xfrm>
        </p:spPr>
        <p:txBody>
          <a:bodyPr vert="horz" lIns="91440" tIns="45720" rIns="91440" bIns="45720" rtlCol="0" anchor="b">
            <a:normAutofit/>
          </a:bodyPr>
          <a:lstStyle/>
          <a:p>
            <a:r>
              <a:rPr lang="en-US" sz="4400" dirty="0" err="1"/>
              <a:t>Effektiv</a:t>
            </a:r>
            <a:r>
              <a:rPr lang="en-US" sz="4400" dirty="0"/>
              <a:t> feedback </a:t>
            </a:r>
            <a:r>
              <a:rPr lang="en-US" sz="4400" dirty="0" err="1"/>
              <a:t>är</a:t>
            </a:r>
            <a:r>
              <a:rPr lang="en-US" sz="4400" dirty="0"/>
              <a:t>:</a:t>
            </a:r>
          </a:p>
        </p:txBody>
      </p:sp>
      <p:pic>
        <p:nvPicPr>
          <p:cNvPr id="64" name="Picture 63" descr="En digital balans skala som använder cirklar">
            <a:extLst>
              <a:ext uri="{FF2B5EF4-FFF2-40B4-BE49-F238E27FC236}">
                <a16:creationId xmlns:a16="http://schemas.microsoft.com/office/drawing/2014/main" id="{FADBADBA-E53F-4451-015A-321962EF6F6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 y="10"/>
            <a:ext cx="6444556" cy="6857990"/>
          </a:xfrm>
          <a:prstGeom prst="rect">
            <a:avLst/>
          </a:prstGeom>
        </p:spPr>
      </p:pic>
      <p:sp>
        <p:nvSpPr>
          <p:cNvPr id="6" name="Content Placeholder 2">
            <a:extLst>
              <a:ext uri="{FF2B5EF4-FFF2-40B4-BE49-F238E27FC236}">
                <a16:creationId xmlns:a16="http://schemas.microsoft.com/office/drawing/2014/main" id="{5AEF7DD4-574E-4322-A770-8B1222056E73}"/>
              </a:ext>
            </a:extLst>
          </p:cNvPr>
          <p:cNvSpPr>
            <a:spLocks noGrp="1"/>
          </p:cNvSpPr>
          <p:nvPr>
            <p:ph idx="4294967295"/>
          </p:nvPr>
        </p:nvSpPr>
        <p:spPr>
          <a:xfrm>
            <a:off x="6834850" y="1755890"/>
            <a:ext cx="4981039" cy="4955429"/>
          </a:xfrm>
          <a:prstGeom prst="rect">
            <a:avLst/>
          </a:prstGeom>
        </p:spPr>
        <p:txBody>
          <a:bodyPr vert="horz" lIns="91440" tIns="45720" rIns="91440" bIns="45720" rtlCol="0" anchor="t">
            <a:normAutofit/>
          </a:bodyPr>
          <a:lstStyle/>
          <a:p>
            <a:pPr>
              <a:lnSpc>
                <a:spcPct val="115000"/>
              </a:lnSpc>
              <a:spcBef>
                <a:spcPts val="0"/>
              </a:spcBef>
              <a:spcAft>
                <a:spcPts val="1200"/>
              </a:spcAft>
              <a:buClr>
                <a:schemeClr val="accent4"/>
              </a:buClr>
            </a:pPr>
            <a:r>
              <a:rPr lang="en-US" sz="1600" dirty="0" err="1"/>
              <a:t>Specifik</a:t>
            </a:r>
            <a:endParaRPr lang="en-US" sz="1600" dirty="0"/>
          </a:p>
          <a:p>
            <a:pPr>
              <a:lnSpc>
                <a:spcPct val="115000"/>
              </a:lnSpc>
              <a:spcBef>
                <a:spcPts val="0"/>
              </a:spcBef>
              <a:spcAft>
                <a:spcPts val="1200"/>
              </a:spcAft>
              <a:buClr>
                <a:schemeClr val="accent4"/>
              </a:buClr>
            </a:pPr>
            <a:r>
              <a:rPr lang="en-US" sz="1600" dirty="0" err="1"/>
              <a:t>Beskrivande</a:t>
            </a:r>
            <a:r>
              <a:rPr lang="en-US" sz="1600" dirty="0"/>
              <a:t> </a:t>
            </a:r>
            <a:r>
              <a:rPr lang="en-US" sz="1600" dirty="0" err="1"/>
              <a:t>snarare</a:t>
            </a:r>
            <a:r>
              <a:rPr lang="en-US" sz="1600" dirty="0"/>
              <a:t> </a:t>
            </a:r>
            <a:r>
              <a:rPr lang="en-US" sz="1600" dirty="0" err="1"/>
              <a:t>än</a:t>
            </a:r>
            <a:r>
              <a:rPr lang="en-US" sz="1600" dirty="0"/>
              <a:t> </a:t>
            </a:r>
            <a:r>
              <a:rPr lang="en-US" sz="1600" dirty="0" err="1"/>
              <a:t>värderande</a:t>
            </a:r>
            <a:endParaRPr lang="en-US" sz="1600" dirty="0"/>
          </a:p>
          <a:p>
            <a:pPr>
              <a:lnSpc>
                <a:spcPct val="115000"/>
              </a:lnSpc>
              <a:spcBef>
                <a:spcPts val="0"/>
              </a:spcBef>
              <a:spcAft>
                <a:spcPts val="1200"/>
              </a:spcAft>
              <a:buClr>
                <a:schemeClr val="accent4"/>
              </a:buClr>
            </a:pPr>
            <a:r>
              <a:rPr lang="en-US" sz="1600" dirty="0" err="1"/>
              <a:t>Fokuserar</a:t>
            </a:r>
            <a:r>
              <a:rPr lang="en-US" sz="1600" dirty="0"/>
              <a:t> </a:t>
            </a:r>
            <a:r>
              <a:rPr lang="en-US" sz="1600" dirty="0" err="1"/>
              <a:t>på</a:t>
            </a:r>
            <a:r>
              <a:rPr lang="en-US" sz="1600" dirty="0"/>
              <a:t> 1 </a:t>
            </a:r>
            <a:r>
              <a:rPr lang="en-US" sz="1600" dirty="0" err="1"/>
              <a:t>eller</a:t>
            </a:r>
            <a:r>
              <a:rPr lang="en-US" sz="1600" dirty="0"/>
              <a:t> </a:t>
            </a:r>
            <a:r>
              <a:rPr lang="en-US" sz="1600" dirty="0" err="1"/>
              <a:t>högst</a:t>
            </a:r>
            <a:r>
              <a:rPr lang="en-US" sz="1600" dirty="0"/>
              <a:t> 2 </a:t>
            </a:r>
            <a:r>
              <a:rPr lang="en-US" sz="1600" dirty="0" err="1"/>
              <a:t>områden</a:t>
            </a:r>
            <a:endParaRPr lang="en-US" sz="1600" dirty="0"/>
          </a:p>
          <a:p>
            <a:pPr>
              <a:lnSpc>
                <a:spcPct val="115000"/>
              </a:lnSpc>
              <a:spcBef>
                <a:spcPts val="0"/>
              </a:spcBef>
              <a:spcAft>
                <a:spcPts val="1200"/>
              </a:spcAft>
              <a:buClr>
                <a:schemeClr val="accent4"/>
              </a:buClr>
            </a:pPr>
            <a:r>
              <a:rPr lang="en-US" sz="1600" dirty="0" err="1"/>
              <a:t>Fokuserar</a:t>
            </a:r>
            <a:r>
              <a:rPr lang="en-US" sz="1600" dirty="0"/>
              <a:t> </a:t>
            </a:r>
            <a:r>
              <a:rPr lang="en-US" sz="1600" dirty="0" err="1"/>
              <a:t>på</a:t>
            </a:r>
            <a:r>
              <a:rPr lang="en-US" sz="1600" dirty="0"/>
              <a:t> </a:t>
            </a:r>
            <a:r>
              <a:rPr lang="en-US" sz="1600" dirty="0" err="1"/>
              <a:t>sådant</a:t>
            </a:r>
            <a:r>
              <a:rPr lang="en-US" sz="1600" dirty="0"/>
              <a:t> </a:t>
            </a:r>
            <a:r>
              <a:rPr lang="en-US" sz="1600" dirty="0" err="1"/>
              <a:t>som</a:t>
            </a:r>
            <a:r>
              <a:rPr lang="en-US" sz="1600" dirty="0"/>
              <a:t> </a:t>
            </a:r>
            <a:r>
              <a:rPr lang="en-US" sz="1600" dirty="0" err="1"/>
              <a:t>mottagaren</a:t>
            </a:r>
            <a:r>
              <a:rPr lang="en-US" sz="1600" dirty="0"/>
              <a:t> </a:t>
            </a:r>
            <a:r>
              <a:rPr lang="en-US" sz="1600" dirty="0" err="1"/>
              <a:t>kan</a:t>
            </a:r>
            <a:r>
              <a:rPr lang="en-US" sz="1600" dirty="0"/>
              <a:t> </a:t>
            </a:r>
            <a:r>
              <a:rPr lang="en-US" sz="1600" dirty="0" err="1"/>
              <a:t>förändra</a:t>
            </a:r>
            <a:r>
              <a:rPr lang="en-US" sz="1600" dirty="0"/>
              <a:t> </a:t>
            </a:r>
            <a:r>
              <a:rPr lang="en-US" sz="1600" dirty="0" err="1"/>
              <a:t>eller</a:t>
            </a:r>
            <a:r>
              <a:rPr lang="en-US" sz="1600" dirty="0"/>
              <a:t> </a:t>
            </a:r>
            <a:r>
              <a:rPr lang="en-US" sz="1600" dirty="0" err="1"/>
              <a:t>förstärka</a:t>
            </a:r>
            <a:endParaRPr lang="en-US" sz="1600" dirty="0"/>
          </a:p>
          <a:p>
            <a:pPr>
              <a:lnSpc>
                <a:spcPct val="115000"/>
              </a:lnSpc>
              <a:spcBef>
                <a:spcPts val="0"/>
              </a:spcBef>
              <a:spcAft>
                <a:spcPts val="1200"/>
              </a:spcAft>
              <a:buClr>
                <a:schemeClr val="accent4"/>
              </a:buClr>
            </a:pPr>
            <a:r>
              <a:rPr lang="en-US" sz="1600" dirty="0" err="1"/>
              <a:t>Ges</a:t>
            </a:r>
            <a:r>
              <a:rPr lang="en-US" sz="1600" dirty="0"/>
              <a:t> </a:t>
            </a:r>
            <a:r>
              <a:rPr lang="en-US" sz="1600" dirty="0" err="1"/>
              <a:t>i</a:t>
            </a:r>
            <a:r>
              <a:rPr lang="en-US" sz="1600" dirty="0"/>
              <a:t> </a:t>
            </a:r>
            <a:r>
              <a:rPr lang="en-US" sz="1600" dirty="0" err="1"/>
              <a:t>närtid</a:t>
            </a:r>
            <a:r>
              <a:rPr lang="en-US" sz="1600" dirty="0"/>
              <a:t>!</a:t>
            </a:r>
          </a:p>
          <a:p>
            <a:pPr>
              <a:lnSpc>
                <a:spcPct val="115000"/>
              </a:lnSpc>
              <a:spcBef>
                <a:spcPts val="0"/>
              </a:spcBef>
              <a:spcAft>
                <a:spcPts val="1200"/>
              </a:spcAft>
              <a:buClr>
                <a:schemeClr val="accent4"/>
              </a:buClr>
            </a:pPr>
            <a:r>
              <a:rPr lang="en-US" sz="1600" dirty="0"/>
              <a:t>Har </a:t>
            </a:r>
            <a:r>
              <a:rPr lang="en-US" sz="1600" dirty="0" err="1"/>
              <a:t>fokus</a:t>
            </a:r>
            <a:r>
              <a:rPr lang="en-US" sz="1600" dirty="0"/>
              <a:t> </a:t>
            </a:r>
            <a:r>
              <a:rPr lang="en-US" sz="1600" dirty="0" err="1"/>
              <a:t>på</a:t>
            </a:r>
            <a:r>
              <a:rPr lang="en-US" sz="1600" dirty="0"/>
              <a:t> </a:t>
            </a:r>
            <a:r>
              <a:rPr lang="en-US" sz="1600" dirty="0" err="1"/>
              <a:t>framtidens</a:t>
            </a:r>
            <a:r>
              <a:rPr lang="en-US" sz="1600" dirty="0"/>
              <a:t> </a:t>
            </a:r>
            <a:r>
              <a:rPr lang="en-US" sz="1600" dirty="0" err="1"/>
              <a:t>förbättringar</a:t>
            </a:r>
            <a:r>
              <a:rPr lang="en-US" sz="1600" dirty="0"/>
              <a:t>, </a:t>
            </a:r>
            <a:r>
              <a:rPr lang="en-US" sz="1600" dirty="0" err="1"/>
              <a:t>skuldbelägger</a:t>
            </a:r>
            <a:r>
              <a:rPr lang="en-US" sz="1600" dirty="0"/>
              <a:t> </a:t>
            </a:r>
            <a:r>
              <a:rPr lang="en-US" sz="1600" dirty="0" err="1"/>
              <a:t>inte</a:t>
            </a:r>
            <a:r>
              <a:rPr lang="en-US" sz="1600" dirty="0"/>
              <a:t> för </a:t>
            </a:r>
            <a:r>
              <a:rPr lang="en-US" sz="1600" dirty="0" err="1"/>
              <a:t>dåtidens</a:t>
            </a:r>
            <a:r>
              <a:rPr lang="en-US" sz="1600" dirty="0"/>
              <a:t> </a:t>
            </a:r>
            <a:r>
              <a:rPr lang="en-US" sz="1600" dirty="0" err="1"/>
              <a:t>gärningar</a:t>
            </a:r>
            <a:endParaRPr lang="en-US" sz="1600" dirty="0"/>
          </a:p>
          <a:p>
            <a:pPr>
              <a:lnSpc>
                <a:spcPct val="115000"/>
              </a:lnSpc>
              <a:spcBef>
                <a:spcPts val="0"/>
              </a:spcBef>
              <a:spcAft>
                <a:spcPts val="1200"/>
              </a:spcAft>
              <a:buClr>
                <a:schemeClr val="accent4"/>
              </a:buClr>
            </a:pPr>
            <a:r>
              <a:rPr lang="en-US" sz="1600" dirty="0" err="1"/>
              <a:t>Två-vägs</a:t>
            </a:r>
            <a:r>
              <a:rPr lang="en-US" sz="1600" dirty="0"/>
              <a:t> -</a:t>
            </a:r>
            <a:r>
              <a:rPr lang="en-US" sz="1600" dirty="0" err="1"/>
              <a:t>kommunikation</a:t>
            </a:r>
            <a:r>
              <a:rPr lang="en-US" sz="1600" dirty="0"/>
              <a:t>, </a:t>
            </a:r>
            <a:r>
              <a:rPr lang="en-US" sz="1600" dirty="0" err="1"/>
              <a:t>inlyssnande</a:t>
            </a:r>
            <a:endParaRPr lang="en-US" sz="1600" dirty="0"/>
          </a:p>
          <a:p>
            <a:pPr>
              <a:lnSpc>
                <a:spcPct val="115000"/>
              </a:lnSpc>
              <a:spcBef>
                <a:spcPts val="0"/>
              </a:spcBef>
              <a:spcAft>
                <a:spcPts val="1200"/>
              </a:spcAft>
              <a:buClr>
                <a:schemeClr val="accent4"/>
              </a:buClr>
            </a:pPr>
            <a:r>
              <a:rPr lang="en-US" sz="1600" dirty="0" err="1"/>
              <a:t>Vill</a:t>
            </a:r>
            <a:r>
              <a:rPr lang="en-US" sz="1600" dirty="0"/>
              <a:t> </a:t>
            </a:r>
            <a:r>
              <a:rPr lang="en-US" sz="1600" dirty="0" err="1"/>
              <a:t>väl</a:t>
            </a:r>
            <a:r>
              <a:rPr lang="en-US" sz="1600" dirty="0"/>
              <a:t>, med </a:t>
            </a:r>
            <a:r>
              <a:rPr lang="en-US" sz="1600" dirty="0" err="1"/>
              <a:t>mottagarens</a:t>
            </a:r>
            <a:r>
              <a:rPr lang="en-US" sz="1600" dirty="0"/>
              <a:t> </a:t>
            </a:r>
            <a:r>
              <a:rPr lang="en-US" sz="1600" dirty="0" err="1"/>
              <a:t>bästa</a:t>
            </a:r>
            <a:r>
              <a:rPr lang="en-US" sz="1600" dirty="0"/>
              <a:t> </a:t>
            </a:r>
            <a:r>
              <a:rPr lang="en-US" sz="1600" dirty="0" err="1"/>
              <a:t>i</a:t>
            </a:r>
            <a:r>
              <a:rPr lang="en-US" sz="1600" dirty="0"/>
              <a:t> </a:t>
            </a:r>
            <a:r>
              <a:rPr lang="en-US" sz="1600" dirty="0" err="1"/>
              <a:t>åtanke</a:t>
            </a:r>
            <a:endParaRPr lang="en-US" sz="1600" dirty="0"/>
          </a:p>
          <a:p>
            <a:pPr>
              <a:lnSpc>
                <a:spcPct val="115000"/>
              </a:lnSpc>
              <a:spcBef>
                <a:spcPts val="0"/>
              </a:spcBef>
              <a:spcAft>
                <a:spcPts val="1200"/>
              </a:spcAft>
              <a:buClr>
                <a:schemeClr val="accent4"/>
              </a:buClr>
            </a:pPr>
            <a:r>
              <a:rPr lang="en-US" sz="1600" dirty="0" err="1"/>
              <a:t>Övervägande</a:t>
            </a:r>
            <a:r>
              <a:rPr lang="en-US" sz="1600" dirty="0"/>
              <a:t> </a:t>
            </a:r>
            <a:r>
              <a:rPr lang="en-US" sz="1600" dirty="0" err="1"/>
              <a:t>positiv</a:t>
            </a:r>
            <a:endParaRPr lang="en-US" sz="1600" dirty="0"/>
          </a:p>
        </p:txBody>
      </p:sp>
    </p:spTree>
    <p:extLst>
      <p:ext uri="{BB962C8B-B14F-4D97-AF65-F5344CB8AC3E}">
        <p14:creationId xmlns:p14="http://schemas.microsoft.com/office/powerpoint/2010/main" val="42230973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00F503-BD3B-450F-8B6B-32B8F864CE5D}"/>
              </a:ext>
            </a:extLst>
          </p:cNvPr>
          <p:cNvSpPr txBox="1">
            <a:spLocks noGrp="1"/>
          </p:cNvSpPr>
          <p:nvPr>
            <p:ph type="title"/>
          </p:nvPr>
        </p:nvSpPr>
        <p:spPr>
          <a:xfrm>
            <a:off x="521881" y="1724033"/>
            <a:ext cx="2499963" cy="2426177"/>
          </a:xfrm>
          <a:prstGeom prst="rect">
            <a:avLst/>
          </a:prstGeom>
          <a:noFill/>
        </p:spPr>
        <p:txBody>
          <a:bodyPr wrap="square" rtlCol="0">
            <a:spAutoFit/>
          </a:bodyPr>
          <a:lstStyle/>
          <a:p>
            <a:pPr algn="ctr"/>
            <a:r>
              <a:rPr lang="sv-SE" sz="2800" dirty="0">
                <a:solidFill>
                  <a:schemeClr val="accent6">
                    <a:lumMod val="50000"/>
                  </a:schemeClr>
                </a:solidFill>
              </a:rPr>
              <a:t>Ändå tvekar vi ibland innan vi ger feedback…</a:t>
            </a:r>
            <a:br>
              <a:rPr lang="sv-SE" sz="2800" dirty="0">
                <a:solidFill>
                  <a:schemeClr val="accent6">
                    <a:lumMod val="50000"/>
                  </a:schemeClr>
                </a:solidFill>
              </a:rPr>
            </a:br>
            <a:r>
              <a:rPr lang="sv-SE" sz="2800" dirty="0">
                <a:solidFill>
                  <a:schemeClr val="accent6">
                    <a:lumMod val="50000"/>
                  </a:schemeClr>
                </a:solidFill>
              </a:rPr>
              <a:t> </a:t>
            </a:r>
            <a:br>
              <a:rPr lang="sv-SE" sz="2800" dirty="0">
                <a:solidFill>
                  <a:schemeClr val="accent6">
                    <a:lumMod val="50000"/>
                  </a:schemeClr>
                </a:solidFill>
              </a:rPr>
            </a:br>
            <a:r>
              <a:rPr lang="sv-SE" sz="2800" dirty="0">
                <a:solidFill>
                  <a:schemeClr val="accent6">
                    <a:lumMod val="50000"/>
                  </a:schemeClr>
                </a:solidFill>
              </a:rPr>
              <a:t>Vad är det som hindrar oss?</a:t>
            </a:r>
          </a:p>
        </p:txBody>
      </p:sp>
      <p:pic>
        <p:nvPicPr>
          <p:cNvPr id="7" name="Picture 2" descr="http://info.h5.com/Portals/179343/images/overcoming-barriers-to-technology-assisted-review.jpg">
            <a:extLst>
              <a:ext uri="{FF2B5EF4-FFF2-40B4-BE49-F238E27FC236}">
                <a16:creationId xmlns:a16="http://schemas.microsoft.com/office/drawing/2014/main" id="{32D94F8F-BE09-4BA8-8D38-2B7A1A7D3BC5}"/>
              </a:ext>
            </a:extLst>
          </p:cNvPr>
          <p:cNvPicPr>
            <a:picLocks noGrp="1" noChangeAspect="1" noChangeArrowheads="1"/>
          </p:cNvPicPr>
          <p:nvPr>
            <p:ph idx="4294967295"/>
          </p:nvPr>
        </p:nvPicPr>
        <p:blipFill>
          <a:blip r:embed="rId3">
            <a:extLst>
              <a:ext uri="{28A0092B-C50C-407E-A947-70E740481C1C}">
                <a14:useLocalDpi xmlns:a14="http://schemas.microsoft.com/office/drawing/2010/main"/>
              </a:ext>
            </a:extLst>
          </a:blip>
          <a:srcRect/>
          <a:stretch>
            <a:fillRect/>
          </a:stretch>
        </p:blipFill>
        <p:spPr bwMode="auto">
          <a:xfrm>
            <a:off x="3237188" y="0"/>
            <a:ext cx="6906884" cy="44746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8D2CC4-4DCC-4B66-8D24-3F5B2ECEAC12}"/>
              </a:ext>
            </a:extLst>
          </p:cNvPr>
          <p:cNvSpPr txBox="1"/>
          <p:nvPr/>
        </p:nvSpPr>
        <p:spPr>
          <a:xfrm>
            <a:off x="3571337" y="4899284"/>
            <a:ext cx="8340173" cy="2000548"/>
          </a:xfrm>
          <a:prstGeom prst="rect">
            <a:avLst/>
          </a:prstGeom>
          <a:noFill/>
        </p:spPr>
        <p:txBody>
          <a:bodyPr wrap="square" rtlCol="0">
            <a:spAutoFit/>
          </a:bodyPr>
          <a:lstStyle/>
          <a:p>
            <a:r>
              <a:rPr lang="sv-SE" sz="2800" dirty="0">
                <a:solidFill>
                  <a:srgbClr val="FFC000"/>
                </a:solidFill>
              </a:rPr>
              <a:t>ÖVNING</a:t>
            </a:r>
            <a:r>
              <a:rPr lang="sv-SE" sz="2400" b="1" dirty="0"/>
              <a:t> </a:t>
            </a:r>
          </a:p>
          <a:p>
            <a:r>
              <a:rPr lang="sv-SE" sz="2400" dirty="0">
                <a:solidFill>
                  <a:srgbClr val="FFC000"/>
                </a:solidFill>
              </a:rPr>
              <a:t>Diskutera i grupper om 2&amp;2 </a:t>
            </a:r>
          </a:p>
          <a:p>
            <a:endParaRPr lang="sv-SE" sz="2400" dirty="0">
              <a:solidFill>
                <a:srgbClr val="FFC000"/>
              </a:solidFill>
            </a:endParaRPr>
          </a:p>
          <a:p>
            <a:r>
              <a:rPr lang="sv-SE" sz="2400" dirty="0"/>
              <a:t>Vad är det som gör att vi inte ger eller frågar efter feedback i tillräcklig utsträckning?</a:t>
            </a:r>
          </a:p>
        </p:txBody>
      </p:sp>
    </p:spTree>
    <p:extLst>
      <p:ext uri="{BB962C8B-B14F-4D97-AF65-F5344CB8AC3E}">
        <p14:creationId xmlns:p14="http://schemas.microsoft.com/office/powerpoint/2010/main" val="2795734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6AA6-2CD6-47C0-AEDF-ED095279612A}"/>
              </a:ext>
            </a:extLst>
          </p:cNvPr>
          <p:cNvSpPr>
            <a:spLocks noGrp="1"/>
          </p:cNvSpPr>
          <p:nvPr>
            <p:ph type="title"/>
          </p:nvPr>
        </p:nvSpPr>
        <p:spPr>
          <a:xfrm>
            <a:off x="540000" y="540000"/>
            <a:ext cx="11101135" cy="595804"/>
          </a:xfrm>
        </p:spPr>
        <p:txBody>
          <a:bodyPr>
            <a:normAutofit/>
          </a:bodyPr>
          <a:lstStyle/>
          <a:p>
            <a:r>
              <a:rPr lang="sv-SE" sz="3600" dirty="0"/>
              <a:t>WIN Feedbackmodell</a:t>
            </a:r>
          </a:p>
        </p:txBody>
      </p:sp>
      <p:sp>
        <p:nvSpPr>
          <p:cNvPr id="3" name="Content Placeholder 2">
            <a:extLst>
              <a:ext uri="{FF2B5EF4-FFF2-40B4-BE49-F238E27FC236}">
                <a16:creationId xmlns:a16="http://schemas.microsoft.com/office/drawing/2014/main" id="{444190B6-0346-4AF3-8751-0396CD3F90CE}"/>
              </a:ext>
            </a:extLst>
          </p:cNvPr>
          <p:cNvSpPr>
            <a:spLocks noGrp="1"/>
          </p:cNvSpPr>
          <p:nvPr>
            <p:ph idx="4294967295"/>
          </p:nvPr>
        </p:nvSpPr>
        <p:spPr>
          <a:xfrm>
            <a:off x="665919" y="1328042"/>
            <a:ext cx="6864350" cy="4876800"/>
          </a:xfrm>
        </p:spPr>
        <p:txBody>
          <a:bodyPr>
            <a:normAutofit fontScale="92500" lnSpcReduction="10000"/>
          </a:bodyPr>
          <a:lstStyle/>
          <a:p>
            <a:pPr marL="0" indent="0">
              <a:buNone/>
            </a:pPr>
            <a:r>
              <a:rPr lang="sv-SE" b="1" dirty="0" err="1">
                <a:solidFill>
                  <a:srgbClr val="00B0F0"/>
                </a:solidFill>
              </a:rPr>
              <a:t>What</a:t>
            </a:r>
            <a:endParaRPr lang="sv-SE" b="1" dirty="0">
              <a:solidFill>
                <a:srgbClr val="00B0F0"/>
              </a:solidFill>
            </a:endParaRPr>
          </a:p>
          <a:p>
            <a:pPr marL="0" indent="0">
              <a:buNone/>
            </a:pPr>
            <a:r>
              <a:rPr lang="sv-SE" dirty="0"/>
              <a:t>Beskriv objektivt vilka beteenden du </a:t>
            </a:r>
          </a:p>
          <a:p>
            <a:pPr marL="0" indent="0">
              <a:buNone/>
            </a:pPr>
            <a:r>
              <a:rPr lang="sv-SE" dirty="0"/>
              <a:t>observerat i en specifik situation.</a:t>
            </a:r>
          </a:p>
          <a:p>
            <a:pPr marL="0" indent="0">
              <a:buNone/>
            </a:pPr>
            <a:endParaRPr lang="sv-SE" dirty="0"/>
          </a:p>
          <a:p>
            <a:pPr marL="0" indent="0">
              <a:buNone/>
            </a:pPr>
            <a:r>
              <a:rPr lang="sv-SE" dirty="0" err="1">
                <a:solidFill>
                  <a:srgbClr val="FFC000"/>
                </a:solidFill>
              </a:rPr>
              <a:t>Impact</a:t>
            </a:r>
            <a:endParaRPr lang="sv-SE" dirty="0">
              <a:solidFill>
                <a:srgbClr val="FFC000"/>
              </a:solidFill>
            </a:endParaRPr>
          </a:p>
          <a:p>
            <a:pPr marL="0" indent="0">
              <a:buNone/>
            </a:pPr>
            <a:r>
              <a:rPr lang="sv-SE" dirty="0"/>
              <a:t>Förklara effekterna av dessa beteenden </a:t>
            </a:r>
          </a:p>
          <a:p>
            <a:pPr marL="0" indent="0">
              <a:buNone/>
            </a:pPr>
            <a:r>
              <a:rPr lang="sv-SE" dirty="0"/>
              <a:t>i den aktuella situationen. Vad fick det dig att känna och tänka?</a:t>
            </a:r>
          </a:p>
          <a:p>
            <a:pPr marL="0" indent="0">
              <a:buNone/>
            </a:pPr>
            <a:endParaRPr lang="sv-SE" dirty="0"/>
          </a:p>
          <a:p>
            <a:pPr marL="0" indent="0">
              <a:buNone/>
            </a:pPr>
            <a:r>
              <a:rPr lang="sv-SE" dirty="0" err="1">
                <a:solidFill>
                  <a:srgbClr val="92D050"/>
                </a:solidFill>
              </a:rPr>
              <a:t>Next</a:t>
            </a:r>
            <a:endParaRPr lang="sv-SE" dirty="0">
              <a:solidFill>
                <a:srgbClr val="92D050"/>
              </a:solidFill>
            </a:endParaRPr>
          </a:p>
          <a:p>
            <a:pPr marL="0" indent="0">
              <a:buNone/>
            </a:pPr>
            <a:r>
              <a:rPr lang="sv-SE" dirty="0"/>
              <a:t>Skapa dialog om möjliga nästa steg, </a:t>
            </a:r>
          </a:p>
          <a:p>
            <a:pPr marL="0" indent="0">
              <a:buNone/>
            </a:pPr>
            <a:r>
              <a:rPr lang="sv-SE" dirty="0"/>
              <a:t>dvs sätt att använda feedbacken konstruktivt.</a:t>
            </a:r>
          </a:p>
        </p:txBody>
      </p:sp>
      <p:pic>
        <p:nvPicPr>
          <p:cNvPr id="6" name="Picture 5">
            <a:extLst>
              <a:ext uri="{FF2B5EF4-FFF2-40B4-BE49-F238E27FC236}">
                <a16:creationId xmlns:a16="http://schemas.microsoft.com/office/drawing/2014/main" id="{F382A5A0-BA62-4395-B985-204A53D56B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67950" y="1613679"/>
            <a:ext cx="4807400" cy="4473693"/>
          </a:xfrm>
          <a:prstGeom prst="rect">
            <a:avLst/>
          </a:prstGeom>
        </p:spPr>
      </p:pic>
      <p:sp>
        <p:nvSpPr>
          <p:cNvPr id="7" name="TextBox 6">
            <a:extLst>
              <a:ext uri="{FF2B5EF4-FFF2-40B4-BE49-F238E27FC236}">
                <a16:creationId xmlns:a16="http://schemas.microsoft.com/office/drawing/2014/main" id="{B9A53FAD-9E67-4F68-AA7B-17FA49FB9294}"/>
              </a:ext>
            </a:extLst>
          </p:cNvPr>
          <p:cNvSpPr txBox="1"/>
          <p:nvPr/>
        </p:nvSpPr>
        <p:spPr>
          <a:xfrm>
            <a:off x="8232162" y="2596230"/>
            <a:ext cx="2054431" cy="400110"/>
          </a:xfrm>
          <a:prstGeom prst="rect">
            <a:avLst/>
          </a:prstGeom>
          <a:noFill/>
        </p:spPr>
        <p:txBody>
          <a:bodyPr wrap="square" rtlCol="0">
            <a:spAutoFit/>
          </a:bodyPr>
          <a:lstStyle/>
          <a:p>
            <a:pPr algn="ctr"/>
            <a:r>
              <a:rPr lang="en-US" sz="2000" b="1" dirty="0">
                <a:solidFill>
                  <a:schemeClr val="bg1"/>
                </a:solidFill>
              </a:rPr>
              <a:t>What</a:t>
            </a:r>
          </a:p>
        </p:txBody>
      </p:sp>
      <p:sp>
        <p:nvSpPr>
          <p:cNvPr id="8" name="TextBox 7">
            <a:extLst>
              <a:ext uri="{FF2B5EF4-FFF2-40B4-BE49-F238E27FC236}">
                <a16:creationId xmlns:a16="http://schemas.microsoft.com/office/drawing/2014/main" id="{8ED0CC01-7A38-4D2D-94FF-EC7BA8BBDAFD}"/>
              </a:ext>
            </a:extLst>
          </p:cNvPr>
          <p:cNvSpPr txBox="1"/>
          <p:nvPr/>
        </p:nvSpPr>
        <p:spPr>
          <a:xfrm>
            <a:off x="9471650" y="4764945"/>
            <a:ext cx="2054431" cy="400110"/>
          </a:xfrm>
          <a:prstGeom prst="rect">
            <a:avLst/>
          </a:prstGeom>
          <a:noFill/>
        </p:spPr>
        <p:txBody>
          <a:bodyPr wrap="square" rtlCol="0">
            <a:spAutoFit/>
          </a:bodyPr>
          <a:lstStyle/>
          <a:p>
            <a:pPr algn="ctr"/>
            <a:r>
              <a:rPr lang="en-US" sz="2000" b="1" dirty="0">
                <a:solidFill>
                  <a:schemeClr val="bg1"/>
                </a:solidFill>
              </a:rPr>
              <a:t>Impact</a:t>
            </a:r>
          </a:p>
        </p:txBody>
      </p:sp>
      <p:sp>
        <p:nvSpPr>
          <p:cNvPr id="9" name="TextBox 8">
            <a:extLst>
              <a:ext uri="{FF2B5EF4-FFF2-40B4-BE49-F238E27FC236}">
                <a16:creationId xmlns:a16="http://schemas.microsoft.com/office/drawing/2014/main" id="{571312E4-E50C-4AB3-BB71-27135D03599C}"/>
              </a:ext>
            </a:extLst>
          </p:cNvPr>
          <p:cNvSpPr txBox="1"/>
          <p:nvPr/>
        </p:nvSpPr>
        <p:spPr>
          <a:xfrm>
            <a:off x="7014558" y="4764945"/>
            <a:ext cx="2054431" cy="400110"/>
          </a:xfrm>
          <a:prstGeom prst="rect">
            <a:avLst/>
          </a:prstGeom>
          <a:noFill/>
        </p:spPr>
        <p:txBody>
          <a:bodyPr wrap="square" rtlCol="0">
            <a:spAutoFit/>
          </a:bodyPr>
          <a:lstStyle/>
          <a:p>
            <a:pPr algn="ctr"/>
            <a:r>
              <a:rPr lang="en-US" sz="2000" b="1" dirty="0">
                <a:solidFill>
                  <a:schemeClr val="bg1"/>
                </a:solidFill>
              </a:rPr>
              <a:t>Next</a:t>
            </a:r>
          </a:p>
        </p:txBody>
      </p:sp>
      <p:sp>
        <p:nvSpPr>
          <p:cNvPr id="10" name="TextBox 9">
            <a:extLst>
              <a:ext uri="{FF2B5EF4-FFF2-40B4-BE49-F238E27FC236}">
                <a16:creationId xmlns:a16="http://schemas.microsoft.com/office/drawing/2014/main" id="{CB5FE560-7813-4FA5-8707-6203107399BF}"/>
              </a:ext>
            </a:extLst>
          </p:cNvPr>
          <p:cNvSpPr txBox="1"/>
          <p:nvPr/>
        </p:nvSpPr>
        <p:spPr>
          <a:xfrm>
            <a:off x="8449657" y="3856183"/>
            <a:ext cx="1624775" cy="430887"/>
          </a:xfrm>
          <a:prstGeom prst="rect">
            <a:avLst/>
          </a:prstGeom>
          <a:noFill/>
        </p:spPr>
        <p:txBody>
          <a:bodyPr wrap="square" rtlCol="0">
            <a:spAutoFit/>
          </a:bodyPr>
          <a:lstStyle/>
          <a:p>
            <a:pPr algn="ctr"/>
            <a:r>
              <a:rPr lang="en-US" sz="2200" b="1" dirty="0">
                <a:solidFill>
                  <a:schemeClr val="accent4"/>
                </a:solidFill>
              </a:rPr>
              <a:t>Feedback</a:t>
            </a:r>
          </a:p>
        </p:txBody>
      </p:sp>
    </p:spTree>
    <p:extLst>
      <p:ext uri="{BB962C8B-B14F-4D97-AF65-F5344CB8AC3E}">
        <p14:creationId xmlns:p14="http://schemas.microsoft.com/office/powerpoint/2010/main" val="7840894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6AA6-2CD6-47C0-AEDF-ED095279612A}"/>
              </a:ext>
            </a:extLst>
          </p:cNvPr>
          <p:cNvSpPr>
            <a:spLocks noGrp="1"/>
          </p:cNvSpPr>
          <p:nvPr>
            <p:ph type="title"/>
          </p:nvPr>
        </p:nvSpPr>
        <p:spPr/>
        <p:txBody>
          <a:bodyPr>
            <a:normAutofit/>
          </a:bodyPr>
          <a:lstStyle/>
          <a:p>
            <a:r>
              <a:rPr lang="sv-SE" sz="3600" dirty="0"/>
              <a:t>Exempel: Positiv feedback</a:t>
            </a:r>
          </a:p>
        </p:txBody>
      </p:sp>
      <p:sp>
        <p:nvSpPr>
          <p:cNvPr id="3" name="Content Placeholder 2">
            <a:extLst>
              <a:ext uri="{FF2B5EF4-FFF2-40B4-BE49-F238E27FC236}">
                <a16:creationId xmlns:a16="http://schemas.microsoft.com/office/drawing/2014/main" id="{444190B6-0346-4AF3-8751-0396CD3F90CE}"/>
              </a:ext>
            </a:extLst>
          </p:cNvPr>
          <p:cNvSpPr>
            <a:spLocks noGrp="1"/>
          </p:cNvSpPr>
          <p:nvPr>
            <p:ph idx="4294967295"/>
          </p:nvPr>
        </p:nvSpPr>
        <p:spPr>
          <a:xfrm>
            <a:off x="602275" y="1441200"/>
            <a:ext cx="6562725" cy="4876800"/>
          </a:xfrm>
        </p:spPr>
        <p:txBody>
          <a:bodyPr>
            <a:normAutofit fontScale="85000" lnSpcReduction="20000"/>
          </a:bodyPr>
          <a:lstStyle/>
          <a:p>
            <a:pPr marL="0" indent="0">
              <a:buNone/>
            </a:pPr>
            <a:r>
              <a:rPr lang="sv-SE" b="1" dirty="0" err="1">
                <a:solidFill>
                  <a:srgbClr val="00B0F0"/>
                </a:solidFill>
              </a:rPr>
              <a:t>What</a:t>
            </a:r>
            <a:endParaRPr lang="sv-SE" b="1" dirty="0">
              <a:solidFill>
                <a:srgbClr val="00B0F0"/>
              </a:solidFill>
            </a:endParaRPr>
          </a:p>
          <a:p>
            <a:pPr marL="0" indent="0">
              <a:buNone/>
            </a:pPr>
            <a:r>
              <a:rPr lang="sv-SE" sz="1800" dirty="0"/>
              <a:t>Igår såg jag din presentation på veckomötet.</a:t>
            </a:r>
            <a:br>
              <a:rPr lang="sv-SE" sz="1800" dirty="0"/>
            </a:br>
            <a:r>
              <a:rPr lang="sv-SE" sz="1800" dirty="0"/>
              <a:t>Jag lade märke till att du framförde din åsikt på ett väldigt konstruktivt sätt, även om du inte alltid tyckte lika som flera av de andra.</a:t>
            </a:r>
          </a:p>
          <a:p>
            <a:pPr marL="0" indent="0">
              <a:buNone/>
            </a:pPr>
            <a:br>
              <a:rPr lang="sv-SE" sz="1800" dirty="0">
                <a:solidFill>
                  <a:schemeClr val="accent5"/>
                </a:solidFill>
              </a:rPr>
            </a:br>
            <a:r>
              <a:rPr lang="sv-SE" sz="2400" dirty="0" err="1">
                <a:solidFill>
                  <a:srgbClr val="FFC000"/>
                </a:solidFill>
              </a:rPr>
              <a:t>Impact</a:t>
            </a:r>
            <a:endParaRPr lang="sv-SE" sz="2400" dirty="0">
              <a:solidFill>
                <a:srgbClr val="FFC000"/>
              </a:solidFill>
            </a:endParaRPr>
          </a:p>
          <a:p>
            <a:pPr marL="0" indent="0">
              <a:buNone/>
            </a:pPr>
            <a:r>
              <a:rPr lang="sv-SE" sz="1800" dirty="0"/>
              <a:t>Jag blev imponerad av presentationen och jag tycker din positiva inställning var framgångsrik i mötet och tror det hjälpte dig med att få teamets godkännande.</a:t>
            </a:r>
          </a:p>
          <a:p>
            <a:pPr marL="0" indent="0">
              <a:buNone/>
            </a:pPr>
            <a:endParaRPr lang="sv-SE" sz="1800" dirty="0">
              <a:solidFill>
                <a:schemeClr val="accent3"/>
              </a:solidFill>
            </a:endParaRPr>
          </a:p>
          <a:p>
            <a:pPr marL="0" indent="0">
              <a:buNone/>
            </a:pPr>
            <a:r>
              <a:rPr lang="sv-SE" sz="2400" dirty="0" err="1">
                <a:solidFill>
                  <a:srgbClr val="92D050"/>
                </a:solidFill>
              </a:rPr>
              <a:t>Next</a:t>
            </a:r>
            <a:endParaRPr lang="sv-SE" sz="2400" dirty="0">
              <a:solidFill>
                <a:srgbClr val="92D050"/>
              </a:solidFill>
            </a:endParaRPr>
          </a:p>
          <a:p>
            <a:pPr marL="0" indent="0">
              <a:buNone/>
            </a:pPr>
            <a:r>
              <a:rPr lang="sv-SE" sz="1800" dirty="0"/>
              <a:t>Vad tänker du att du bidrog med som blev så bra? </a:t>
            </a:r>
            <a:br>
              <a:rPr lang="sv-SE" sz="1800" dirty="0"/>
            </a:br>
            <a:r>
              <a:rPr lang="sv-SE" sz="1800" dirty="0"/>
              <a:t>Finns det andra liknande situationer framöver där du kan göra på liknande sätt?</a:t>
            </a:r>
          </a:p>
        </p:txBody>
      </p:sp>
      <p:pic>
        <p:nvPicPr>
          <p:cNvPr id="6" name="Picture 5">
            <a:extLst>
              <a:ext uri="{FF2B5EF4-FFF2-40B4-BE49-F238E27FC236}">
                <a16:creationId xmlns:a16="http://schemas.microsoft.com/office/drawing/2014/main" id="{F382A5A0-BA62-4395-B985-204A53D56B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3141" y="655976"/>
            <a:ext cx="4807400" cy="4473693"/>
          </a:xfrm>
          <a:prstGeom prst="rect">
            <a:avLst/>
          </a:prstGeom>
        </p:spPr>
      </p:pic>
      <p:sp>
        <p:nvSpPr>
          <p:cNvPr id="7" name="TextBox 6">
            <a:extLst>
              <a:ext uri="{FF2B5EF4-FFF2-40B4-BE49-F238E27FC236}">
                <a16:creationId xmlns:a16="http://schemas.microsoft.com/office/drawing/2014/main" id="{B9A53FAD-9E67-4F68-AA7B-17FA49FB9294}"/>
              </a:ext>
            </a:extLst>
          </p:cNvPr>
          <p:cNvSpPr txBox="1"/>
          <p:nvPr/>
        </p:nvSpPr>
        <p:spPr>
          <a:xfrm>
            <a:off x="8421829" y="1699669"/>
            <a:ext cx="2054431" cy="400110"/>
          </a:xfrm>
          <a:prstGeom prst="rect">
            <a:avLst/>
          </a:prstGeom>
          <a:noFill/>
        </p:spPr>
        <p:txBody>
          <a:bodyPr wrap="square" rtlCol="0">
            <a:spAutoFit/>
          </a:bodyPr>
          <a:lstStyle/>
          <a:p>
            <a:pPr algn="ctr"/>
            <a:r>
              <a:rPr lang="en-US" sz="2000" b="1" dirty="0">
                <a:solidFill>
                  <a:schemeClr val="bg1"/>
                </a:solidFill>
              </a:rPr>
              <a:t>What</a:t>
            </a:r>
          </a:p>
        </p:txBody>
      </p:sp>
      <p:sp>
        <p:nvSpPr>
          <p:cNvPr id="8" name="TextBox 7">
            <a:extLst>
              <a:ext uri="{FF2B5EF4-FFF2-40B4-BE49-F238E27FC236}">
                <a16:creationId xmlns:a16="http://schemas.microsoft.com/office/drawing/2014/main" id="{8ED0CC01-7A38-4D2D-94FF-EC7BA8BBDAFD}"/>
              </a:ext>
            </a:extLst>
          </p:cNvPr>
          <p:cNvSpPr txBox="1"/>
          <p:nvPr/>
        </p:nvSpPr>
        <p:spPr>
          <a:xfrm>
            <a:off x="9535294" y="3758364"/>
            <a:ext cx="2054431" cy="400110"/>
          </a:xfrm>
          <a:prstGeom prst="rect">
            <a:avLst/>
          </a:prstGeom>
          <a:noFill/>
        </p:spPr>
        <p:txBody>
          <a:bodyPr wrap="square" rtlCol="0">
            <a:spAutoFit/>
          </a:bodyPr>
          <a:lstStyle/>
          <a:p>
            <a:pPr algn="ctr"/>
            <a:r>
              <a:rPr lang="en-US" sz="2000" b="1" dirty="0">
                <a:solidFill>
                  <a:schemeClr val="bg1"/>
                </a:solidFill>
              </a:rPr>
              <a:t>Impact</a:t>
            </a:r>
          </a:p>
        </p:txBody>
      </p:sp>
      <p:sp>
        <p:nvSpPr>
          <p:cNvPr id="9" name="TextBox 8">
            <a:extLst>
              <a:ext uri="{FF2B5EF4-FFF2-40B4-BE49-F238E27FC236}">
                <a16:creationId xmlns:a16="http://schemas.microsoft.com/office/drawing/2014/main" id="{571312E4-E50C-4AB3-BB71-27135D03599C}"/>
              </a:ext>
            </a:extLst>
          </p:cNvPr>
          <p:cNvSpPr txBox="1"/>
          <p:nvPr/>
        </p:nvSpPr>
        <p:spPr>
          <a:xfrm>
            <a:off x="7165000" y="3758364"/>
            <a:ext cx="2054431" cy="400110"/>
          </a:xfrm>
          <a:prstGeom prst="rect">
            <a:avLst/>
          </a:prstGeom>
          <a:noFill/>
        </p:spPr>
        <p:txBody>
          <a:bodyPr wrap="square" rtlCol="0">
            <a:spAutoFit/>
          </a:bodyPr>
          <a:lstStyle/>
          <a:p>
            <a:pPr algn="ctr"/>
            <a:r>
              <a:rPr lang="en-US" sz="2000" b="1" dirty="0">
                <a:solidFill>
                  <a:schemeClr val="bg1"/>
                </a:solidFill>
              </a:rPr>
              <a:t>Next</a:t>
            </a:r>
          </a:p>
        </p:txBody>
      </p:sp>
      <p:sp>
        <p:nvSpPr>
          <p:cNvPr id="10" name="TextBox 9">
            <a:extLst>
              <a:ext uri="{FF2B5EF4-FFF2-40B4-BE49-F238E27FC236}">
                <a16:creationId xmlns:a16="http://schemas.microsoft.com/office/drawing/2014/main" id="{CB5FE560-7813-4FA5-8707-6203107399BF}"/>
              </a:ext>
            </a:extLst>
          </p:cNvPr>
          <p:cNvSpPr txBox="1"/>
          <p:nvPr/>
        </p:nvSpPr>
        <p:spPr>
          <a:xfrm>
            <a:off x="8740624" y="3004266"/>
            <a:ext cx="1624775" cy="430887"/>
          </a:xfrm>
          <a:prstGeom prst="rect">
            <a:avLst/>
          </a:prstGeom>
          <a:noFill/>
        </p:spPr>
        <p:txBody>
          <a:bodyPr wrap="square" rtlCol="0">
            <a:spAutoFit/>
          </a:bodyPr>
          <a:lstStyle/>
          <a:p>
            <a:pPr algn="ctr"/>
            <a:r>
              <a:rPr lang="en-US" sz="2200" b="1" dirty="0">
                <a:solidFill>
                  <a:schemeClr val="accent4"/>
                </a:solidFill>
              </a:rPr>
              <a:t>Feedback</a:t>
            </a:r>
          </a:p>
        </p:txBody>
      </p:sp>
    </p:spTree>
    <p:extLst>
      <p:ext uri="{BB962C8B-B14F-4D97-AF65-F5344CB8AC3E}">
        <p14:creationId xmlns:p14="http://schemas.microsoft.com/office/powerpoint/2010/main" val="42555638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6AA6-2CD6-47C0-AEDF-ED095279612A}"/>
              </a:ext>
            </a:extLst>
          </p:cNvPr>
          <p:cNvSpPr>
            <a:spLocks noGrp="1"/>
          </p:cNvSpPr>
          <p:nvPr>
            <p:ph type="title"/>
          </p:nvPr>
        </p:nvSpPr>
        <p:spPr/>
        <p:txBody>
          <a:bodyPr>
            <a:normAutofit/>
          </a:bodyPr>
          <a:lstStyle/>
          <a:p>
            <a:r>
              <a:rPr lang="sv-SE" sz="4000" dirty="0"/>
              <a:t>Exempel : Konstruktiv feedback</a:t>
            </a:r>
          </a:p>
        </p:txBody>
      </p:sp>
      <p:sp>
        <p:nvSpPr>
          <p:cNvPr id="3" name="Content Placeholder 2">
            <a:extLst>
              <a:ext uri="{FF2B5EF4-FFF2-40B4-BE49-F238E27FC236}">
                <a16:creationId xmlns:a16="http://schemas.microsoft.com/office/drawing/2014/main" id="{444190B6-0346-4AF3-8751-0396CD3F90CE}"/>
              </a:ext>
            </a:extLst>
          </p:cNvPr>
          <p:cNvSpPr>
            <a:spLocks noGrp="1"/>
          </p:cNvSpPr>
          <p:nvPr>
            <p:ph idx="4294967295"/>
          </p:nvPr>
        </p:nvSpPr>
        <p:spPr>
          <a:xfrm>
            <a:off x="502542" y="1131886"/>
            <a:ext cx="6562725" cy="4876800"/>
          </a:xfrm>
        </p:spPr>
        <p:txBody>
          <a:bodyPr>
            <a:normAutofit fontScale="92500" lnSpcReduction="20000"/>
          </a:bodyPr>
          <a:lstStyle/>
          <a:p>
            <a:pPr marL="0" indent="0">
              <a:buNone/>
            </a:pPr>
            <a:r>
              <a:rPr lang="sv-SE" dirty="0" err="1">
                <a:solidFill>
                  <a:srgbClr val="00B0F0"/>
                </a:solidFill>
              </a:rPr>
              <a:t>What</a:t>
            </a:r>
            <a:endParaRPr lang="sv-SE" dirty="0">
              <a:solidFill>
                <a:srgbClr val="00B0F0"/>
              </a:solidFill>
            </a:endParaRPr>
          </a:p>
          <a:p>
            <a:pPr marL="0" indent="0">
              <a:buNone/>
            </a:pPr>
            <a:r>
              <a:rPr lang="sv-SE" sz="2000" dirty="0"/>
              <a:t>Igår såg jag på vårt möte när du genomförde en presentation. Jag noterade att du lade fram din åsikt till teamet på ett mycket direkt och kraftfullt sätt.</a:t>
            </a:r>
          </a:p>
          <a:p>
            <a:pPr marL="0" indent="0">
              <a:buNone/>
            </a:pPr>
            <a:endParaRPr lang="sv-SE" sz="2000" dirty="0"/>
          </a:p>
          <a:p>
            <a:pPr marL="0" indent="0">
              <a:buNone/>
            </a:pPr>
            <a:r>
              <a:rPr lang="sv-SE" b="1" dirty="0" err="1">
                <a:solidFill>
                  <a:srgbClr val="FFC000"/>
                </a:solidFill>
              </a:rPr>
              <a:t>Impact</a:t>
            </a:r>
            <a:endParaRPr lang="sv-SE" b="1" dirty="0">
              <a:solidFill>
                <a:srgbClr val="FFC000"/>
              </a:solidFill>
            </a:endParaRPr>
          </a:p>
          <a:p>
            <a:pPr marL="0" indent="0">
              <a:buNone/>
            </a:pPr>
            <a:r>
              <a:rPr lang="sv-SE" sz="2000" dirty="0"/>
              <a:t>Det verkade för mig som att kollegorna blev överraskade över din framtoning och tonfall. Jag tror att det är därför som de inte godkände ditt förslag.</a:t>
            </a:r>
          </a:p>
          <a:p>
            <a:pPr marL="0" indent="0">
              <a:buNone/>
            </a:pPr>
            <a:endParaRPr lang="sv-SE" sz="2000" dirty="0"/>
          </a:p>
          <a:p>
            <a:pPr marL="0" indent="0">
              <a:buNone/>
            </a:pPr>
            <a:r>
              <a:rPr lang="sv-SE" dirty="0" err="1">
                <a:solidFill>
                  <a:srgbClr val="92D050"/>
                </a:solidFill>
              </a:rPr>
              <a:t>Next</a:t>
            </a:r>
            <a:endParaRPr lang="sv-SE" dirty="0">
              <a:solidFill>
                <a:srgbClr val="92D050"/>
              </a:solidFill>
            </a:endParaRPr>
          </a:p>
          <a:p>
            <a:pPr marL="0" indent="0">
              <a:buNone/>
            </a:pPr>
            <a:r>
              <a:rPr lang="sv-SE" sz="2000" dirty="0"/>
              <a:t>Vad tänker du att du kan göra annorlunda i en liknande situation i framtiden?</a:t>
            </a:r>
          </a:p>
        </p:txBody>
      </p:sp>
      <p:pic>
        <p:nvPicPr>
          <p:cNvPr id="6" name="Picture 5">
            <a:extLst>
              <a:ext uri="{FF2B5EF4-FFF2-40B4-BE49-F238E27FC236}">
                <a16:creationId xmlns:a16="http://schemas.microsoft.com/office/drawing/2014/main" id="{F382A5A0-BA62-4395-B985-204A53D56B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83004" y="1534993"/>
            <a:ext cx="4807400" cy="4473693"/>
          </a:xfrm>
          <a:prstGeom prst="rect">
            <a:avLst/>
          </a:prstGeom>
        </p:spPr>
      </p:pic>
      <p:sp>
        <p:nvSpPr>
          <p:cNvPr id="7" name="TextBox 6">
            <a:extLst>
              <a:ext uri="{FF2B5EF4-FFF2-40B4-BE49-F238E27FC236}">
                <a16:creationId xmlns:a16="http://schemas.microsoft.com/office/drawing/2014/main" id="{B9A53FAD-9E67-4F68-AA7B-17FA49FB9294}"/>
              </a:ext>
            </a:extLst>
          </p:cNvPr>
          <p:cNvSpPr txBox="1"/>
          <p:nvPr/>
        </p:nvSpPr>
        <p:spPr>
          <a:xfrm>
            <a:off x="8402873" y="2208934"/>
            <a:ext cx="2054431" cy="400110"/>
          </a:xfrm>
          <a:prstGeom prst="rect">
            <a:avLst/>
          </a:prstGeom>
          <a:noFill/>
        </p:spPr>
        <p:txBody>
          <a:bodyPr wrap="square" rtlCol="0">
            <a:spAutoFit/>
          </a:bodyPr>
          <a:lstStyle/>
          <a:p>
            <a:pPr algn="ctr"/>
            <a:r>
              <a:rPr lang="en-US" sz="2000" b="1" dirty="0">
                <a:solidFill>
                  <a:schemeClr val="bg1"/>
                </a:solidFill>
              </a:rPr>
              <a:t>What</a:t>
            </a:r>
          </a:p>
        </p:txBody>
      </p:sp>
      <p:sp>
        <p:nvSpPr>
          <p:cNvPr id="8" name="TextBox 7">
            <a:extLst>
              <a:ext uri="{FF2B5EF4-FFF2-40B4-BE49-F238E27FC236}">
                <a16:creationId xmlns:a16="http://schemas.microsoft.com/office/drawing/2014/main" id="{8ED0CC01-7A38-4D2D-94FF-EC7BA8BBDAFD}"/>
              </a:ext>
            </a:extLst>
          </p:cNvPr>
          <p:cNvSpPr txBox="1"/>
          <p:nvPr/>
        </p:nvSpPr>
        <p:spPr>
          <a:xfrm>
            <a:off x="9586704" y="4600180"/>
            <a:ext cx="2054431" cy="400110"/>
          </a:xfrm>
          <a:prstGeom prst="rect">
            <a:avLst/>
          </a:prstGeom>
          <a:noFill/>
        </p:spPr>
        <p:txBody>
          <a:bodyPr wrap="square" rtlCol="0">
            <a:spAutoFit/>
          </a:bodyPr>
          <a:lstStyle/>
          <a:p>
            <a:pPr algn="ctr"/>
            <a:r>
              <a:rPr lang="en-US" sz="2000" b="1" dirty="0">
                <a:solidFill>
                  <a:schemeClr val="bg1"/>
                </a:solidFill>
              </a:rPr>
              <a:t>Impact</a:t>
            </a:r>
          </a:p>
        </p:txBody>
      </p:sp>
      <p:sp>
        <p:nvSpPr>
          <p:cNvPr id="9" name="TextBox 8">
            <a:extLst>
              <a:ext uri="{FF2B5EF4-FFF2-40B4-BE49-F238E27FC236}">
                <a16:creationId xmlns:a16="http://schemas.microsoft.com/office/drawing/2014/main" id="{571312E4-E50C-4AB3-BB71-27135D03599C}"/>
              </a:ext>
            </a:extLst>
          </p:cNvPr>
          <p:cNvSpPr txBox="1"/>
          <p:nvPr/>
        </p:nvSpPr>
        <p:spPr>
          <a:xfrm>
            <a:off x="6972997" y="4764945"/>
            <a:ext cx="2054431" cy="400110"/>
          </a:xfrm>
          <a:prstGeom prst="rect">
            <a:avLst/>
          </a:prstGeom>
          <a:noFill/>
        </p:spPr>
        <p:txBody>
          <a:bodyPr wrap="square" rtlCol="0">
            <a:spAutoFit/>
          </a:bodyPr>
          <a:lstStyle/>
          <a:p>
            <a:pPr algn="ctr"/>
            <a:r>
              <a:rPr lang="en-US" sz="2000" b="1" dirty="0">
                <a:solidFill>
                  <a:schemeClr val="bg1"/>
                </a:solidFill>
              </a:rPr>
              <a:t>Next</a:t>
            </a:r>
          </a:p>
        </p:txBody>
      </p:sp>
      <p:sp>
        <p:nvSpPr>
          <p:cNvPr id="10" name="TextBox 9">
            <a:extLst>
              <a:ext uri="{FF2B5EF4-FFF2-40B4-BE49-F238E27FC236}">
                <a16:creationId xmlns:a16="http://schemas.microsoft.com/office/drawing/2014/main" id="{CB5FE560-7813-4FA5-8707-6203107399BF}"/>
              </a:ext>
            </a:extLst>
          </p:cNvPr>
          <p:cNvSpPr txBox="1"/>
          <p:nvPr/>
        </p:nvSpPr>
        <p:spPr>
          <a:xfrm>
            <a:off x="8518708" y="2861364"/>
            <a:ext cx="1624775" cy="430887"/>
          </a:xfrm>
          <a:prstGeom prst="rect">
            <a:avLst/>
          </a:prstGeom>
          <a:noFill/>
        </p:spPr>
        <p:txBody>
          <a:bodyPr wrap="square" rtlCol="0">
            <a:spAutoFit/>
          </a:bodyPr>
          <a:lstStyle/>
          <a:p>
            <a:pPr algn="ctr"/>
            <a:r>
              <a:rPr lang="en-US" sz="2200" b="1" dirty="0">
                <a:solidFill>
                  <a:schemeClr val="accent4"/>
                </a:solidFill>
              </a:rPr>
              <a:t>Feedback</a:t>
            </a:r>
          </a:p>
        </p:txBody>
      </p:sp>
    </p:spTree>
    <p:extLst>
      <p:ext uri="{BB962C8B-B14F-4D97-AF65-F5344CB8AC3E}">
        <p14:creationId xmlns:p14="http://schemas.microsoft.com/office/powerpoint/2010/main" val="13389702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18CD-AD7F-445E-9862-053C1A00636C}"/>
              </a:ext>
            </a:extLst>
          </p:cNvPr>
          <p:cNvSpPr>
            <a:spLocks noGrp="1"/>
          </p:cNvSpPr>
          <p:nvPr>
            <p:ph type="title"/>
          </p:nvPr>
        </p:nvSpPr>
        <p:spPr>
          <a:xfrm>
            <a:off x="623260" y="271368"/>
            <a:ext cx="10945480" cy="1024128"/>
          </a:xfrm>
        </p:spPr>
        <p:txBody>
          <a:bodyPr>
            <a:normAutofit/>
          </a:bodyPr>
          <a:lstStyle/>
          <a:p>
            <a:r>
              <a:rPr lang="sv-SE" sz="4000" dirty="0">
                <a:solidFill>
                  <a:srgbClr val="FFC000"/>
                </a:solidFill>
              </a:rPr>
              <a:t>Feedbackövning</a:t>
            </a:r>
            <a:r>
              <a:rPr lang="sv-SE" sz="4000" dirty="0"/>
              <a:t> </a:t>
            </a:r>
            <a:r>
              <a:rPr lang="sv-SE" sz="4000" dirty="0">
                <a:solidFill>
                  <a:srgbClr val="FFC000"/>
                </a:solidFill>
              </a:rPr>
              <a:t>1</a:t>
            </a:r>
            <a:r>
              <a:rPr lang="sv-SE" sz="4000" dirty="0"/>
              <a:t>	2 &amp; 2</a:t>
            </a:r>
          </a:p>
        </p:txBody>
      </p:sp>
      <p:sp>
        <p:nvSpPr>
          <p:cNvPr id="3" name="Content Placeholder 2">
            <a:extLst>
              <a:ext uri="{FF2B5EF4-FFF2-40B4-BE49-F238E27FC236}">
                <a16:creationId xmlns:a16="http://schemas.microsoft.com/office/drawing/2014/main" id="{E865D408-C5DE-40CA-BD16-6F73CD0ECC83}"/>
              </a:ext>
            </a:extLst>
          </p:cNvPr>
          <p:cNvSpPr>
            <a:spLocks noGrp="1"/>
          </p:cNvSpPr>
          <p:nvPr>
            <p:ph idx="4294967295"/>
          </p:nvPr>
        </p:nvSpPr>
        <p:spPr>
          <a:xfrm>
            <a:off x="587375" y="1484313"/>
            <a:ext cx="11604625" cy="4876800"/>
          </a:xfrm>
        </p:spPr>
        <p:txBody>
          <a:bodyPr>
            <a:normAutofit fontScale="85000" lnSpcReduction="10000"/>
          </a:bodyPr>
          <a:lstStyle/>
          <a:p>
            <a:pPr marL="0" indent="0">
              <a:buNone/>
            </a:pPr>
            <a:r>
              <a:rPr lang="sv-SE" i="1" dirty="0">
                <a:solidFill>
                  <a:schemeClr val="tx1"/>
                </a:solidFill>
              </a:rPr>
              <a:t>Du har observerat att en av dina medarbetare ofta kommer några minuter för sent till </a:t>
            </a:r>
            <a:r>
              <a:rPr lang="sv-SE" i="1" dirty="0"/>
              <a:t>gemensamma </a:t>
            </a:r>
            <a:r>
              <a:rPr lang="sv-SE" i="1" dirty="0">
                <a:solidFill>
                  <a:schemeClr val="tx1"/>
                </a:solidFill>
              </a:rPr>
              <a:t>möten. Det leder till strul och du har noterat att det har påverkan </a:t>
            </a:r>
            <a:r>
              <a:rPr lang="sv-SE" i="1" dirty="0"/>
              <a:t>i arbetsgruppen.</a:t>
            </a:r>
            <a:endParaRPr lang="sv-SE" i="1" dirty="0">
              <a:solidFill>
                <a:schemeClr val="tx1"/>
              </a:solidFill>
            </a:endParaRPr>
          </a:p>
          <a:p>
            <a:pPr marL="0" indent="0">
              <a:buNone/>
            </a:pPr>
            <a:endParaRPr lang="sv-SE" dirty="0">
              <a:solidFill>
                <a:schemeClr val="tx1"/>
              </a:solidFill>
            </a:endParaRPr>
          </a:p>
          <a:p>
            <a:pPr marL="0" indent="0">
              <a:buNone/>
            </a:pPr>
            <a:r>
              <a:rPr lang="sv-SE" dirty="0">
                <a:solidFill>
                  <a:schemeClr val="tx1"/>
                </a:solidFill>
              </a:rPr>
              <a:t>Arbeta i par och ge varandra förslag på hur ni skulle kunna ge feedbacken.</a:t>
            </a:r>
          </a:p>
          <a:p>
            <a:pPr marL="0" indent="0">
              <a:buNone/>
            </a:pPr>
            <a:r>
              <a:rPr lang="sv-SE" dirty="0">
                <a:solidFill>
                  <a:schemeClr val="tx1"/>
                </a:solidFill>
              </a:rPr>
              <a:t>Ge specifik och konkret feedback. </a:t>
            </a:r>
          </a:p>
          <a:p>
            <a:pPr marL="0" indent="0">
              <a:buNone/>
            </a:pPr>
            <a:r>
              <a:rPr lang="sv-SE" dirty="0">
                <a:solidFill>
                  <a:schemeClr val="tx1"/>
                </a:solidFill>
              </a:rPr>
              <a:t>Använd WIN-modellen.</a:t>
            </a:r>
          </a:p>
          <a:p>
            <a:pPr marL="0" indent="0">
              <a:buNone/>
            </a:pPr>
            <a:r>
              <a:rPr lang="sv-SE" dirty="0">
                <a:solidFill>
                  <a:schemeClr val="tx1"/>
                </a:solidFill>
              </a:rPr>
              <a:t>Fokusera på beteenden inte person. </a:t>
            </a:r>
          </a:p>
          <a:p>
            <a:pPr marL="0" indent="0">
              <a:buNone/>
            </a:pPr>
            <a:r>
              <a:rPr lang="sv-SE" dirty="0">
                <a:solidFill>
                  <a:schemeClr val="tx1"/>
                </a:solidFill>
              </a:rPr>
              <a:t>Beskriv vilken effekt eller känsla beteendet leder till</a:t>
            </a:r>
          </a:p>
          <a:p>
            <a:pPr marL="0" indent="0">
              <a:buNone/>
            </a:pPr>
            <a:r>
              <a:rPr lang="sv-SE" dirty="0">
                <a:solidFill>
                  <a:schemeClr val="tx1"/>
                </a:solidFill>
              </a:rPr>
              <a:t>Tänk på våra värderingar.</a:t>
            </a:r>
          </a:p>
          <a:p>
            <a:pPr marL="0" indent="0">
              <a:buNone/>
            </a:pPr>
            <a:r>
              <a:rPr lang="sv-SE" dirty="0">
                <a:solidFill>
                  <a:schemeClr val="tx1"/>
                </a:solidFill>
              </a:rPr>
              <a:t>Försök ge feedback med </a:t>
            </a:r>
            <a:r>
              <a:rPr lang="sv-SE" dirty="0"/>
              <a:t>medarbetarens </a:t>
            </a:r>
            <a:r>
              <a:rPr lang="sv-SE" dirty="0">
                <a:solidFill>
                  <a:schemeClr val="tx1"/>
                </a:solidFill>
              </a:rPr>
              <a:t>bästa i åtanke.</a:t>
            </a:r>
          </a:p>
          <a:p>
            <a:pPr marL="0" indent="0">
              <a:buNone/>
            </a:pPr>
            <a:endParaRPr lang="sv-SE" dirty="0">
              <a:solidFill>
                <a:schemeClr val="tx1"/>
              </a:solidFill>
            </a:endParaRPr>
          </a:p>
          <a:p>
            <a:pPr marL="0" indent="0">
              <a:buNone/>
            </a:pPr>
            <a:br>
              <a:rPr lang="sv-SE" dirty="0"/>
            </a:br>
            <a:endParaRPr lang="sv-SE" dirty="0"/>
          </a:p>
          <a:p>
            <a:pPr marL="0" indent="0">
              <a:buNone/>
            </a:pPr>
            <a:endParaRPr lang="sv-SE" dirty="0"/>
          </a:p>
        </p:txBody>
      </p:sp>
      <p:pic>
        <p:nvPicPr>
          <p:cNvPr id="11" name="Picture 10">
            <a:extLst>
              <a:ext uri="{FF2B5EF4-FFF2-40B4-BE49-F238E27FC236}">
                <a16:creationId xmlns:a16="http://schemas.microsoft.com/office/drawing/2014/main" id="{5652F645-E12A-4AAE-B249-C4EFCDBAFC9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300960" y="4160742"/>
            <a:ext cx="5303665" cy="2425890"/>
          </a:xfrm>
          <a:prstGeom prst="rect">
            <a:avLst/>
          </a:prstGeom>
        </p:spPr>
      </p:pic>
      <p:pic>
        <p:nvPicPr>
          <p:cNvPr id="12" name="Picture 11">
            <a:extLst>
              <a:ext uri="{FF2B5EF4-FFF2-40B4-BE49-F238E27FC236}">
                <a16:creationId xmlns:a16="http://schemas.microsoft.com/office/drawing/2014/main" id="{7DA459DB-EF2C-4828-B871-613F7CDB4532}"/>
              </a:ext>
            </a:extLst>
          </p:cNvPr>
          <p:cNvPicPr>
            <a:picLocks noChangeAspect="1"/>
          </p:cNvPicPr>
          <p:nvPr/>
        </p:nvPicPr>
        <p:blipFill>
          <a:blip r:embed="rId4"/>
          <a:stretch>
            <a:fillRect/>
          </a:stretch>
        </p:blipFill>
        <p:spPr>
          <a:xfrm>
            <a:off x="9167362" y="2322786"/>
            <a:ext cx="2401378" cy="1649139"/>
          </a:xfrm>
          <a:prstGeom prst="rect">
            <a:avLst/>
          </a:prstGeom>
        </p:spPr>
      </p:pic>
    </p:spTree>
    <p:extLst>
      <p:ext uri="{BB962C8B-B14F-4D97-AF65-F5344CB8AC3E}">
        <p14:creationId xmlns:p14="http://schemas.microsoft.com/office/powerpoint/2010/main" val="2363399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770" y="278638"/>
            <a:ext cx="113220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272423"/>
                </a:solidFill>
                <a:latin typeface="Arial"/>
                <a:cs typeface="Arial"/>
              </a:rPr>
              <a:t>Na</a:t>
            </a:r>
            <a:r>
              <a:rPr sz="2800" b="1" spc="65" dirty="0">
                <a:solidFill>
                  <a:srgbClr val="272423"/>
                </a:solidFill>
                <a:latin typeface="Arial"/>
                <a:cs typeface="Arial"/>
              </a:rPr>
              <a:t>m</a:t>
            </a:r>
            <a:r>
              <a:rPr sz="2800" b="1" spc="-100" dirty="0">
                <a:solidFill>
                  <a:srgbClr val="272423"/>
                </a:solidFill>
                <a:latin typeface="Arial"/>
                <a:cs typeface="Arial"/>
              </a:rPr>
              <a:t>n:</a:t>
            </a:r>
            <a:endParaRPr sz="2800">
              <a:latin typeface="Arial"/>
              <a:cs typeface="Arial"/>
            </a:endParaRPr>
          </a:p>
        </p:txBody>
      </p:sp>
      <p:sp>
        <p:nvSpPr>
          <p:cNvPr id="3" name="object 3"/>
          <p:cNvSpPr txBox="1"/>
          <p:nvPr/>
        </p:nvSpPr>
        <p:spPr>
          <a:xfrm>
            <a:off x="12036932" y="6652666"/>
            <a:ext cx="80645" cy="147955"/>
          </a:xfrm>
          <a:prstGeom prst="rect">
            <a:avLst/>
          </a:prstGeom>
        </p:spPr>
        <p:txBody>
          <a:bodyPr vert="horz" wrap="square" lIns="0" tIns="13335" rIns="0" bIns="0" rtlCol="0">
            <a:spAutoFit/>
          </a:bodyPr>
          <a:lstStyle/>
          <a:p>
            <a:pPr marL="12700">
              <a:lnSpc>
                <a:spcPct val="100000"/>
              </a:lnSpc>
              <a:spcBef>
                <a:spcPts val="105"/>
              </a:spcBef>
            </a:pPr>
            <a:r>
              <a:rPr sz="800" spc="-15" dirty="0">
                <a:solidFill>
                  <a:srgbClr val="7E7E7E"/>
                </a:solidFill>
                <a:latin typeface="Arial"/>
                <a:cs typeface="Arial"/>
              </a:rPr>
              <a:t>8</a:t>
            </a:r>
            <a:endParaRPr sz="800">
              <a:latin typeface="Arial"/>
              <a:cs typeface="Arial"/>
            </a:endParaRPr>
          </a:p>
        </p:txBody>
      </p:sp>
      <p:graphicFrame>
        <p:nvGraphicFramePr>
          <p:cNvPr id="4" name="object 4"/>
          <p:cNvGraphicFramePr>
            <a:graphicFrameLocks noGrp="1"/>
          </p:cNvGraphicFramePr>
          <p:nvPr/>
        </p:nvGraphicFramePr>
        <p:xfrm>
          <a:off x="238594" y="822960"/>
          <a:ext cx="11666852" cy="5305425"/>
        </p:xfrm>
        <a:graphic>
          <a:graphicData uri="http://schemas.openxmlformats.org/drawingml/2006/table">
            <a:tbl>
              <a:tblPr firstRow="1" bandRow="1">
                <a:tableStyleId>{2D5ABB26-0587-4C30-8999-92F81FD0307C}</a:tableStyleId>
              </a:tblPr>
              <a:tblGrid>
                <a:gridCol w="1878330">
                  <a:extLst>
                    <a:ext uri="{9D8B030D-6E8A-4147-A177-3AD203B41FA5}">
                      <a16:colId xmlns:a16="http://schemas.microsoft.com/office/drawing/2014/main" val="20000"/>
                    </a:ext>
                  </a:extLst>
                </a:gridCol>
                <a:gridCol w="1957705">
                  <a:extLst>
                    <a:ext uri="{9D8B030D-6E8A-4147-A177-3AD203B41FA5}">
                      <a16:colId xmlns:a16="http://schemas.microsoft.com/office/drawing/2014/main" val="20001"/>
                    </a:ext>
                  </a:extLst>
                </a:gridCol>
                <a:gridCol w="1957705">
                  <a:extLst>
                    <a:ext uri="{9D8B030D-6E8A-4147-A177-3AD203B41FA5}">
                      <a16:colId xmlns:a16="http://schemas.microsoft.com/office/drawing/2014/main" val="20002"/>
                    </a:ext>
                  </a:extLst>
                </a:gridCol>
                <a:gridCol w="1957704">
                  <a:extLst>
                    <a:ext uri="{9D8B030D-6E8A-4147-A177-3AD203B41FA5}">
                      <a16:colId xmlns:a16="http://schemas.microsoft.com/office/drawing/2014/main" val="20003"/>
                    </a:ext>
                  </a:extLst>
                </a:gridCol>
                <a:gridCol w="1957704">
                  <a:extLst>
                    <a:ext uri="{9D8B030D-6E8A-4147-A177-3AD203B41FA5}">
                      <a16:colId xmlns:a16="http://schemas.microsoft.com/office/drawing/2014/main" val="20004"/>
                    </a:ext>
                  </a:extLst>
                </a:gridCol>
                <a:gridCol w="1957704">
                  <a:extLst>
                    <a:ext uri="{9D8B030D-6E8A-4147-A177-3AD203B41FA5}">
                      <a16:colId xmlns:a16="http://schemas.microsoft.com/office/drawing/2014/main" val="20005"/>
                    </a:ext>
                  </a:extLst>
                </a:gridCol>
              </a:tblGrid>
              <a:tr h="959485">
                <a:tc>
                  <a:txBody>
                    <a:bodyPr/>
                    <a:lstStyle/>
                    <a:p>
                      <a:pPr marL="87630" marR="68580" indent="356235">
                        <a:lnSpc>
                          <a:spcPct val="100000"/>
                        </a:lnSpc>
                        <a:spcBef>
                          <a:spcPts val="155"/>
                        </a:spcBef>
                      </a:pPr>
                      <a:r>
                        <a:rPr sz="1000" b="1" spc="-80" dirty="0">
                          <a:solidFill>
                            <a:srgbClr val="FFFFFF"/>
                          </a:solidFill>
                          <a:latin typeface="Arial"/>
                          <a:cs typeface="Arial"/>
                        </a:rPr>
                        <a:t>BETEENDE </a:t>
                      </a:r>
                      <a:r>
                        <a:rPr sz="1000" b="1" spc="-120" dirty="0">
                          <a:solidFill>
                            <a:srgbClr val="FFFFFF"/>
                          </a:solidFill>
                          <a:latin typeface="Arial"/>
                          <a:cs typeface="Arial"/>
                        </a:rPr>
                        <a:t>ELLER  </a:t>
                      </a:r>
                      <a:r>
                        <a:rPr sz="1000" b="1" dirty="0">
                          <a:solidFill>
                            <a:srgbClr val="FFFFFF"/>
                          </a:solidFill>
                          <a:latin typeface="Arial"/>
                          <a:cs typeface="Arial"/>
                        </a:rPr>
                        <a:t>VANA </a:t>
                      </a:r>
                      <a:r>
                        <a:rPr sz="1000" b="1" spc="-75" dirty="0">
                          <a:solidFill>
                            <a:srgbClr val="FFFFFF"/>
                          </a:solidFill>
                          <a:latin typeface="Arial"/>
                          <a:cs typeface="Arial"/>
                        </a:rPr>
                        <a:t>JAG </a:t>
                      </a:r>
                      <a:r>
                        <a:rPr sz="1000" b="1" spc="-50" dirty="0">
                          <a:solidFill>
                            <a:srgbClr val="FFFFFF"/>
                          </a:solidFill>
                          <a:latin typeface="Arial"/>
                          <a:cs typeface="Arial"/>
                        </a:rPr>
                        <a:t>VILL </a:t>
                      </a:r>
                      <a:r>
                        <a:rPr sz="1000" b="1" spc="-5" dirty="0">
                          <a:solidFill>
                            <a:srgbClr val="FFFFFF"/>
                          </a:solidFill>
                          <a:latin typeface="Arial"/>
                          <a:cs typeface="Arial"/>
                        </a:rPr>
                        <a:t>ANTA </a:t>
                      </a:r>
                      <a:r>
                        <a:rPr sz="1000" b="1" spc="-70" dirty="0">
                          <a:solidFill>
                            <a:srgbClr val="FFFFFF"/>
                          </a:solidFill>
                          <a:latin typeface="Arial"/>
                          <a:cs typeface="Arial"/>
                        </a:rPr>
                        <a:t>FÖR  </a:t>
                      </a:r>
                      <a:r>
                        <a:rPr sz="1000" b="1" spc="-30" dirty="0">
                          <a:solidFill>
                            <a:srgbClr val="FFFFFF"/>
                          </a:solidFill>
                          <a:latin typeface="Arial"/>
                          <a:cs typeface="Arial"/>
                        </a:rPr>
                        <a:t>ATT </a:t>
                      </a:r>
                      <a:r>
                        <a:rPr sz="1000" b="1" spc="-60" dirty="0">
                          <a:solidFill>
                            <a:srgbClr val="FFFFFF"/>
                          </a:solidFill>
                          <a:latin typeface="Arial"/>
                          <a:cs typeface="Arial"/>
                        </a:rPr>
                        <a:t>SKAPA </a:t>
                      </a:r>
                      <a:r>
                        <a:rPr sz="1000" b="1" spc="-65" dirty="0">
                          <a:solidFill>
                            <a:srgbClr val="FFFFFF"/>
                          </a:solidFill>
                          <a:latin typeface="Arial"/>
                          <a:cs typeface="Arial"/>
                        </a:rPr>
                        <a:t>BÄTTRE  </a:t>
                      </a:r>
                      <a:r>
                        <a:rPr sz="1000" b="1" spc="-55" dirty="0">
                          <a:solidFill>
                            <a:srgbClr val="FFFFFF"/>
                          </a:solidFill>
                          <a:latin typeface="Arial"/>
                          <a:cs typeface="Arial"/>
                        </a:rPr>
                        <a:t>BALANS</a:t>
                      </a:r>
                      <a:endParaRPr sz="1000">
                        <a:latin typeface="Arial"/>
                        <a:cs typeface="Arial"/>
                      </a:endParaRPr>
                    </a:p>
                    <a:p>
                      <a:pPr marL="708025" marR="213360" indent="-474345">
                        <a:lnSpc>
                          <a:spcPct val="100000"/>
                        </a:lnSpc>
                      </a:pPr>
                      <a:r>
                        <a:rPr sz="1000" b="1" spc="-40" dirty="0">
                          <a:solidFill>
                            <a:srgbClr val="FFFFFF"/>
                          </a:solidFill>
                          <a:latin typeface="Arial"/>
                          <a:cs typeface="Arial"/>
                        </a:rPr>
                        <a:t>MELLAN  </a:t>
                      </a:r>
                      <a:r>
                        <a:rPr sz="1000" b="1" spc="-50" dirty="0">
                          <a:solidFill>
                            <a:srgbClr val="FFFFFF"/>
                          </a:solidFill>
                          <a:latin typeface="Arial"/>
                          <a:cs typeface="Arial"/>
                        </a:rPr>
                        <a:t>LEDARE/CHEF-  </a:t>
                      </a:r>
                      <a:r>
                        <a:rPr sz="1000" b="1" spc="-70" dirty="0">
                          <a:solidFill>
                            <a:srgbClr val="FFFFFF"/>
                          </a:solidFill>
                          <a:latin typeface="Arial"/>
                          <a:cs typeface="Arial"/>
                        </a:rPr>
                        <a:t>ROLLEN</a:t>
                      </a:r>
                      <a:endParaRPr sz="1000">
                        <a:latin typeface="Arial"/>
                        <a:cs typeface="Arial"/>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8291"/>
                    </a:solidFill>
                  </a:tcPr>
                </a:tc>
                <a:tc>
                  <a:txBody>
                    <a:bodyPr/>
                    <a:lstStyle/>
                    <a:p>
                      <a:pPr>
                        <a:lnSpc>
                          <a:spcPct val="100000"/>
                        </a:lnSpc>
                      </a:pPr>
                      <a:endParaRPr sz="1700">
                        <a:latin typeface="Times New Roman"/>
                        <a:cs typeface="Times New Roman"/>
                      </a:endParaRPr>
                    </a:p>
                    <a:p>
                      <a:pPr marL="83185" marR="64135" indent="635" algn="ctr">
                        <a:lnSpc>
                          <a:spcPct val="100000"/>
                        </a:lnSpc>
                      </a:pPr>
                      <a:r>
                        <a:rPr sz="1000" b="1" spc="-40" dirty="0">
                          <a:solidFill>
                            <a:srgbClr val="FFFFFF"/>
                          </a:solidFill>
                          <a:latin typeface="Arial"/>
                          <a:cs typeface="Arial"/>
                        </a:rPr>
                        <a:t>VILKA </a:t>
                      </a:r>
                      <a:r>
                        <a:rPr sz="1000" b="1" spc="-25" dirty="0">
                          <a:solidFill>
                            <a:srgbClr val="FFFFFF"/>
                          </a:solidFill>
                          <a:latin typeface="Arial"/>
                          <a:cs typeface="Arial"/>
                        </a:rPr>
                        <a:t>POSITIVA </a:t>
                      </a:r>
                      <a:r>
                        <a:rPr sz="1000" b="1" spc="-105" dirty="0">
                          <a:solidFill>
                            <a:srgbClr val="FFFFFF"/>
                          </a:solidFill>
                          <a:latin typeface="Arial"/>
                          <a:cs typeface="Arial"/>
                        </a:rPr>
                        <a:t>EFFEKTER  </a:t>
                      </a:r>
                      <a:r>
                        <a:rPr sz="1000" b="1" spc="-95" dirty="0">
                          <a:solidFill>
                            <a:srgbClr val="FFFFFF"/>
                          </a:solidFill>
                          <a:latin typeface="Arial"/>
                          <a:cs typeface="Arial"/>
                        </a:rPr>
                        <a:t>SKULLE </a:t>
                      </a:r>
                      <a:r>
                        <a:rPr sz="1000" b="1" spc="-10" dirty="0">
                          <a:solidFill>
                            <a:srgbClr val="FFFFFF"/>
                          </a:solidFill>
                          <a:latin typeface="Arial"/>
                          <a:cs typeface="Arial"/>
                        </a:rPr>
                        <a:t>DENNA  </a:t>
                      </a:r>
                      <a:r>
                        <a:rPr sz="1000" b="1" spc="-25" dirty="0">
                          <a:solidFill>
                            <a:srgbClr val="FFFFFF"/>
                          </a:solidFill>
                          <a:latin typeface="Arial"/>
                          <a:cs typeface="Arial"/>
                        </a:rPr>
                        <a:t>FÖRÄNDRING </a:t>
                      </a:r>
                      <a:r>
                        <a:rPr sz="1000" b="1" spc="-105" dirty="0">
                          <a:solidFill>
                            <a:srgbClr val="FFFFFF"/>
                          </a:solidFill>
                          <a:latin typeface="Arial"/>
                          <a:cs typeface="Arial"/>
                        </a:rPr>
                        <a:t>GE </a:t>
                      </a:r>
                      <a:r>
                        <a:rPr sz="1000" b="1" spc="15" dirty="0">
                          <a:solidFill>
                            <a:srgbClr val="FFFFFF"/>
                          </a:solidFill>
                          <a:latin typeface="Arial"/>
                          <a:cs typeface="Arial"/>
                        </a:rPr>
                        <a:t>MITT  </a:t>
                      </a:r>
                      <a:r>
                        <a:rPr sz="1000" b="1" spc="-40" dirty="0">
                          <a:solidFill>
                            <a:srgbClr val="FFFFFF"/>
                          </a:solidFill>
                          <a:latin typeface="Arial"/>
                          <a:cs typeface="Arial"/>
                        </a:rPr>
                        <a:t>DAGLIGA</a:t>
                      </a:r>
                      <a:r>
                        <a:rPr sz="1000" b="1" spc="-50" dirty="0">
                          <a:solidFill>
                            <a:srgbClr val="FFFFFF"/>
                          </a:solidFill>
                          <a:latin typeface="Arial"/>
                          <a:cs typeface="Arial"/>
                        </a:rPr>
                        <a:t> </a:t>
                      </a:r>
                      <a:r>
                        <a:rPr sz="1000" b="1" spc="-85" dirty="0">
                          <a:solidFill>
                            <a:srgbClr val="FFFFFF"/>
                          </a:solidFill>
                          <a:latin typeface="Arial"/>
                          <a:cs typeface="Arial"/>
                        </a:rPr>
                        <a:t>ARBETE</a:t>
                      </a:r>
                      <a:endParaRPr sz="1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8291"/>
                    </a:solidFill>
                  </a:tcPr>
                </a:tc>
                <a:tc>
                  <a:txBody>
                    <a:bodyPr/>
                    <a:lstStyle/>
                    <a:p>
                      <a:pPr>
                        <a:lnSpc>
                          <a:spcPct val="100000"/>
                        </a:lnSpc>
                      </a:pPr>
                      <a:endParaRPr sz="1300">
                        <a:latin typeface="Times New Roman"/>
                        <a:cs typeface="Times New Roman"/>
                      </a:endParaRPr>
                    </a:p>
                    <a:p>
                      <a:pPr>
                        <a:lnSpc>
                          <a:spcPct val="100000"/>
                        </a:lnSpc>
                        <a:spcBef>
                          <a:spcPts val="50"/>
                        </a:spcBef>
                      </a:pPr>
                      <a:endParaRPr sz="1400">
                        <a:latin typeface="Times New Roman"/>
                        <a:cs typeface="Times New Roman"/>
                      </a:endParaRPr>
                    </a:p>
                    <a:p>
                      <a:pPr marL="127000">
                        <a:lnSpc>
                          <a:spcPct val="100000"/>
                        </a:lnSpc>
                      </a:pPr>
                      <a:r>
                        <a:rPr sz="1000" b="1" spc="-50" dirty="0">
                          <a:solidFill>
                            <a:srgbClr val="FFFFFF"/>
                          </a:solidFill>
                          <a:latin typeface="Arial"/>
                          <a:cs typeface="Arial"/>
                        </a:rPr>
                        <a:t>VARFÖR ÄR </a:t>
                      </a:r>
                      <a:r>
                        <a:rPr sz="1000" b="1" spc="-45" dirty="0">
                          <a:solidFill>
                            <a:srgbClr val="FFFFFF"/>
                          </a:solidFill>
                          <a:latin typeface="Arial"/>
                          <a:cs typeface="Arial"/>
                        </a:rPr>
                        <a:t>DETTA</a:t>
                      </a:r>
                      <a:r>
                        <a:rPr sz="1000" b="1" spc="50" dirty="0">
                          <a:solidFill>
                            <a:srgbClr val="FFFFFF"/>
                          </a:solidFill>
                          <a:latin typeface="Arial"/>
                          <a:cs typeface="Arial"/>
                        </a:rPr>
                        <a:t> </a:t>
                      </a:r>
                      <a:r>
                        <a:rPr sz="1000" b="1" spc="-40" dirty="0">
                          <a:solidFill>
                            <a:srgbClr val="FFFFFF"/>
                          </a:solidFill>
                          <a:latin typeface="Arial"/>
                          <a:cs typeface="Arial"/>
                        </a:rPr>
                        <a:t>VIKTIGT?</a:t>
                      </a:r>
                      <a:endParaRPr sz="1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8291"/>
                    </a:solidFill>
                  </a:tcPr>
                </a:tc>
                <a:tc>
                  <a:txBody>
                    <a:bodyPr/>
                    <a:lstStyle/>
                    <a:p>
                      <a:pPr>
                        <a:lnSpc>
                          <a:spcPct val="100000"/>
                        </a:lnSpc>
                        <a:spcBef>
                          <a:spcPts val="30"/>
                        </a:spcBef>
                      </a:pPr>
                      <a:endParaRPr sz="1150">
                        <a:latin typeface="Times New Roman"/>
                        <a:cs typeface="Times New Roman"/>
                      </a:endParaRPr>
                    </a:p>
                    <a:p>
                      <a:pPr marL="95250" marR="72390" indent="236220">
                        <a:lnSpc>
                          <a:spcPct val="100000"/>
                        </a:lnSpc>
                      </a:pPr>
                      <a:r>
                        <a:rPr sz="1000" b="1" spc="40" dirty="0">
                          <a:solidFill>
                            <a:srgbClr val="FFFFFF"/>
                          </a:solidFill>
                          <a:latin typeface="Arial"/>
                          <a:cs typeface="Arial"/>
                        </a:rPr>
                        <a:t>MINA </a:t>
                      </a:r>
                      <a:r>
                        <a:rPr sz="1000" b="1" spc="-65" dirty="0">
                          <a:solidFill>
                            <a:srgbClr val="FFFFFF"/>
                          </a:solidFill>
                          <a:latin typeface="Arial"/>
                          <a:cs typeface="Arial"/>
                        </a:rPr>
                        <a:t>ÅTGÄRDSSTEG:  </a:t>
                      </a:r>
                      <a:r>
                        <a:rPr sz="1000" b="1" spc="-10" dirty="0">
                          <a:solidFill>
                            <a:srgbClr val="FFFFFF"/>
                          </a:solidFill>
                          <a:latin typeface="Arial"/>
                          <a:cs typeface="Arial"/>
                        </a:rPr>
                        <a:t>VAD </a:t>
                      </a:r>
                      <a:r>
                        <a:rPr sz="1000" b="1" spc="-70" dirty="0">
                          <a:solidFill>
                            <a:srgbClr val="FFFFFF"/>
                          </a:solidFill>
                          <a:latin typeface="Arial"/>
                          <a:cs typeface="Arial"/>
                        </a:rPr>
                        <a:t>SKA </a:t>
                      </a:r>
                      <a:r>
                        <a:rPr sz="1000" b="1" spc="-75" dirty="0">
                          <a:solidFill>
                            <a:srgbClr val="FFFFFF"/>
                          </a:solidFill>
                          <a:latin typeface="Arial"/>
                          <a:cs typeface="Arial"/>
                        </a:rPr>
                        <a:t>JAG </a:t>
                      </a:r>
                      <a:r>
                        <a:rPr sz="1000" b="1" spc="-50" dirty="0">
                          <a:solidFill>
                            <a:srgbClr val="FFFFFF"/>
                          </a:solidFill>
                          <a:latin typeface="Arial"/>
                          <a:cs typeface="Arial"/>
                        </a:rPr>
                        <a:t>GÖRA  </a:t>
                      </a:r>
                      <a:r>
                        <a:rPr sz="1000" b="1" spc="-5" dirty="0">
                          <a:solidFill>
                            <a:srgbClr val="FFFFFF"/>
                          </a:solidFill>
                          <a:latin typeface="Arial"/>
                          <a:cs typeface="Arial"/>
                        </a:rPr>
                        <a:t>MINDRE,</a:t>
                      </a:r>
                      <a:endParaRPr sz="1000">
                        <a:latin typeface="Arial"/>
                        <a:cs typeface="Arial"/>
                      </a:endParaRPr>
                    </a:p>
                    <a:p>
                      <a:pPr marL="229235">
                        <a:lnSpc>
                          <a:spcPct val="100000"/>
                        </a:lnSpc>
                      </a:pPr>
                      <a:r>
                        <a:rPr sz="1000" b="1" spc="-10" dirty="0">
                          <a:solidFill>
                            <a:srgbClr val="FFFFFF"/>
                          </a:solidFill>
                          <a:latin typeface="Arial"/>
                          <a:cs typeface="Arial"/>
                        </a:rPr>
                        <a:t>VAD </a:t>
                      </a:r>
                      <a:r>
                        <a:rPr sz="1000" b="1" spc="-70" dirty="0">
                          <a:solidFill>
                            <a:srgbClr val="FFFFFF"/>
                          </a:solidFill>
                          <a:latin typeface="Arial"/>
                          <a:cs typeface="Arial"/>
                        </a:rPr>
                        <a:t>SKA </a:t>
                      </a:r>
                      <a:r>
                        <a:rPr sz="1000" b="1" spc="-75" dirty="0">
                          <a:solidFill>
                            <a:srgbClr val="FFFFFF"/>
                          </a:solidFill>
                          <a:latin typeface="Arial"/>
                          <a:cs typeface="Arial"/>
                        </a:rPr>
                        <a:t>JAG  </a:t>
                      </a:r>
                      <a:r>
                        <a:rPr sz="1000" b="1" spc="-50" dirty="0">
                          <a:solidFill>
                            <a:srgbClr val="FFFFFF"/>
                          </a:solidFill>
                          <a:latin typeface="Arial"/>
                          <a:cs typeface="Arial"/>
                        </a:rPr>
                        <a:t>GÖRA</a:t>
                      </a:r>
                      <a:r>
                        <a:rPr sz="1000" b="1" spc="-80" dirty="0">
                          <a:solidFill>
                            <a:srgbClr val="FFFFFF"/>
                          </a:solidFill>
                          <a:latin typeface="Arial"/>
                          <a:cs typeface="Arial"/>
                        </a:rPr>
                        <a:t> </a:t>
                      </a:r>
                      <a:r>
                        <a:rPr sz="1000" b="1" spc="-35" dirty="0">
                          <a:solidFill>
                            <a:srgbClr val="FFFFFF"/>
                          </a:solidFill>
                          <a:latin typeface="Arial"/>
                          <a:cs typeface="Arial"/>
                        </a:rPr>
                        <a:t>MER</a:t>
                      </a:r>
                      <a:endParaRPr sz="1000">
                        <a:latin typeface="Arial"/>
                        <a:cs typeface="Arial"/>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8291"/>
                    </a:solidFill>
                  </a:tcPr>
                </a:tc>
                <a:tc>
                  <a:txBody>
                    <a:bodyPr/>
                    <a:lstStyle/>
                    <a:p>
                      <a:pPr>
                        <a:lnSpc>
                          <a:spcPct val="100000"/>
                        </a:lnSpc>
                        <a:spcBef>
                          <a:spcPts val="30"/>
                        </a:spcBef>
                      </a:pPr>
                      <a:endParaRPr sz="1150">
                        <a:latin typeface="Times New Roman"/>
                        <a:cs typeface="Times New Roman"/>
                      </a:endParaRPr>
                    </a:p>
                    <a:p>
                      <a:pPr marL="161925" marR="136525" algn="ctr">
                        <a:lnSpc>
                          <a:spcPct val="100000"/>
                        </a:lnSpc>
                      </a:pPr>
                      <a:r>
                        <a:rPr sz="1000" b="1" spc="-15" dirty="0">
                          <a:solidFill>
                            <a:srgbClr val="FFFFFF"/>
                          </a:solidFill>
                          <a:latin typeface="Arial"/>
                          <a:cs typeface="Arial"/>
                        </a:rPr>
                        <a:t>HUR </a:t>
                      </a:r>
                      <a:r>
                        <a:rPr sz="1000" b="1" spc="-65" dirty="0">
                          <a:solidFill>
                            <a:srgbClr val="FFFFFF"/>
                          </a:solidFill>
                          <a:latin typeface="Arial"/>
                          <a:cs typeface="Arial"/>
                        </a:rPr>
                        <a:t>VET </a:t>
                      </a:r>
                      <a:r>
                        <a:rPr sz="1000" b="1" spc="-75" dirty="0">
                          <a:solidFill>
                            <a:srgbClr val="FFFFFF"/>
                          </a:solidFill>
                          <a:latin typeface="Arial"/>
                          <a:cs typeface="Arial"/>
                        </a:rPr>
                        <a:t>JAG </a:t>
                      </a:r>
                      <a:r>
                        <a:rPr sz="1000" b="1" spc="-30" dirty="0">
                          <a:solidFill>
                            <a:srgbClr val="FFFFFF"/>
                          </a:solidFill>
                          <a:latin typeface="Arial"/>
                          <a:cs typeface="Arial"/>
                        </a:rPr>
                        <a:t>ATT </a:t>
                      </a:r>
                      <a:r>
                        <a:rPr sz="1000" b="1" spc="-75" dirty="0">
                          <a:solidFill>
                            <a:srgbClr val="FFFFFF"/>
                          </a:solidFill>
                          <a:latin typeface="Arial"/>
                          <a:cs typeface="Arial"/>
                        </a:rPr>
                        <a:t>JAG  </a:t>
                      </a:r>
                      <a:r>
                        <a:rPr sz="1000" b="1" spc="-20" dirty="0">
                          <a:solidFill>
                            <a:srgbClr val="FFFFFF"/>
                          </a:solidFill>
                          <a:latin typeface="Arial"/>
                          <a:cs typeface="Arial"/>
                        </a:rPr>
                        <a:t>HAR</a:t>
                      </a:r>
                      <a:r>
                        <a:rPr sz="1000" b="1" spc="-105" dirty="0">
                          <a:solidFill>
                            <a:srgbClr val="FFFFFF"/>
                          </a:solidFill>
                          <a:latin typeface="Arial"/>
                          <a:cs typeface="Arial"/>
                        </a:rPr>
                        <a:t> </a:t>
                      </a:r>
                      <a:r>
                        <a:rPr sz="1000" b="1" spc="-90" dirty="0">
                          <a:solidFill>
                            <a:srgbClr val="FFFFFF"/>
                          </a:solidFill>
                          <a:latin typeface="Arial"/>
                          <a:cs typeface="Arial"/>
                        </a:rPr>
                        <a:t>LYCKATS?</a:t>
                      </a:r>
                      <a:endParaRPr sz="1000">
                        <a:latin typeface="Arial"/>
                        <a:cs typeface="Arial"/>
                      </a:endParaRPr>
                    </a:p>
                    <a:p>
                      <a:pPr marL="379730" marR="354965" algn="ctr">
                        <a:lnSpc>
                          <a:spcPct val="100000"/>
                        </a:lnSpc>
                      </a:pPr>
                      <a:r>
                        <a:rPr sz="1000" b="1" spc="-10" dirty="0">
                          <a:solidFill>
                            <a:srgbClr val="FFFFFF"/>
                          </a:solidFill>
                          <a:latin typeface="Arial"/>
                          <a:cs typeface="Arial"/>
                        </a:rPr>
                        <a:t>VAD </a:t>
                      </a:r>
                      <a:r>
                        <a:rPr sz="1000" b="1" spc="-50" dirty="0">
                          <a:solidFill>
                            <a:srgbClr val="FFFFFF"/>
                          </a:solidFill>
                          <a:latin typeface="Arial"/>
                          <a:cs typeface="Arial"/>
                        </a:rPr>
                        <a:t>ÄR </a:t>
                      </a:r>
                      <a:r>
                        <a:rPr sz="1000" b="1" spc="-65" dirty="0">
                          <a:solidFill>
                            <a:srgbClr val="FFFFFF"/>
                          </a:solidFill>
                          <a:latin typeface="Arial"/>
                          <a:cs typeface="Arial"/>
                        </a:rPr>
                        <a:t>DE  </a:t>
                      </a:r>
                      <a:r>
                        <a:rPr sz="1000" b="1" spc="-50" dirty="0">
                          <a:solidFill>
                            <a:srgbClr val="FFFFFF"/>
                          </a:solidFill>
                          <a:latin typeface="Arial"/>
                          <a:cs typeface="Arial"/>
                        </a:rPr>
                        <a:t>SNABBA  </a:t>
                      </a:r>
                      <a:r>
                        <a:rPr sz="1000" b="1" spc="-40" dirty="0">
                          <a:solidFill>
                            <a:srgbClr val="FFFFFF"/>
                          </a:solidFill>
                          <a:latin typeface="Arial"/>
                          <a:cs typeface="Arial"/>
                        </a:rPr>
                        <a:t>VINSTERNA?</a:t>
                      </a:r>
                      <a:endParaRPr sz="1000">
                        <a:latin typeface="Arial"/>
                        <a:cs typeface="Arial"/>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8291"/>
                    </a:solidFill>
                  </a:tcPr>
                </a:tc>
                <a:tc>
                  <a:txBody>
                    <a:bodyPr/>
                    <a:lstStyle/>
                    <a:p>
                      <a:pPr>
                        <a:lnSpc>
                          <a:spcPct val="100000"/>
                        </a:lnSpc>
                        <a:spcBef>
                          <a:spcPts val="30"/>
                        </a:spcBef>
                      </a:pPr>
                      <a:endParaRPr sz="1150">
                        <a:latin typeface="Times New Roman"/>
                        <a:cs typeface="Times New Roman"/>
                      </a:endParaRPr>
                    </a:p>
                    <a:p>
                      <a:pPr marL="188595" marR="160655" indent="-1270" algn="ctr">
                        <a:lnSpc>
                          <a:spcPct val="100000"/>
                        </a:lnSpc>
                      </a:pPr>
                      <a:r>
                        <a:rPr sz="1000" b="1" spc="-40" dirty="0">
                          <a:solidFill>
                            <a:srgbClr val="FFFFFF"/>
                          </a:solidFill>
                          <a:latin typeface="Arial"/>
                          <a:cs typeface="Arial"/>
                        </a:rPr>
                        <a:t>VILKEN </a:t>
                      </a:r>
                      <a:r>
                        <a:rPr sz="1000" b="1" spc="-50" dirty="0">
                          <a:solidFill>
                            <a:srgbClr val="FFFFFF"/>
                          </a:solidFill>
                          <a:latin typeface="Arial"/>
                          <a:cs typeface="Arial"/>
                        </a:rPr>
                        <a:t>TYP </a:t>
                      </a:r>
                      <a:r>
                        <a:rPr sz="1000" b="1" spc="-15" dirty="0">
                          <a:solidFill>
                            <a:srgbClr val="FFFFFF"/>
                          </a:solidFill>
                          <a:latin typeface="Arial"/>
                          <a:cs typeface="Arial"/>
                        </a:rPr>
                        <a:t>AV </a:t>
                      </a:r>
                      <a:r>
                        <a:rPr sz="1000" b="1" spc="-40" dirty="0">
                          <a:solidFill>
                            <a:srgbClr val="FFFFFF"/>
                          </a:solidFill>
                          <a:latin typeface="Arial"/>
                          <a:cs typeface="Arial"/>
                        </a:rPr>
                        <a:t>STÖD  </a:t>
                      </a:r>
                      <a:r>
                        <a:rPr sz="1000" b="1" spc="-120" dirty="0">
                          <a:solidFill>
                            <a:srgbClr val="FFFFFF"/>
                          </a:solidFill>
                          <a:latin typeface="Arial"/>
                          <a:cs typeface="Arial"/>
                        </a:rPr>
                        <a:t>ELLER </a:t>
                      </a:r>
                      <a:r>
                        <a:rPr sz="1000" b="1" spc="-85" dirty="0">
                          <a:solidFill>
                            <a:srgbClr val="FFFFFF"/>
                          </a:solidFill>
                          <a:latin typeface="Arial"/>
                          <a:cs typeface="Arial"/>
                        </a:rPr>
                        <a:t>FEEDBACK </a:t>
                      </a:r>
                      <a:r>
                        <a:rPr sz="1000" b="1" spc="-75" dirty="0">
                          <a:solidFill>
                            <a:srgbClr val="FFFFFF"/>
                          </a:solidFill>
                          <a:latin typeface="Arial"/>
                          <a:cs typeface="Arial"/>
                        </a:rPr>
                        <a:t>JAG  </a:t>
                      </a:r>
                      <a:r>
                        <a:rPr sz="1000" b="1" spc="-60" dirty="0">
                          <a:solidFill>
                            <a:srgbClr val="FFFFFF"/>
                          </a:solidFill>
                          <a:latin typeface="Arial"/>
                          <a:cs typeface="Arial"/>
                        </a:rPr>
                        <a:t>BEHÖVER, </a:t>
                      </a:r>
                      <a:r>
                        <a:rPr sz="1000" b="1" spc="-30" dirty="0">
                          <a:solidFill>
                            <a:srgbClr val="FFFFFF"/>
                          </a:solidFill>
                          <a:latin typeface="Arial"/>
                          <a:cs typeface="Arial"/>
                        </a:rPr>
                        <a:t>OCH </a:t>
                      </a:r>
                      <a:r>
                        <a:rPr sz="1000" b="1" spc="-35" dirty="0">
                          <a:solidFill>
                            <a:srgbClr val="FFFFFF"/>
                          </a:solidFill>
                          <a:latin typeface="Arial"/>
                          <a:cs typeface="Arial"/>
                        </a:rPr>
                        <a:t>FRÅN  </a:t>
                      </a:r>
                      <a:r>
                        <a:rPr sz="1000" b="1" spc="-15" dirty="0">
                          <a:solidFill>
                            <a:srgbClr val="FFFFFF"/>
                          </a:solidFill>
                          <a:latin typeface="Arial"/>
                          <a:cs typeface="Arial"/>
                        </a:rPr>
                        <a:t>VEM</a:t>
                      </a:r>
                      <a:endParaRPr sz="1000">
                        <a:latin typeface="Arial"/>
                        <a:cs typeface="Arial"/>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8291"/>
                    </a:solidFill>
                  </a:tcPr>
                </a:tc>
                <a:extLst>
                  <a:ext uri="{0D108BD9-81ED-4DB2-BD59-A6C34878D82A}">
                    <a16:rowId xmlns:a16="http://schemas.microsoft.com/office/drawing/2014/main" val="10000"/>
                  </a:ext>
                </a:extLst>
              </a:tr>
              <a:tr h="1086485">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DC"/>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DC"/>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DC"/>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DC"/>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DC"/>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7DC"/>
                    </a:solidFill>
                  </a:tcPr>
                </a:tc>
                <a:extLst>
                  <a:ext uri="{0D108BD9-81ED-4DB2-BD59-A6C34878D82A}">
                    <a16:rowId xmlns:a16="http://schemas.microsoft.com/office/drawing/2014/main" val="10001"/>
                  </a:ext>
                </a:extLst>
              </a:tr>
              <a:tr h="1086485">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extLst>
                  <a:ext uri="{0D108BD9-81ED-4DB2-BD59-A6C34878D82A}">
                    <a16:rowId xmlns:a16="http://schemas.microsoft.com/office/drawing/2014/main" val="10002"/>
                  </a:ext>
                </a:extLst>
              </a:tr>
              <a:tr h="1086485">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7DC"/>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7DC"/>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7DC"/>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7DC"/>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7DC"/>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7DC"/>
                    </a:solidFill>
                  </a:tcPr>
                </a:tc>
                <a:extLst>
                  <a:ext uri="{0D108BD9-81ED-4DB2-BD59-A6C34878D82A}">
                    <a16:rowId xmlns:a16="http://schemas.microsoft.com/office/drawing/2014/main" val="10003"/>
                  </a:ext>
                </a:extLst>
              </a:tr>
              <a:tr h="1086485">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tc>
                  <a:txBody>
                    <a:bodyPr/>
                    <a:lstStyle/>
                    <a:p>
                      <a:pPr>
                        <a:lnSpc>
                          <a:spcPct val="100000"/>
                        </a:lnSpc>
                      </a:pPr>
                      <a:endParaRPr sz="1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ED"/>
                    </a:solidFill>
                  </a:tcPr>
                </a:tc>
                <a:extLst>
                  <a:ext uri="{0D108BD9-81ED-4DB2-BD59-A6C34878D82A}">
                    <a16:rowId xmlns:a16="http://schemas.microsoft.com/office/drawing/2014/main" val="10004"/>
                  </a:ext>
                </a:extLst>
              </a:tr>
            </a:tbl>
          </a:graphicData>
        </a:graphic>
      </p:graphicFrame>
      <p:sp>
        <p:nvSpPr>
          <p:cNvPr id="5" name="object 5"/>
          <p:cNvSpPr txBox="1">
            <a:spLocks noGrp="1"/>
          </p:cNvSpPr>
          <p:nvPr>
            <p:ph type="title"/>
          </p:nvPr>
        </p:nvSpPr>
        <p:spPr>
          <a:xfrm>
            <a:off x="9066021" y="268681"/>
            <a:ext cx="2499209" cy="520655"/>
          </a:xfrm>
          <a:prstGeom prst="rect">
            <a:avLst/>
          </a:prstGeom>
        </p:spPr>
        <p:txBody>
          <a:bodyPr vert="horz" wrap="square" lIns="0" tIns="12700" rIns="0" bIns="0" rtlCol="0">
            <a:spAutoFit/>
          </a:bodyPr>
          <a:lstStyle/>
          <a:p>
            <a:pPr marL="12700">
              <a:lnSpc>
                <a:spcPct val="100000"/>
              </a:lnSpc>
              <a:spcBef>
                <a:spcPts val="100"/>
              </a:spcBef>
            </a:pPr>
            <a:r>
              <a:rPr sz="3300" spc="55" dirty="0">
                <a:solidFill>
                  <a:srgbClr val="FFC000"/>
                </a:solidFill>
              </a:rPr>
              <a:t>2023</a:t>
            </a:r>
            <a:r>
              <a:rPr lang="sv-SE" sz="3300" spc="-90" dirty="0">
                <a:solidFill>
                  <a:srgbClr val="FFC000"/>
                </a:solidFill>
              </a:rPr>
              <a:t>-xx-xx</a:t>
            </a:r>
            <a:endParaRPr sz="3300" dirty="0">
              <a:solidFill>
                <a:srgbClr val="FFC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9" name="Rectangle 2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0" name="Oval 2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1" name="Oval 3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32" name="Group 3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7" name="Rectangle 3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8" name="Rectangle 3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33" name="Group 3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5" name="Rectangle 3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6" name="Rectangle 3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4" name="Rectangle 3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0" name="Rectangle 3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2" name="Group 41">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43" name="Group 42">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51" name="Rectangle 50">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49" name="Rectangle 48">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47" name="Rectangle 46">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Rectangle 45">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ubrik 1">
            <a:extLst>
              <a:ext uri="{FF2B5EF4-FFF2-40B4-BE49-F238E27FC236}">
                <a16:creationId xmlns:a16="http://schemas.microsoft.com/office/drawing/2014/main" id="{8AF77211-A2F0-D98F-F0F4-EF447B7FA4B9}"/>
              </a:ext>
            </a:extLst>
          </p:cNvPr>
          <p:cNvSpPr>
            <a:spLocks noGrp="1"/>
          </p:cNvSpPr>
          <p:nvPr>
            <p:ph type="title"/>
          </p:nvPr>
        </p:nvSpPr>
        <p:spPr>
          <a:xfrm>
            <a:off x="540000" y="540000"/>
            <a:ext cx="4500561" cy="4259814"/>
          </a:xfrm>
        </p:spPr>
        <p:txBody>
          <a:bodyPr vert="horz" lIns="91440" tIns="45720" rIns="91440" bIns="45720" rtlCol="0" anchor="b">
            <a:normAutofit/>
          </a:bodyPr>
          <a:lstStyle/>
          <a:p>
            <a:r>
              <a:rPr lang="en-US" sz="6800">
                <a:solidFill>
                  <a:srgbClr val="FFFFFF"/>
                </a:solidFill>
              </a:rPr>
              <a:t>Ledarskap – vad är det?</a:t>
            </a:r>
            <a:br>
              <a:rPr lang="en-US" sz="6800">
                <a:solidFill>
                  <a:srgbClr val="FFFFFF"/>
                </a:solidFill>
              </a:rPr>
            </a:br>
            <a:br>
              <a:rPr lang="en-US" sz="6800">
                <a:solidFill>
                  <a:srgbClr val="FFFFFF"/>
                </a:solidFill>
                <a:effectLst/>
              </a:rPr>
            </a:br>
            <a:endParaRPr lang="en-US" sz="6800">
              <a:solidFill>
                <a:srgbClr val="FFFFFF"/>
              </a:solidFill>
            </a:endParaRPr>
          </a:p>
        </p:txBody>
      </p:sp>
      <p:graphicFrame>
        <p:nvGraphicFramePr>
          <p:cNvPr id="5" name="Platshållare för innehåll 2">
            <a:extLst>
              <a:ext uri="{FF2B5EF4-FFF2-40B4-BE49-F238E27FC236}">
                <a16:creationId xmlns:a16="http://schemas.microsoft.com/office/drawing/2014/main" id="{930F6DF7-4AB0-E96E-A316-8900A9EBF141}"/>
              </a:ext>
            </a:extLst>
          </p:cNvPr>
          <p:cNvGraphicFramePr>
            <a:graphicFrameLocks noGrp="1"/>
          </p:cNvGraphicFramePr>
          <p:nvPr>
            <p:ph idx="1"/>
            <p:extLst>
              <p:ext uri="{D42A27DB-BD31-4B8C-83A1-F6EECF244321}">
                <p14:modId xmlns:p14="http://schemas.microsoft.com/office/powerpoint/2010/main" val="3941660722"/>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50289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CCBD1DC-E643-4292-8A40-9E2FA84183CF}"/>
              </a:ext>
            </a:extLst>
          </p:cNvPr>
          <p:cNvPicPr>
            <a:picLocks noGrp="1" noChangeAspect="1"/>
          </p:cNvPicPr>
          <p:nvPr>
            <p:ph idx="4294967295"/>
          </p:nvPr>
        </p:nvPicPr>
        <p:blipFill rotWithShape="1">
          <a:blip r:embed="rId3">
            <a:extLst>
              <a:ext uri="{28A0092B-C50C-407E-A947-70E740481C1C}">
                <a14:useLocalDpi xmlns:a14="http://schemas.microsoft.com/office/drawing/2010/main"/>
              </a:ext>
            </a:extLst>
          </a:blip>
          <a:srcRect r="-1"/>
          <a:stretch/>
        </p:blipFill>
        <p:spPr>
          <a:xfrm>
            <a:off x="8950" y="0"/>
            <a:ext cx="12120352" cy="6737230"/>
          </a:xfrm>
          <a:prstGeom prst="rect">
            <a:avLst/>
          </a:prstGeom>
          <a:noFill/>
        </p:spPr>
      </p:pic>
      <p:sp>
        <p:nvSpPr>
          <p:cNvPr id="2" name="textruta 1">
            <a:extLst>
              <a:ext uri="{FF2B5EF4-FFF2-40B4-BE49-F238E27FC236}">
                <a16:creationId xmlns:a16="http://schemas.microsoft.com/office/drawing/2014/main" id="{46ACEDFD-77BC-FD91-3762-03ED1E90814C}"/>
              </a:ext>
            </a:extLst>
          </p:cNvPr>
          <p:cNvSpPr txBox="1"/>
          <p:nvPr/>
        </p:nvSpPr>
        <p:spPr>
          <a:xfrm>
            <a:off x="447040" y="120770"/>
            <a:ext cx="4172681" cy="2062103"/>
          </a:xfrm>
          <a:prstGeom prst="rect">
            <a:avLst/>
          </a:prstGeom>
          <a:noFill/>
        </p:spPr>
        <p:txBody>
          <a:bodyPr wrap="none" rtlCol="0">
            <a:spAutoFit/>
          </a:bodyPr>
          <a:lstStyle/>
          <a:p>
            <a:r>
              <a:rPr lang="en-US" sz="2800" dirty="0" err="1">
                <a:latin typeface="+mj-lt"/>
              </a:rPr>
              <a:t>Egen</a:t>
            </a:r>
            <a:r>
              <a:rPr lang="en-US" sz="2800" dirty="0">
                <a:latin typeface="+mj-lt"/>
              </a:rPr>
              <a:t> </a:t>
            </a:r>
            <a:r>
              <a:rPr lang="en-US" sz="2800" dirty="0" err="1">
                <a:latin typeface="+mj-lt"/>
              </a:rPr>
              <a:t>reflektion</a:t>
            </a:r>
            <a:endParaRPr lang="en-US" sz="2800" dirty="0">
              <a:latin typeface="+mj-lt"/>
            </a:endParaRPr>
          </a:p>
          <a:p>
            <a:r>
              <a:rPr lang="en-US" sz="2800" b="0" dirty="0" err="1">
                <a:latin typeface="+mj-lt"/>
              </a:rPr>
              <a:t>Dagens</a:t>
            </a:r>
            <a:r>
              <a:rPr lang="en-US" sz="2800" b="0" dirty="0">
                <a:latin typeface="+mj-lt"/>
              </a:rPr>
              <a:t> </a:t>
            </a:r>
            <a:r>
              <a:rPr lang="en-US" sz="2800" b="0" dirty="0" err="1">
                <a:latin typeface="+mj-lt"/>
              </a:rPr>
              <a:t>lärdomar</a:t>
            </a:r>
            <a:r>
              <a:rPr lang="en-US" sz="2800" b="0" dirty="0">
                <a:latin typeface="+mj-lt"/>
              </a:rPr>
              <a:t>/</a:t>
            </a:r>
            <a:r>
              <a:rPr lang="en-US" sz="2800" b="0" dirty="0" err="1">
                <a:latin typeface="+mj-lt"/>
              </a:rPr>
              <a:t>insikter</a:t>
            </a:r>
            <a:r>
              <a:rPr lang="en-US" sz="2800" b="0" dirty="0">
                <a:latin typeface="+mj-lt"/>
              </a:rPr>
              <a:t>?</a:t>
            </a:r>
            <a:br>
              <a:rPr lang="en-US" sz="2800" b="0" dirty="0">
                <a:latin typeface="+mj-lt"/>
              </a:rPr>
            </a:br>
            <a:r>
              <a:rPr lang="en-US" sz="2400" b="0" dirty="0" err="1">
                <a:latin typeface="+mj-lt"/>
              </a:rPr>
              <a:t>Börja</a:t>
            </a:r>
            <a:r>
              <a:rPr lang="en-US" sz="2400" b="0" dirty="0">
                <a:latin typeface="+mj-lt"/>
              </a:rPr>
              <a:t> med …? </a:t>
            </a:r>
          </a:p>
          <a:p>
            <a:r>
              <a:rPr lang="en-US" sz="2400" b="0" dirty="0" err="1">
                <a:latin typeface="+mj-lt"/>
              </a:rPr>
              <a:t>Sluta</a:t>
            </a:r>
            <a:r>
              <a:rPr lang="en-US" sz="2400" b="0" dirty="0">
                <a:latin typeface="+mj-lt"/>
              </a:rPr>
              <a:t> med…? </a:t>
            </a:r>
          </a:p>
          <a:p>
            <a:r>
              <a:rPr lang="en-US" sz="2400" b="0" dirty="0" err="1">
                <a:latin typeface="+mj-lt"/>
              </a:rPr>
              <a:t>Fortsätta</a:t>
            </a:r>
            <a:r>
              <a:rPr lang="en-US" sz="2400" b="0" dirty="0">
                <a:latin typeface="+mj-lt"/>
              </a:rPr>
              <a:t> med…?</a:t>
            </a:r>
            <a:endParaRPr lang="sv-SE" sz="2800" dirty="0">
              <a:latin typeface="+mj-lt"/>
            </a:endParaRPr>
          </a:p>
        </p:txBody>
      </p:sp>
    </p:spTree>
    <p:extLst>
      <p:ext uri="{BB962C8B-B14F-4D97-AF65-F5344CB8AC3E}">
        <p14:creationId xmlns:p14="http://schemas.microsoft.com/office/powerpoint/2010/main" val="33918166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1999" cy="389686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26643" y="4656016"/>
            <a:ext cx="11538712" cy="1445332"/>
          </a:xfrm>
          <a:prstGeom prst="rect">
            <a:avLst/>
          </a:prstGeom>
        </p:spPr>
        <p:txBody>
          <a:bodyPr vert="horz" wrap="square" lIns="0" tIns="12700" rIns="0" bIns="0" rtlCol="0">
            <a:spAutoFit/>
          </a:bodyPr>
          <a:lstStyle/>
          <a:p>
            <a:pPr marL="12700" marR="649605">
              <a:lnSpc>
                <a:spcPct val="110000"/>
              </a:lnSpc>
              <a:spcBef>
                <a:spcPts val="100"/>
              </a:spcBef>
            </a:pPr>
            <a:r>
              <a:rPr sz="2800" b="1" spc="0" dirty="0">
                <a:latin typeface="+mj-lt"/>
                <a:cs typeface="Arial"/>
              </a:rPr>
              <a:t>Heja </a:t>
            </a:r>
            <a:r>
              <a:rPr sz="2800" b="1" spc="-20" dirty="0">
                <a:latin typeface="+mj-lt"/>
                <a:cs typeface="Arial"/>
              </a:rPr>
              <a:t>er! </a:t>
            </a:r>
            <a:endParaRPr lang="sv-SE" sz="2800" b="1" spc="-20" dirty="0">
              <a:latin typeface="+mj-lt"/>
              <a:cs typeface="Arial"/>
            </a:endParaRPr>
          </a:p>
          <a:p>
            <a:pPr marL="12700" marR="649605">
              <a:lnSpc>
                <a:spcPct val="110000"/>
              </a:lnSpc>
              <a:spcBef>
                <a:spcPts val="100"/>
              </a:spcBef>
            </a:pPr>
            <a:r>
              <a:rPr sz="2800" b="1" spc="-15" dirty="0" err="1">
                <a:latin typeface="+mj-lt"/>
                <a:cs typeface="Arial"/>
              </a:rPr>
              <a:t>Fortsätt</a:t>
            </a:r>
            <a:r>
              <a:rPr sz="2800" b="1" spc="-15" dirty="0">
                <a:latin typeface="+mj-lt"/>
                <a:cs typeface="Arial"/>
              </a:rPr>
              <a:t> </a:t>
            </a:r>
            <a:r>
              <a:rPr sz="2800" b="1" spc="-50" dirty="0">
                <a:latin typeface="+mj-lt"/>
                <a:cs typeface="Arial"/>
              </a:rPr>
              <a:t>öva </a:t>
            </a:r>
            <a:r>
              <a:rPr sz="2800" b="1" spc="-30" dirty="0">
                <a:latin typeface="+mj-lt"/>
                <a:cs typeface="Arial"/>
              </a:rPr>
              <a:t>tills </a:t>
            </a:r>
            <a:r>
              <a:rPr lang="sv-SE" sz="2800" b="1" spc="-65" dirty="0">
                <a:latin typeface="+mj-lt"/>
                <a:cs typeface="Arial"/>
              </a:rPr>
              <a:t>vi ses nästa gång.</a:t>
            </a:r>
            <a:r>
              <a:rPr sz="2800" b="1" spc="5" dirty="0">
                <a:latin typeface="+mj-lt"/>
                <a:cs typeface="Arial"/>
              </a:rPr>
              <a:t>  </a:t>
            </a:r>
            <a:endParaRPr lang="sv-SE" sz="2800" b="1" spc="5" dirty="0">
              <a:latin typeface="+mj-lt"/>
              <a:cs typeface="Arial"/>
            </a:endParaRPr>
          </a:p>
          <a:p>
            <a:pPr marL="12700" marR="649605">
              <a:lnSpc>
                <a:spcPct val="110000"/>
              </a:lnSpc>
              <a:spcBef>
                <a:spcPts val="100"/>
              </a:spcBef>
            </a:pPr>
            <a:r>
              <a:rPr sz="2800" b="1" spc="-110" dirty="0" err="1">
                <a:latin typeface="+mj-lt"/>
                <a:cs typeface="Arial"/>
              </a:rPr>
              <a:t>Och</a:t>
            </a:r>
            <a:r>
              <a:rPr sz="2800" b="1" spc="-110" dirty="0">
                <a:latin typeface="+mj-lt"/>
                <a:cs typeface="Arial"/>
              </a:rPr>
              <a:t> </a:t>
            </a:r>
            <a:r>
              <a:rPr sz="2800" b="1" spc="5" dirty="0">
                <a:latin typeface="+mj-lt"/>
                <a:cs typeface="Arial"/>
              </a:rPr>
              <a:t>kom </a:t>
            </a:r>
            <a:r>
              <a:rPr sz="2800" b="1" spc="-15" dirty="0">
                <a:latin typeface="+mj-lt"/>
                <a:cs typeface="Arial"/>
              </a:rPr>
              <a:t>ihåg, </a:t>
            </a:r>
            <a:r>
              <a:rPr sz="2800" b="1" spc="25" dirty="0">
                <a:latin typeface="+mj-lt"/>
                <a:cs typeface="Arial"/>
              </a:rPr>
              <a:t>repetition</a:t>
            </a:r>
            <a:r>
              <a:rPr sz="2800" b="1" spc="15" dirty="0">
                <a:latin typeface="+mj-lt"/>
                <a:cs typeface="Arial"/>
              </a:rPr>
              <a:t> </a:t>
            </a:r>
            <a:r>
              <a:rPr lang="sv-SE" sz="2800" b="1" spc="-15" dirty="0">
                <a:latin typeface="+mj-lt"/>
                <a:cs typeface="Arial"/>
              </a:rPr>
              <a:t>ÄR</a:t>
            </a:r>
            <a:r>
              <a:rPr lang="sv-SE" sz="2800" dirty="0">
                <a:latin typeface="+mj-lt"/>
                <a:cs typeface="Arial"/>
              </a:rPr>
              <a:t> </a:t>
            </a:r>
            <a:r>
              <a:rPr sz="2800" b="1" spc="-85" dirty="0" err="1">
                <a:latin typeface="+mj-lt"/>
                <a:cs typeface="Arial"/>
              </a:rPr>
              <a:t>kunskapens</a:t>
            </a:r>
            <a:r>
              <a:rPr sz="2800" b="1" spc="-85" dirty="0">
                <a:latin typeface="+mj-lt"/>
                <a:cs typeface="Arial"/>
              </a:rPr>
              <a:t> </a:t>
            </a:r>
            <a:r>
              <a:rPr sz="2800" b="1" spc="0" dirty="0">
                <a:latin typeface="+mj-lt"/>
                <a:cs typeface="Arial"/>
              </a:rPr>
              <a:t>moder! </a:t>
            </a:r>
            <a:endParaRPr sz="2800" dirty="0">
              <a:latin typeface="+mj-lt"/>
              <a:cs typeface="Arial"/>
            </a:endParaRPr>
          </a:p>
        </p:txBody>
      </p:sp>
    </p:spTree>
    <p:extLst>
      <p:ext uri="{BB962C8B-B14F-4D97-AF65-F5344CB8AC3E}">
        <p14:creationId xmlns:p14="http://schemas.microsoft.com/office/powerpoint/2010/main" val="37326100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usselbitar">
            <a:extLst>
              <a:ext uri="{FF2B5EF4-FFF2-40B4-BE49-F238E27FC236}">
                <a16:creationId xmlns:a16="http://schemas.microsoft.com/office/drawing/2014/main" id="{4B87C56F-65BC-7288-2C7F-22AF37A5E25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Platshållare för innehåll 2">
            <a:extLst>
              <a:ext uri="{FF2B5EF4-FFF2-40B4-BE49-F238E27FC236}">
                <a16:creationId xmlns:a16="http://schemas.microsoft.com/office/drawing/2014/main" id="{B4F9279F-6696-E2B9-7309-35D765093C32}"/>
              </a:ext>
            </a:extLst>
          </p:cNvPr>
          <p:cNvSpPr>
            <a:spLocks noGrp="1"/>
          </p:cNvSpPr>
          <p:nvPr>
            <p:ph idx="1"/>
          </p:nvPr>
        </p:nvSpPr>
        <p:spPr>
          <a:xfrm>
            <a:off x="6379535" y="691171"/>
            <a:ext cx="5529180" cy="5267583"/>
          </a:xfrm>
        </p:spPr>
        <p:txBody>
          <a:bodyPr anchor="t">
            <a:noAutofit/>
          </a:bodyPr>
          <a:lstStyle/>
          <a:p>
            <a:pPr marL="0" indent="0">
              <a:lnSpc>
                <a:spcPct val="115000"/>
              </a:lnSpc>
              <a:buNone/>
            </a:pPr>
            <a:r>
              <a:rPr lang="en-US" sz="1600" dirty="0">
                <a:solidFill>
                  <a:srgbClr val="FFC000"/>
                </a:solidFill>
              </a:rPr>
              <a:t>Block 5 – </a:t>
            </a:r>
            <a:r>
              <a:rPr lang="en-US" sz="1600" dirty="0" err="1">
                <a:solidFill>
                  <a:srgbClr val="FFC000"/>
                </a:solidFill>
              </a:rPr>
              <a:t>Gruppers</a:t>
            </a:r>
            <a:r>
              <a:rPr lang="en-US" sz="1600" dirty="0">
                <a:solidFill>
                  <a:srgbClr val="FFC000"/>
                </a:solidFill>
              </a:rPr>
              <a:t> </a:t>
            </a:r>
            <a:r>
              <a:rPr lang="en-US" sz="1600" dirty="0" err="1">
                <a:solidFill>
                  <a:srgbClr val="FFC000"/>
                </a:solidFill>
              </a:rPr>
              <a:t>utveckling</a:t>
            </a:r>
            <a:r>
              <a:rPr lang="en-US" sz="1600" dirty="0">
                <a:solidFill>
                  <a:srgbClr val="FFC000"/>
                </a:solidFill>
              </a:rPr>
              <a:t> </a:t>
            </a:r>
            <a:r>
              <a:rPr lang="en-US" sz="1600" dirty="0" err="1">
                <a:solidFill>
                  <a:srgbClr val="FFC000"/>
                </a:solidFill>
              </a:rPr>
              <a:t>och</a:t>
            </a:r>
            <a:r>
              <a:rPr lang="en-US" sz="1600" dirty="0">
                <a:solidFill>
                  <a:srgbClr val="FFC000"/>
                </a:solidFill>
              </a:rPr>
              <a:t> </a:t>
            </a:r>
            <a:r>
              <a:rPr lang="en-US" sz="1600" dirty="0" err="1">
                <a:solidFill>
                  <a:srgbClr val="FFC000"/>
                </a:solidFill>
              </a:rPr>
              <a:t>högpresterande</a:t>
            </a:r>
            <a:r>
              <a:rPr lang="en-US" sz="1600" dirty="0">
                <a:solidFill>
                  <a:srgbClr val="FFC000"/>
                </a:solidFill>
              </a:rPr>
              <a:t> team</a:t>
            </a:r>
          </a:p>
          <a:p>
            <a:pPr marL="0" indent="0">
              <a:lnSpc>
                <a:spcPct val="115000"/>
              </a:lnSpc>
              <a:buNone/>
            </a:pPr>
            <a:r>
              <a:rPr lang="en-US" sz="1600" dirty="0" err="1"/>
              <a:t>Vad</a:t>
            </a:r>
            <a:r>
              <a:rPr lang="en-US" sz="1600" dirty="0"/>
              <a:t> </a:t>
            </a:r>
            <a:r>
              <a:rPr lang="en-US" sz="1600" dirty="0" err="1"/>
              <a:t>är</a:t>
            </a:r>
            <a:r>
              <a:rPr lang="en-US" sz="1600" dirty="0"/>
              <a:t> det </a:t>
            </a:r>
            <a:r>
              <a:rPr lang="en-US" sz="1600" dirty="0" err="1"/>
              <a:t>som</a:t>
            </a:r>
            <a:r>
              <a:rPr lang="en-US" sz="1600" dirty="0"/>
              <a:t> </a:t>
            </a:r>
            <a:r>
              <a:rPr lang="en-US" sz="1600" dirty="0" err="1"/>
              <a:t>krävs</a:t>
            </a:r>
            <a:r>
              <a:rPr lang="en-US" sz="1600" dirty="0"/>
              <a:t> för </a:t>
            </a:r>
            <a:r>
              <a:rPr lang="en-US" sz="1600" dirty="0" err="1"/>
              <a:t>att</a:t>
            </a:r>
            <a:r>
              <a:rPr lang="en-US" sz="1600" dirty="0"/>
              <a:t> </a:t>
            </a:r>
            <a:r>
              <a:rPr lang="en-US" sz="1600" dirty="0" err="1"/>
              <a:t>teamet</a:t>
            </a:r>
            <a:r>
              <a:rPr lang="en-US" sz="1600" dirty="0"/>
              <a:t> ska </a:t>
            </a:r>
            <a:r>
              <a:rPr lang="en-US" sz="1600" dirty="0" err="1"/>
              <a:t>fungera</a:t>
            </a:r>
            <a:r>
              <a:rPr lang="en-US" sz="1600" dirty="0"/>
              <a:t> </a:t>
            </a:r>
            <a:r>
              <a:rPr lang="en-US" sz="1600" dirty="0" err="1"/>
              <a:t>och</a:t>
            </a:r>
            <a:r>
              <a:rPr lang="en-US" sz="1600" dirty="0"/>
              <a:t> </a:t>
            </a:r>
            <a:r>
              <a:rPr lang="en-US" sz="1600" dirty="0" err="1"/>
              <a:t>hur</a:t>
            </a:r>
            <a:r>
              <a:rPr lang="en-US" sz="1600" dirty="0"/>
              <a:t> ska du </a:t>
            </a:r>
            <a:r>
              <a:rPr lang="en-US" sz="1600" dirty="0" err="1"/>
              <a:t>leda</a:t>
            </a:r>
            <a:r>
              <a:rPr lang="en-US" sz="1600" dirty="0"/>
              <a:t> för </a:t>
            </a:r>
            <a:r>
              <a:rPr lang="en-US" sz="1600" dirty="0" err="1"/>
              <a:t>att</a:t>
            </a:r>
            <a:r>
              <a:rPr lang="en-US" sz="1600" dirty="0"/>
              <a:t> </a:t>
            </a:r>
            <a:r>
              <a:rPr lang="en-US" sz="1600" dirty="0" err="1"/>
              <a:t>nå</a:t>
            </a:r>
            <a:r>
              <a:rPr lang="en-US" sz="1600" dirty="0"/>
              <a:t> </a:t>
            </a:r>
            <a:r>
              <a:rPr lang="en-US" sz="1600" dirty="0" err="1"/>
              <a:t>effektivitet</a:t>
            </a:r>
            <a:r>
              <a:rPr lang="en-US" sz="1600" dirty="0"/>
              <a:t>?</a:t>
            </a:r>
          </a:p>
          <a:p>
            <a:pPr marL="0" indent="0">
              <a:lnSpc>
                <a:spcPct val="115000"/>
              </a:lnSpc>
              <a:buNone/>
            </a:pPr>
            <a:endParaRPr lang="en-US" sz="1600" dirty="0"/>
          </a:p>
          <a:p>
            <a:pPr marL="0" indent="0">
              <a:lnSpc>
                <a:spcPct val="115000"/>
              </a:lnSpc>
              <a:buNone/>
            </a:pPr>
            <a:r>
              <a:rPr lang="en-US" sz="1600" dirty="0">
                <a:solidFill>
                  <a:srgbClr val="FFC000"/>
                </a:solidFill>
              </a:rPr>
              <a:t>Block 6 – </a:t>
            </a:r>
            <a:r>
              <a:rPr lang="en-US" sz="1600" dirty="0" err="1">
                <a:solidFill>
                  <a:srgbClr val="FFC000"/>
                </a:solidFill>
              </a:rPr>
              <a:t>Aktivt</a:t>
            </a:r>
            <a:r>
              <a:rPr lang="en-US" sz="1600" dirty="0">
                <a:solidFill>
                  <a:srgbClr val="FFC000"/>
                </a:solidFill>
              </a:rPr>
              <a:t> </a:t>
            </a:r>
            <a:r>
              <a:rPr lang="en-US" sz="1600" dirty="0" err="1">
                <a:solidFill>
                  <a:srgbClr val="FFC000"/>
                </a:solidFill>
              </a:rPr>
              <a:t>lyssnande</a:t>
            </a:r>
            <a:endParaRPr lang="en-US" sz="1600" dirty="0">
              <a:solidFill>
                <a:srgbClr val="FFC000"/>
              </a:solidFill>
            </a:endParaRPr>
          </a:p>
          <a:p>
            <a:pPr marL="0" indent="0">
              <a:lnSpc>
                <a:spcPct val="115000"/>
              </a:lnSpc>
              <a:buNone/>
            </a:pPr>
            <a:r>
              <a:rPr lang="en-US" sz="1600" dirty="0" err="1"/>
              <a:t>Få</a:t>
            </a:r>
            <a:r>
              <a:rPr lang="en-US" sz="1600" dirty="0"/>
              <a:t> </a:t>
            </a:r>
            <a:r>
              <a:rPr lang="en-US" sz="1600" dirty="0" err="1"/>
              <a:t>insikter</a:t>
            </a:r>
            <a:r>
              <a:rPr lang="en-US" sz="1600" dirty="0"/>
              <a:t> om </a:t>
            </a:r>
            <a:r>
              <a:rPr lang="en-US" sz="1600" dirty="0" err="1"/>
              <a:t>vad</a:t>
            </a:r>
            <a:r>
              <a:rPr lang="en-US" sz="1600" dirty="0"/>
              <a:t> </a:t>
            </a:r>
            <a:r>
              <a:rPr lang="en-US" sz="1600" dirty="0" err="1"/>
              <a:t>som</a:t>
            </a:r>
            <a:r>
              <a:rPr lang="en-US" sz="1600" dirty="0"/>
              <a:t> </a:t>
            </a:r>
            <a:r>
              <a:rPr lang="en-US" sz="1600" dirty="0" err="1"/>
              <a:t>hjälper</a:t>
            </a:r>
            <a:r>
              <a:rPr lang="en-US" sz="1600" dirty="0"/>
              <a:t> dig </a:t>
            </a:r>
            <a:r>
              <a:rPr lang="en-US" sz="1600" dirty="0" err="1"/>
              <a:t>att</a:t>
            </a:r>
            <a:r>
              <a:rPr lang="en-US" sz="1600" dirty="0"/>
              <a:t> </a:t>
            </a:r>
            <a:r>
              <a:rPr lang="en-US" sz="1600" dirty="0" err="1"/>
              <a:t>nå</a:t>
            </a:r>
            <a:r>
              <a:rPr lang="en-US" sz="1600" dirty="0"/>
              <a:t> lite </a:t>
            </a:r>
            <a:r>
              <a:rPr lang="en-US" sz="1600" dirty="0" err="1"/>
              <a:t>lngre</a:t>
            </a:r>
            <a:r>
              <a:rPr lang="en-US" sz="1600" dirty="0"/>
              <a:t> </a:t>
            </a:r>
            <a:r>
              <a:rPr lang="en-US" sz="1600" dirty="0" err="1"/>
              <a:t>och</a:t>
            </a:r>
            <a:r>
              <a:rPr lang="en-US" sz="1600" dirty="0"/>
              <a:t> </a:t>
            </a:r>
            <a:r>
              <a:rPr lang="en-US" sz="1600" dirty="0" err="1"/>
              <a:t>att</a:t>
            </a:r>
            <a:r>
              <a:rPr lang="en-US" sz="1600" dirty="0"/>
              <a:t> </a:t>
            </a:r>
            <a:r>
              <a:rPr lang="en-US" sz="1600" dirty="0" err="1"/>
              <a:t>få</a:t>
            </a:r>
            <a:r>
              <a:rPr lang="en-US" sz="1600" dirty="0"/>
              <a:t> </a:t>
            </a:r>
            <a:r>
              <a:rPr lang="en-US" sz="1600" dirty="0" err="1"/>
              <a:t>medarbetarna</a:t>
            </a:r>
            <a:r>
              <a:rPr lang="en-US" sz="1600" dirty="0"/>
              <a:t> med dig </a:t>
            </a:r>
            <a:r>
              <a:rPr lang="en-US" sz="1600" dirty="0" err="1"/>
              <a:t>och</a:t>
            </a:r>
            <a:r>
              <a:rPr lang="en-US" sz="1600" dirty="0"/>
              <a:t> </a:t>
            </a:r>
            <a:r>
              <a:rPr lang="en-US" sz="1600" dirty="0" err="1"/>
              <a:t>inte</a:t>
            </a:r>
            <a:r>
              <a:rPr lang="en-US" sz="1600" dirty="0"/>
              <a:t> </a:t>
            </a:r>
            <a:r>
              <a:rPr lang="en-US" sz="1600" dirty="0" err="1"/>
              <a:t>emot</a:t>
            </a:r>
            <a:r>
              <a:rPr lang="en-US" sz="1600" dirty="0"/>
              <a:t> dig.</a:t>
            </a:r>
          </a:p>
          <a:p>
            <a:pPr marL="0" indent="0">
              <a:lnSpc>
                <a:spcPct val="115000"/>
              </a:lnSpc>
              <a:buNone/>
            </a:pPr>
            <a:endParaRPr lang="sv-SE" sz="1600" dirty="0"/>
          </a:p>
          <a:p>
            <a:pPr marL="0" indent="0">
              <a:lnSpc>
                <a:spcPct val="115000"/>
              </a:lnSpc>
              <a:buNone/>
            </a:pPr>
            <a:r>
              <a:rPr lang="en-US" sz="1600" dirty="0">
                <a:solidFill>
                  <a:srgbClr val="FFC000"/>
                </a:solidFill>
              </a:rPr>
              <a:t>Block 7 – </a:t>
            </a:r>
            <a:r>
              <a:rPr lang="en-US" sz="1600" dirty="0" err="1">
                <a:solidFill>
                  <a:srgbClr val="FFC000"/>
                </a:solidFill>
              </a:rPr>
              <a:t>Mål</a:t>
            </a:r>
            <a:r>
              <a:rPr lang="en-US" sz="1600" dirty="0">
                <a:solidFill>
                  <a:srgbClr val="FFC000"/>
                </a:solidFill>
              </a:rPr>
              <a:t> &amp; Motivation</a:t>
            </a:r>
          </a:p>
          <a:p>
            <a:pPr marL="0" indent="0">
              <a:lnSpc>
                <a:spcPct val="115000"/>
              </a:lnSpc>
              <a:buNone/>
            </a:pPr>
            <a:r>
              <a:rPr lang="sv-SE" sz="1600" dirty="0"/>
              <a:t>Olika sätt att arbeta med mål, att följa upp och att nå dina mål såväl på jobbet som privat.</a:t>
            </a:r>
            <a:endParaRPr lang="en-US" sz="1600" dirty="0"/>
          </a:p>
          <a:p>
            <a:pPr marL="0" indent="0">
              <a:lnSpc>
                <a:spcPct val="115000"/>
              </a:lnSpc>
              <a:buNone/>
            </a:pPr>
            <a:endParaRPr lang="en-US" sz="1600" dirty="0"/>
          </a:p>
          <a:p>
            <a:pPr marL="0" indent="0">
              <a:lnSpc>
                <a:spcPct val="115000"/>
              </a:lnSpc>
              <a:buNone/>
            </a:pPr>
            <a:r>
              <a:rPr lang="en-US" sz="1600" dirty="0">
                <a:solidFill>
                  <a:srgbClr val="FFC000"/>
                </a:solidFill>
              </a:rPr>
              <a:t>Block 8 - </a:t>
            </a:r>
            <a:r>
              <a:rPr lang="en-US" sz="1600" dirty="0" err="1">
                <a:solidFill>
                  <a:srgbClr val="FFC000"/>
                </a:solidFill>
              </a:rPr>
              <a:t>Tidsprioritering</a:t>
            </a:r>
            <a:endParaRPr lang="en-US" sz="1600" dirty="0">
              <a:solidFill>
                <a:srgbClr val="FFC000"/>
              </a:solidFill>
            </a:endParaRPr>
          </a:p>
          <a:p>
            <a:pPr marL="0" indent="0">
              <a:lnSpc>
                <a:spcPct val="115000"/>
              </a:lnSpc>
              <a:buNone/>
            </a:pPr>
            <a:r>
              <a:rPr lang="nb-NO" sz="1600" dirty="0"/>
              <a:t>Få </a:t>
            </a:r>
            <a:r>
              <a:rPr lang="nb-NO" sz="1600" dirty="0" err="1"/>
              <a:t>kunskap</a:t>
            </a:r>
            <a:r>
              <a:rPr lang="nb-NO" sz="1600" dirty="0"/>
              <a:t> om </a:t>
            </a:r>
            <a:r>
              <a:rPr lang="nb-NO" sz="1600" dirty="0" err="1"/>
              <a:t>och</a:t>
            </a:r>
            <a:r>
              <a:rPr lang="nb-NO" sz="1600" dirty="0"/>
              <a:t> </a:t>
            </a:r>
            <a:r>
              <a:rPr lang="nb-NO" sz="1600" dirty="0" err="1"/>
              <a:t>träna</a:t>
            </a:r>
            <a:r>
              <a:rPr lang="nb-NO" sz="1600" dirty="0"/>
              <a:t> på att </a:t>
            </a:r>
            <a:r>
              <a:rPr lang="nb-NO" sz="1600" dirty="0" err="1"/>
              <a:t>prioritera</a:t>
            </a:r>
            <a:r>
              <a:rPr lang="nb-NO" sz="1600" dirty="0"/>
              <a:t> </a:t>
            </a:r>
            <a:r>
              <a:rPr lang="nb-NO" sz="1600" dirty="0" err="1"/>
              <a:t>för</a:t>
            </a:r>
            <a:r>
              <a:rPr lang="nb-NO" sz="1600" dirty="0"/>
              <a:t> att leva med livet i </a:t>
            </a:r>
            <a:r>
              <a:rPr lang="nb-NO" sz="1600" dirty="0" err="1"/>
              <a:t>balans</a:t>
            </a:r>
            <a:r>
              <a:rPr lang="nb-NO" sz="1600" dirty="0"/>
              <a:t>.</a:t>
            </a:r>
            <a:endParaRPr lang="sv-SE" sz="1600" dirty="0"/>
          </a:p>
        </p:txBody>
      </p:sp>
    </p:spTree>
    <p:extLst>
      <p:ext uri="{BB962C8B-B14F-4D97-AF65-F5344CB8AC3E}">
        <p14:creationId xmlns:p14="http://schemas.microsoft.com/office/powerpoint/2010/main" val="19593732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1D8DB3A-BB62-4F4B-462C-2799E5AA0A13}"/>
              </a:ext>
            </a:extLst>
          </p:cNvPr>
          <p:cNvSpPr>
            <a:spLocks noGrp="1"/>
          </p:cNvSpPr>
          <p:nvPr>
            <p:ph type="title"/>
          </p:nvPr>
        </p:nvSpPr>
        <p:spPr>
          <a:xfrm>
            <a:off x="555673" y="1030989"/>
            <a:ext cx="5288718" cy="2663825"/>
          </a:xfrm>
        </p:spPr>
        <p:txBody>
          <a:bodyPr>
            <a:normAutofit/>
          </a:bodyPr>
          <a:lstStyle/>
          <a:p>
            <a:r>
              <a:rPr lang="sv-SE" sz="4400" dirty="0"/>
              <a:t>Framgångsfaktorer för effektiva team</a:t>
            </a:r>
          </a:p>
        </p:txBody>
      </p:sp>
      <p:pic>
        <p:nvPicPr>
          <p:cNvPr id="18" name="Graphic 17" descr="Venn Diagram">
            <a:extLst>
              <a:ext uri="{FF2B5EF4-FFF2-40B4-BE49-F238E27FC236}">
                <a16:creationId xmlns:a16="http://schemas.microsoft.com/office/drawing/2014/main" id="{3505A391-0E94-54BB-20FA-8DAEA6D9DE0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96314" y="3694814"/>
            <a:ext cx="2661535" cy="2661535"/>
          </a:xfrm>
          <a:prstGeom prst="rect">
            <a:avLst/>
          </a:prstGeom>
        </p:spPr>
      </p:pic>
      <p:sp>
        <p:nvSpPr>
          <p:cNvPr id="24" name="Platshållare för innehåll 2">
            <a:extLst>
              <a:ext uri="{FF2B5EF4-FFF2-40B4-BE49-F238E27FC236}">
                <a16:creationId xmlns:a16="http://schemas.microsoft.com/office/drawing/2014/main" id="{45AD5674-60D3-94AA-C8E8-5B1C4EA1826B}"/>
              </a:ext>
            </a:extLst>
          </p:cNvPr>
          <p:cNvSpPr>
            <a:spLocks noGrp="1"/>
          </p:cNvSpPr>
          <p:nvPr>
            <p:ph idx="1"/>
          </p:nvPr>
        </p:nvSpPr>
        <p:spPr>
          <a:xfrm>
            <a:off x="6510671" y="649432"/>
            <a:ext cx="5301307" cy="5527531"/>
          </a:xfrm>
        </p:spPr>
        <p:txBody>
          <a:bodyPr anchor="ctr">
            <a:normAutofit/>
          </a:bodyPr>
          <a:lstStyle/>
          <a:p>
            <a:pPr marL="0" indent="0">
              <a:buNone/>
            </a:pPr>
            <a:r>
              <a:rPr lang="sv-SE" b="1" dirty="0" err="1"/>
              <a:t>Integrated</a:t>
            </a:r>
            <a:r>
              <a:rPr lang="sv-SE" b="1" dirty="0"/>
              <a:t> </a:t>
            </a:r>
            <a:r>
              <a:rPr lang="sv-SE" b="1" dirty="0" err="1"/>
              <a:t>Model</a:t>
            </a:r>
            <a:r>
              <a:rPr lang="sv-SE" b="1" dirty="0"/>
              <a:t> </a:t>
            </a:r>
            <a:r>
              <a:rPr lang="sv-SE" b="1" dirty="0" err="1"/>
              <a:t>of</a:t>
            </a:r>
            <a:r>
              <a:rPr lang="sv-SE" b="1" dirty="0"/>
              <a:t> Group </a:t>
            </a:r>
            <a:r>
              <a:rPr lang="sv-SE" b="1" dirty="0" err="1"/>
              <a:t>Development</a:t>
            </a:r>
            <a:r>
              <a:rPr lang="sv-SE" b="1" dirty="0"/>
              <a:t> / IMGD </a:t>
            </a:r>
          </a:p>
          <a:p>
            <a:pPr marL="0" indent="0">
              <a:buNone/>
            </a:pPr>
            <a:r>
              <a:rPr lang="sv-SE" sz="1400" b="1" i="1" dirty="0"/>
              <a:t>- </a:t>
            </a:r>
            <a:r>
              <a:rPr lang="sv-SE" sz="1600" i="1" dirty="0"/>
              <a:t>en grupputvecklingsmodell som bygger på en sammanställning av flera tidigare modeller och forskning om gruppers utveckling.</a:t>
            </a:r>
          </a:p>
          <a:p>
            <a:pPr marL="342900" indent="-342900">
              <a:buFontTx/>
              <a:buChar char="-"/>
            </a:pPr>
            <a:endParaRPr lang="sv-SE" sz="1400" dirty="0"/>
          </a:p>
          <a:p>
            <a:pPr marL="0" indent="0">
              <a:buNone/>
            </a:pPr>
            <a:r>
              <a:rPr lang="sv-SE" sz="1400" b="1" i="1" dirty="0"/>
              <a:t>Susan A. </a:t>
            </a:r>
            <a:r>
              <a:rPr lang="sv-SE" sz="1400" b="1" i="1" dirty="0" err="1"/>
              <a:t>Wheelan</a:t>
            </a:r>
            <a:r>
              <a:rPr lang="sv-SE" sz="1400" i="1" dirty="0"/>
              <a:t>, tidigare professor vid Temple University, Philadelphia, USA har under nära 30 år studerat arbetsgruppers utveckling.</a:t>
            </a:r>
          </a:p>
        </p:txBody>
      </p:sp>
    </p:spTree>
    <p:extLst>
      <p:ext uri="{BB962C8B-B14F-4D97-AF65-F5344CB8AC3E}">
        <p14:creationId xmlns:p14="http://schemas.microsoft.com/office/powerpoint/2010/main" val="23904569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877B3DA-16BE-64C3-D6DA-33B61AD68BA9}"/>
              </a:ext>
            </a:extLst>
          </p:cNvPr>
          <p:cNvSpPr>
            <a:spLocks noGrp="1"/>
          </p:cNvSpPr>
          <p:nvPr>
            <p:ph type="title"/>
          </p:nvPr>
        </p:nvSpPr>
        <p:spPr>
          <a:xfrm>
            <a:off x="484188" y="481035"/>
            <a:ext cx="5071550" cy="5811423"/>
          </a:xfrm>
        </p:spPr>
        <p:txBody>
          <a:bodyPr anchor="ctr">
            <a:normAutofit/>
          </a:bodyPr>
          <a:lstStyle/>
          <a:p>
            <a:r>
              <a:rPr lang="sv-SE" sz="2000" dirty="0"/>
              <a:t>Grupputveckling enligt IMGD –</a:t>
            </a:r>
            <a:br>
              <a:rPr lang="sv-SE" sz="5000" dirty="0"/>
            </a:br>
            <a:br>
              <a:rPr lang="sv-SE" sz="5000" dirty="0"/>
            </a:br>
            <a:r>
              <a:rPr lang="sv-SE" sz="3200" dirty="0"/>
              <a:t>1. Första stadiet:</a:t>
            </a:r>
            <a:br>
              <a:rPr lang="sv-SE" sz="3600" dirty="0"/>
            </a:br>
            <a:r>
              <a:rPr lang="sv-SE" sz="4400" dirty="0">
                <a:solidFill>
                  <a:srgbClr val="FFC000"/>
                </a:solidFill>
              </a:rPr>
              <a:t>Tillhörighet &amp; Trygghet</a:t>
            </a:r>
            <a:endParaRPr lang="sv-SE" sz="5000" dirty="0">
              <a:solidFill>
                <a:srgbClr val="FFC000"/>
              </a:solidFill>
            </a:endParaRPr>
          </a:p>
        </p:txBody>
      </p:sp>
      <p:graphicFrame>
        <p:nvGraphicFramePr>
          <p:cNvPr id="5" name="Platshållare för innehåll 2">
            <a:extLst>
              <a:ext uri="{FF2B5EF4-FFF2-40B4-BE49-F238E27FC236}">
                <a16:creationId xmlns:a16="http://schemas.microsoft.com/office/drawing/2014/main" id="{9960468A-3C21-C474-5EE7-11058936D21C}"/>
              </a:ext>
            </a:extLst>
          </p:cNvPr>
          <p:cNvGraphicFramePr>
            <a:graphicFrameLocks noGrp="1"/>
          </p:cNvGraphicFramePr>
          <p:nvPr>
            <p:ph idx="1"/>
          </p:nvPr>
        </p:nvGraphicFramePr>
        <p:xfrm>
          <a:off x="6445526" y="591378"/>
          <a:ext cx="5262286" cy="5585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34190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C9F0F7-B8A7-81D5-ED8D-2AD0FB7FFB1A}"/>
              </a:ext>
            </a:extLst>
          </p:cNvPr>
          <p:cNvSpPr>
            <a:spLocks noGrp="1"/>
          </p:cNvSpPr>
          <p:nvPr>
            <p:ph type="title"/>
          </p:nvPr>
        </p:nvSpPr>
        <p:spPr>
          <a:xfrm>
            <a:off x="540000" y="1795346"/>
            <a:ext cx="4500561" cy="4504104"/>
          </a:xfrm>
        </p:spPr>
        <p:txBody>
          <a:bodyPr anchor="t">
            <a:normAutofit/>
          </a:bodyPr>
          <a:lstStyle/>
          <a:p>
            <a:r>
              <a:rPr lang="sv-SE" sz="2000" dirty="0"/>
              <a:t>Grupputveckling enligt IMGD –</a:t>
            </a:r>
            <a:br>
              <a:rPr lang="sv-SE" sz="4400" dirty="0"/>
            </a:br>
            <a:br>
              <a:rPr lang="sv-SE" sz="4400" dirty="0"/>
            </a:br>
            <a:r>
              <a:rPr lang="sv-SE" sz="4400" dirty="0"/>
              <a:t>2. Andra stadiet:</a:t>
            </a:r>
            <a:br>
              <a:rPr lang="sv-SE" sz="4400" dirty="0"/>
            </a:br>
            <a:r>
              <a:rPr lang="sv-SE" sz="4400" dirty="0">
                <a:solidFill>
                  <a:srgbClr val="FFC000"/>
                </a:solidFill>
              </a:rPr>
              <a:t>Opposition &amp; Konflikt</a:t>
            </a:r>
          </a:p>
        </p:txBody>
      </p:sp>
      <p:sp>
        <p:nvSpPr>
          <p:cNvPr id="3" name="textruta 2">
            <a:extLst>
              <a:ext uri="{FF2B5EF4-FFF2-40B4-BE49-F238E27FC236}">
                <a16:creationId xmlns:a16="http://schemas.microsoft.com/office/drawing/2014/main" id="{C3BAB88F-7229-C53E-FF3C-2ED08B76783F}"/>
              </a:ext>
            </a:extLst>
          </p:cNvPr>
          <p:cNvSpPr txBox="1"/>
          <p:nvPr/>
        </p:nvSpPr>
        <p:spPr>
          <a:xfrm>
            <a:off x="6258296" y="1911927"/>
            <a:ext cx="184731" cy="369332"/>
          </a:xfrm>
          <a:prstGeom prst="rect">
            <a:avLst/>
          </a:prstGeom>
          <a:noFill/>
        </p:spPr>
        <p:txBody>
          <a:bodyPr wrap="none" rtlCol="0">
            <a:spAutoFit/>
          </a:bodyPr>
          <a:lstStyle/>
          <a:p>
            <a:endParaRPr lang="sv-SE" dirty="0"/>
          </a:p>
        </p:txBody>
      </p:sp>
      <p:graphicFrame>
        <p:nvGraphicFramePr>
          <p:cNvPr id="18" name="Platshållare för innehåll 2">
            <a:extLst>
              <a:ext uri="{FF2B5EF4-FFF2-40B4-BE49-F238E27FC236}">
                <a16:creationId xmlns:a16="http://schemas.microsoft.com/office/drawing/2014/main" id="{B9EAE342-65ED-7115-8C9E-7C7A58F42BE6}"/>
              </a:ext>
            </a:extLst>
          </p:cNvPr>
          <p:cNvGraphicFramePr>
            <a:graphicFrameLocks noGrp="1"/>
          </p:cNvGraphicFramePr>
          <p:nvPr>
            <p:ph idx="1"/>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04399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5D94B1-EA92-653B-312B-4A4D325855D8}"/>
              </a:ext>
            </a:extLst>
          </p:cNvPr>
          <p:cNvSpPr>
            <a:spLocks noGrp="1"/>
          </p:cNvSpPr>
          <p:nvPr>
            <p:ph type="title"/>
          </p:nvPr>
        </p:nvSpPr>
        <p:spPr>
          <a:xfrm>
            <a:off x="484188" y="481035"/>
            <a:ext cx="5071550" cy="5811423"/>
          </a:xfrm>
        </p:spPr>
        <p:txBody>
          <a:bodyPr anchor="ctr">
            <a:normAutofit/>
          </a:bodyPr>
          <a:lstStyle/>
          <a:p>
            <a:r>
              <a:rPr lang="sv-SE" sz="2000" dirty="0"/>
              <a:t>Grupputveckling enligt IMGD –</a:t>
            </a:r>
            <a:br>
              <a:rPr lang="sv-SE" sz="9600" dirty="0"/>
            </a:br>
            <a:br>
              <a:rPr lang="sv-SE" sz="5000" dirty="0"/>
            </a:br>
            <a:br>
              <a:rPr lang="sv-SE" sz="5000" dirty="0"/>
            </a:br>
            <a:r>
              <a:rPr lang="sv-SE" sz="3200" dirty="0"/>
              <a:t>3. Tredje stadiet:</a:t>
            </a:r>
            <a:br>
              <a:rPr lang="sv-SE" sz="3600" dirty="0"/>
            </a:br>
            <a:r>
              <a:rPr lang="sv-SE" sz="4400" dirty="0">
                <a:solidFill>
                  <a:srgbClr val="FFC000"/>
                </a:solidFill>
              </a:rPr>
              <a:t>Tillit &amp; Struktur</a:t>
            </a:r>
            <a:endParaRPr lang="sv-SE" sz="5000" dirty="0">
              <a:solidFill>
                <a:srgbClr val="FFC000"/>
              </a:solidFill>
            </a:endParaRPr>
          </a:p>
        </p:txBody>
      </p:sp>
      <p:graphicFrame>
        <p:nvGraphicFramePr>
          <p:cNvPr id="5" name="Platshållare för innehåll 2">
            <a:extLst>
              <a:ext uri="{FF2B5EF4-FFF2-40B4-BE49-F238E27FC236}">
                <a16:creationId xmlns:a16="http://schemas.microsoft.com/office/drawing/2014/main" id="{B973CB24-493B-3998-BC82-0D32C8A91F13}"/>
              </a:ext>
            </a:extLst>
          </p:cNvPr>
          <p:cNvGraphicFramePr>
            <a:graphicFrameLocks noGrp="1"/>
          </p:cNvGraphicFramePr>
          <p:nvPr>
            <p:ph idx="1"/>
          </p:nvPr>
        </p:nvGraphicFramePr>
        <p:xfrm>
          <a:off x="6445525" y="591378"/>
          <a:ext cx="5547691" cy="5585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90568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8BC7C4-DB2F-A52A-CC73-4B2EBC66EF1D}"/>
              </a:ext>
            </a:extLst>
          </p:cNvPr>
          <p:cNvSpPr>
            <a:spLocks noGrp="1"/>
          </p:cNvSpPr>
          <p:nvPr>
            <p:ph type="title"/>
          </p:nvPr>
        </p:nvSpPr>
        <p:spPr>
          <a:xfrm>
            <a:off x="484188" y="481035"/>
            <a:ext cx="5071550" cy="5811423"/>
          </a:xfrm>
        </p:spPr>
        <p:txBody>
          <a:bodyPr anchor="ctr">
            <a:normAutofit/>
          </a:bodyPr>
          <a:lstStyle/>
          <a:p>
            <a:r>
              <a:rPr lang="sv-SE" sz="2000" dirty="0"/>
              <a:t>Grupputveckling enligt IMGD –</a:t>
            </a:r>
            <a:br>
              <a:rPr lang="sv-SE" sz="5000" dirty="0"/>
            </a:br>
            <a:br>
              <a:rPr lang="sv-SE" sz="5000" dirty="0"/>
            </a:br>
            <a:r>
              <a:rPr lang="sv-SE" sz="3200" dirty="0"/>
              <a:t>4. Fjärde stadiet:</a:t>
            </a:r>
            <a:br>
              <a:rPr lang="sv-SE" sz="3200" dirty="0"/>
            </a:br>
            <a:r>
              <a:rPr lang="sv-SE" sz="4400" dirty="0">
                <a:solidFill>
                  <a:srgbClr val="FFC000"/>
                </a:solidFill>
              </a:rPr>
              <a:t>Arbete &amp; Produktivitet</a:t>
            </a:r>
            <a:endParaRPr lang="sv-SE" sz="5000" dirty="0">
              <a:solidFill>
                <a:srgbClr val="FFC000"/>
              </a:solidFill>
            </a:endParaRPr>
          </a:p>
        </p:txBody>
      </p:sp>
      <p:graphicFrame>
        <p:nvGraphicFramePr>
          <p:cNvPr id="5" name="Platshållare för innehåll 2">
            <a:extLst>
              <a:ext uri="{FF2B5EF4-FFF2-40B4-BE49-F238E27FC236}">
                <a16:creationId xmlns:a16="http://schemas.microsoft.com/office/drawing/2014/main" id="{2AA626BC-6DFD-97C3-E4D3-3EF5D690B9B4}"/>
              </a:ext>
            </a:extLst>
          </p:cNvPr>
          <p:cNvGraphicFramePr>
            <a:graphicFrameLocks noGrp="1"/>
          </p:cNvGraphicFramePr>
          <p:nvPr>
            <p:ph idx="1"/>
          </p:nvPr>
        </p:nvGraphicFramePr>
        <p:xfrm>
          <a:off x="6445526" y="591378"/>
          <a:ext cx="5262286" cy="5585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4843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035DDB5-3731-23A6-7116-10773DE9D9C5}"/>
              </a:ext>
            </a:extLst>
          </p:cNvPr>
          <p:cNvSpPr>
            <a:spLocks noGrp="1"/>
          </p:cNvSpPr>
          <p:nvPr>
            <p:ph type="title"/>
          </p:nvPr>
        </p:nvSpPr>
        <p:spPr>
          <a:xfrm>
            <a:off x="540000" y="833015"/>
            <a:ext cx="5958000" cy="5202026"/>
          </a:xfrm>
        </p:spPr>
        <p:txBody>
          <a:bodyPr anchor="ctr">
            <a:normAutofit/>
          </a:bodyPr>
          <a:lstStyle/>
          <a:p>
            <a:pPr algn="ctr"/>
            <a:r>
              <a:rPr lang="sv-SE" sz="4200"/>
              <a:t>Teamöverenskommelser</a:t>
            </a:r>
          </a:p>
        </p:txBody>
      </p:sp>
      <p:sp>
        <p:nvSpPr>
          <p:cNvPr id="3" name="Platshållare för innehåll 2">
            <a:extLst>
              <a:ext uri="{FF2B5EF4-FFF2-40B4-BE49-F238E27FC236}">
                <a16:creationId xmlns:a16="http://schemas.microsoft.com/office/drawing/2014/main" id="{956068DB-7763-0AC2-08A1-DDBDFB2A08D7}"/>
              </a:ext>
            </a:extLst>
          </p:cNvPr>
          <p:cNvSpPr>
            <a:spLocks noGrp="1"/>
          </p:cNvSpPr>
          <p:nvPr>
            <p:ph idx="1"/>
          </p:nvPr>
        </p:nvSpPr>
        <p:spPr>
          <a:xfrm>
            <a:off x="7104062" y="540347"/>
            <a:ext cx="4537075" cy="5760000"/>
          </a:xfrm>
        </p:spPr>
        <p:txBody>
          <a:bodyPr anchor="ctr">
            <a:normAutofit/>
          </a:bodyPr>
          <a:lstStyle/>
          <a:p>
            <a:r>
              <a:rPr lang="sv-SE" dirty="0"/>
              <a:t>Lyssna aktivt, var nyfiken</a:t>
            </a:r>
          </a:p>
          <a:p>
            <a:r>
              <a:rPr lang="sv-SE" dirty="0"/>
              <a:t>Medverka i möten, visa engagemang</a:t>
            </a:r>
          </a:p>
          <a:p>
            <a:r>
              <a:rPr lang="sv-SE" dirty="0"/>
              <a:t>Fråga om du inte förstår eller känner att du har all info du behöver</a:t>
            </a:r>
          </a:p>
          <a:p>
            <a:r>
              <a:rPr lang="sv-SE" dirty="0"/>
              <a:t>Bestäm vad, när, hur, vem som ansvarar för vad</a:t>
            </a:r>
          </a:p>
          <a:p>
            <a:r>
              <a:rPr lang="sv-SE" dirty="0"/>
              <a:t>Hur kommunicerar ni under projektet</a:t>
            </a:r>
          </a:p>
          <a:p>
            <a:r>
              <a:rPr lang="sv-SE" dirty="0"/>
              <a:t>Vilka system, plattformar används</a:t>
            </a:r>
          </a:p>
          <a:p>
            <a:r>
              <a:rPr lang="sv-SE" dirty="0"/>
              <a:t>Stäm av </a:t>
            </a:r>
          </a:p>
          <a:p>
            <a:r>
              <a:rPr lang="sv-SE" dirty="0"/>
              <a:t>FÖLJ UPP!</a:t>
            </a:r>
          </a:p>
        </p:txBody>
      </p:sp>
    </p:spTree>
    <p:extLst>
      <p:ext uri="{BB962C8B-B14F-4D97-AF65-F5344CB8AC3E}">
        <p14:creationId xmlns:p14="http://schemas.microsoft.com/office/powerpoint/2010/main" val="25362782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15868C9-67B0-F053-9389-88F922496F1E}"/>
              </a:ext>
            </a:extLst>
          </p:cNvPr>
          <p:cNvSpPr>
            <a:spLocks noGrp="1"/>
          </p:cNvSpPr>
          <p:nvPr>
            <p:ph type="title"/>
          </p:nvPr>
        </p:nvSpPr>
        <p:spPr>
          <a:xfrm>
            <a:off x="279607" y="2553392"/>
            <a:ext cx="5226098" cy="1252502"/>
          </a:xfrm>
        </p:spPr>
        <p:txBody>
          <a:bodyPr>
            <a:normAutofit fontScale="90000"/>
          </a:bodyPr>
          <a:lstStyle/>
          <a:p>
            <a:r>
              <a:rPr lang="sv-SE" sz="3200" dirty="0">
                <a:solidFill>
                  <a:srgbClr val="FFC000"/>
                </a:solidFill>
              </a:rPr>
              <a:t>SCARF-</a:t>
            </a:r>
            <a:r>
              <a:rPr lang="sv-SE" sz="2400" dirty="0"/>
              <a:t> </a:t>
            </a:r>
            <a:br>
              <a:rPr lang="sv-SE" sz="2400" dirty="0"/>
            </a:br>
            <a:r>
              <a:rPr lang="sv-SE" sz="2400" b="1" dirty="0"/>
              <a:t>ett verktyg för större förståelse och samverkan för att öka den sociala tryggheten på arbetsplatsen</a:t>
            </a:r>
            <a:r>
              <a:rPr lang="sv-SE" sz="2400" dirty="0"/>
              <a:t> </a:t>
            </a:r>
          </a:p>
        </p:txBody>
      </p:sp>
      <p:pic>
        <p:nvPicPr>
          <p:cNvPr id="10" name="Platshållare för innehåll 4" descr="Artificiell intelligens kontur">
            <a:extLst>
              <a:ext uri="{FF2B5EF4-FFF2-40B4-BE49-F238E27FC236}">
                <a16:creationId xmlns:a16="http://schemas.microsoft.com/office/drawing/2014/main" id="{5B4E4883-2306-12E3-65EF-5CBE2A0C29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21536" y="750015"/>
            <a:ext cx="3099065" cy="3099065"/>
          </a:xfrm>
          <a:prstGeom prst="rect">
            <a:avLst/>
          </a:prstGeom>
        </p:spPr>
      </p:pic>
      <p:pic>
        <p:nvPicPr>
          <p:cNvPr id="12" name="Bild 11" descr="Cirkel med vänsterpil med hel fyllning">
            <a:extLst>
              <a:ext uri="{FF2B5EF4-FFF2-40B4-BE49-F238E27FC236}">
                <a16:creationId xmlns:a16="http://schemas.microsoft.com/office/drawing/2014/main" id="{4196C3AF-97E8-7365-4550-4572EB6538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01426" y="956526"/>
            <a:ext cx="914400" cy="914400"/>
          </a:xfrm>
          <a:prstGeom prst="rect">
            <a:avLst/>
          </a:prstGeom>
        </p:spPr>
      </p:pic>
      <p:pic>
        <p:nvPicPr>
          <p:cNvPr id="13" name="Bild 12" descr="Cirkel med vänsterpil med hel fyllning">
            <a:extLst>
              <a:ext uri="{FF2B5EF4-FFF2-40B4-BE49-F238E27FC236}">
                <a16:creationId xmlns:a16="http://schemas.microsoft.com/office/drawing/2014/main" id="{7C9B467B-82C8-4EEB-38AB-75B6AFB1C6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10320601" y="956527"/>
            <a:ext cx="914400" cy="914400"/>
          </a:xfrm>
          <a:prstGeom prst="rect">
            <a:avLst/>
          </a:prstGeom>
        </p:spPr>
      </p:pic>
      <p:sp>
        <p:nvSpPr>
          <p:cNvPr id="14" name="textruta 13">
            <a:extLst>
              <a:ext uri="{FF2B5EF4-FFF2-40B4-BE49-F238E27FC236}">
                <a16:creationId xmlns:a16="http://schemas.microsoft.com/office/drawing/2014/main" id="{BB350874-39C1-755B-9BBB-7D2AF06C86B3}"/>
              </a:ext>
            </a:extLst>
          </p:cNvPr>
          <p:cNvSpPr txBox="1"/>
          <p:nvPr/>
        </p:nvSpPr>
        <p:spPr>
          <a:xfrm>
            <a:off x="6101426" y="483939"/>
            <a:ext cx="914400" cy="369332"/>
          </a:xfrm>
          <a:prstGeom prst="rect">
            <a:avLst/>
          </a:prstGeom>
          <a:noFill/>
        </p:spPr>
        <p:txBody>
          <a:bodyPr wrap="square" rtlCol="0">
            <a:spAutoFit/>
          </a:bodyPr>
          <a:lstStyle/>
          <a:p>
            <a:r>
              <a:rPr lang="sv-SE" dirty="0"/>
              <a:t>HOT</a:t>
            </a:r>
          </a:p>
        </p:txBody>
      </p:sp>
      <p:sp>
        <p:nvSpPr>
          <p:cNvPr id="15" name="textruta 14">
            <a:extLst>
              <a:ext uri="{FF2B5EF4-FFF2-40B4-BE49-F238E27FC236}">
                <a16:creationId xmlns:a16="http://schemas.microsoft.com/office/drawing/2014/main" id="{DDDA374E-1E79-B00F-C0B0-21058531CBD7}"/>
              </a:ext>
            </a:extLst>
          </p:cNvPr>
          <p:cNvSpPr txBox="1"/>
          <p:nvPr/>
        </p:nvSpPr>
        <p:spPr>
          <a:xfrm>
            <a:off x="10094986" y="483939"/>
            <a:ext cx="1365630" cy="369332"/>
          </a:xfrm>
          <a:prstGeom prst="rect">
            <a:avLst/>
          </a:prstGeom>
          <a:noFill/>
        </p:spPr>
        <p:txBody>
          <a:bodyPr wrap="none" rtlCol="0">
            <a:spAutoFit/>
          </a:bodyPr>
          <a:lstStyle/>
          <a:p>
            <a:r>
              <a:rPr lang="sv-SE" dirty="0"/>
              <a:t>BELÖNING</a:t>
            </a:r>
          </a:p>
        </p:txBody>
      </p:sp>
      <p:sp>
        <p:nvSpPr>
          <p:cNvPr id="9" name="Platshållare för innehåll 7">
            <a:extLst>
              <a:ext uri="{FF2B5EF4-FFF2-40B4-BE49-F238E27FC236}">
                <a16:creationId xmlns:a16="http://schemas.microsoft.com/office/drawing/2014/main" id="{1A98A9B3-82ED-6B43-1BAA-53E7F2F50322}"/>
              </a:ext>
            </a:extLst>
          </p:cNvPr>
          <p:cNvSpPr txBox="1">
            <a:spLocks/>
          </p:cNvSpPr>
          <p:nvPr/>
        </p:nvSpPr>
        <p:spPr>
          <a:xfrm>
            <a:off x="6096000" y="3805894"/>
            <a:ext cx="5816393" cy="2568168"/>
          </a:xfrm>
          <a:prstGeom prst="rect">
            <a:avLst/>
          </a:prstGeom>
          <a:ln>
            <a:solidFill>
              <a:srgbClr val="C00000"/>
            </a:solidFill>
          </a:ln>
        </p:spPr>
        <p:txBody>
          <a:bodyPr vert="horz" lIns="91440" tIns="45720" rIns="91440" bIns="45720" rtlCol="0">
            <a:normAutofit/>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a:p>
          <a:p>
            <a:pPr marL="0" indent="0">
              <a:buFont typeface="Arial" panose="020B0604020202020204" pitchFamily="34" charset="0"/>
              <a:buNone/>
            </a:pPr>
            <a:r>
              <a:rPr lang="sv-SE" b="1">
                <a:solidFill>
                  <a:srgbClr val="FF0000"/>
                </a:solidFill>
              </a:rPr>
              <a:t>STATUS</a:t>
            </a:r>
            <a:r>
              <a:rPr lang="sv-SE" b="1"/>
              <a:t> 		STATUS</a:t>
            </a:r>
            <a:br>
              <a:rPr lang="sv-SE" b="1"/>
            </a:br>
            <a:r>
              <a:rPr lang="sv-SE" b="1">
                <a:solidFill>
                  <a:srgbClr val="FF0000"/>
                </a:solidFill>
              </a:rPr>
              <a:t>CERTAINTY</a:t>
            </a:r>
            <a:r>
              <a:rPr lang="sv-SE" b="1"/>
              <a:t>		FÖRUTSÄGBARHET</a:t>
            </a:r>
            <a:br>
              <a:rPr lang="sv-SE" b="1"/>
            </a:br>
            <a:r>
              <a:rPr lang="sv-SE" b="1">
                <a:solidFill>
                  <a:srgbClr val="FF0000"/>
                </a:solidFill>
              </a:rPr>
              <a:t>AUTONOMY</a:t>
            </a:r>
            <a:r>
              <a:rPr lang="sv-SE" b="1"/>
              <a:t> 		SJÄLVSTÄNDIGHET</a:t>
            </a:r>
            <a:br>
              <a:rPr lang="sv-SE" b="1"/>
            </a:br>
            <a:r>
              <a:rPr lang="sv-SE" b="1">
                <a:solidFill>
                  <a:srgbClr val="FF0000"/>
                </a:solidFill>
              </a:rPr>
              <a:t>RELATEDNESS</a:t>
            </a:r>
            <a:r>
              <a:rPr lang="sv-SE" b="1"/>
              <a:t> 		RELATIONER</a:t>
            </a:r>
            <a:br>
              <a:rPr lang="sv-SE" b="1"/>
            </a:br>
            <a:r>
              <a:rPr lang="sv-SE" b="1">
                <a:solidFill>
                  <a:srgbClr val="FF0000"/>
                </a:solidFill>
              </a:rPr>
              <a:t>FAIRNESS</a:t>
            </a:r>
            <a:r>
              <a:rPr lang="sv-SE" b="1">
                <a:solidFill>
                  <a:schemeClr val="tx1">
                    <a:lumMod val="95000"/>
                    <a:lumOff val="5000"/>
                  </a:schemeClr>
                </a:solidFill>
              </a:rPr>
              <a:t> 		RÄTTVISA</a:t>
            </a:r>
            <a:endParaRPr lang="sv-SE" b="1" dirty="0">
              <a:solidFill>
                <a:schemeClr val="tx1">
                  <a:lumMod val="95000"/>
                  <a:lumOff val="5000"/>
                </a:schemeClr>
              </a:solidFill>
            </a:endParaRPr>
          </a:p>
        </p:txBody>
      </p:sp>
    </p:spTree>
    <p:extLst>
      <p:ext uri="{BB962C8B-B14F-4D97-AF65-F5344CB8AC3E}">
        <p14:creationId xmlns:p14="http://schemas.microsoft.com/office/powerpoint/2010/main" val="629564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 name="Picture 4">
            <a:extLst>
              <a:ext uri="{FF2B5EF4-FFF2-40B4-BE49-F238E27FC236}">
                <a16:creationId xmlns:a16="http://schemas.microsoft.com/office/drawing/2014/main" id="{2C2936E4-DCDC-30F9-DB50-2BB87AA4DABC}"/>
              </a:ext>
            </a:extLst>
          </p:cNvPr>
          <p:cNvPicPr>
            <a:picLocks noGrp="1" noChangeAspect="1" noChangeArrowheads="1"/>
          </p:cNvPicPr>
          <p:nvPr>
            <p:ph idx="1"/>
          </p:nvPr>
        </p:nvPicPr>
        <p:blipFill rotWithShape="1">
          <a:blip r:embed="rId2">
            <a:alphaModFix/>
            <a:extLst>
              <a:ext uri="{28A0092B-C50C-407E-A947-70E740481C1C}">
                <a14:useLocalDpi xmlns:a14="http://schemas.microsoft.com/office/drawing/2010/main"/>
              </a:ext>
            </a:extLst>
          </a:blip>
          <a:srcRect/>
          <a:stretch/>
        </p:blipFill>
        <p:spPr bwMode="auto">
          <a:xfrm>
            <a:off x="-688" y="-4"/>
            <a:ext cx="12192687"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24" name="Group 23">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32" name="Rectangle 31">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30" name="Rectangle 29">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28" name="Rectangle 27">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ubrik 1">
            <a:extLst>
              <a:ext uri="{FF2B5EF4-FFF2-40B4-BE49-F238E27FC236}">
                <a16:creationId xmlns:a16="http://schemas.microsoft.com/office/drawing/2014/main" id="{CB03C840-BCDD-27B2-242E-CD5534AF01F1}"/>
              </a:ext>
            </a:extLst>
          </p:cNvPr>
          <p:cNvSpPr>
            <a:spLocks noGrp="1"/>
          </p:cNvSpPr>
          <p:nvPr>
            <p:ph type="title"/>
          </p:nvPr>
        </p:nvSpPr>
        <p:spPr>
          <a:xfrm>
            <a:off x="540000" y="540000"/>
            <a:ext cx="4500561" cy="4259814"/>
          </a:xfrm>
        </p:spPr>
        <p:txBody>
          <a:bodyPr vert="horz" lIns="91440" tIns="45720" rIns="91440" bIns="45720" rtlCol="0" anchor="b">
            <a:normAutofit/>
          </a:bodyPr>
          <a:lstStyle/>
          <a:p>
            <a:r>
              <a:rPr lang="en-US" sz="4800">
                <a:solidFill>
                  <a:srgbClr val="FFFFFF"/>
                </a:solidFill>
              </a:rPr>
              <a:t>Vad definierar en bra ledare?</a:t>
            </a:r>
            <a:br>
              <a:rPr lang="en-US" sz="4800">
                <a:solidFill>
                  <a:srgbClr val="FFFFFF"/>
                </a:solidFill>
              </a:rPr>
            </a:br>
            <a:br>
              <a:rPr lang="en-US" sz="4800">
                <a:solidFill>
                  <a:srgbClr val="FFFFFF"/>
                </a:solidFill>
              </a:rPr>
            </a:br>
            <a:r>
              <a:rPr lang="en-US" sz="4800">
                <a:solidFill>
                  <a:srgbClr val="FFFFFF"/>
                </a:solidFill>
              </a:rPr>
              <a:t>Fundera en stund på ledare du mött…</a:t>
            </a:r>
          </a:p>
        </p:txBody>
      </p:sp>
    </p:spTree>
    <p:extLst>
      <p:ext uri="{BB962C8B-B14F-4D97-AF65-F5344CB8AC3E}">
        <p14:creationId xmlns:p14="http://schemas.microsoft.com/office/powerpoint/2010/main" val="202786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ad with Gears">
            <a:extLst>
              <a:ext uri="{FF2B5EF4-FFF2-40B4-BE49-F238E27FC236}">
                <a16:creationId xmlns:a16="http://schemas.microsoft.com/office/drawing/2014/main" id="{8808DAA9-4552-CB05-A0F5-EE9ACCB246C9}"/>
              </a:ext>
            </a:extLst>
          </p:cNvPr>
          <p:cNvPicPr>
            <a:picLocks noChangeAspect="1"/>
          </p:cNvPicPr>
          <p:nvPr/>
        </p:nvPicPr>
        <p:blipFill>
          <a:blip r:embed="rId3">
            <a:alphaModFix/>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45846" y="1368185"/>
            <a:ext cx="2771775" cy="2771775"/>
          </a:xfrm>
          <a:prstGeom prst="rect">
            <a:avLst/>
          </a:prstGeom>
        </p:spPr>
      </p:pic>
      <p:sp>
        <p:nvSpPr>
          <p:cNvPr id="4" name="textruta 3">
            <a:extLst>
              <a:ext uri="{FF2B5EF4-FFF2-40B4-BE49-F238E27FC236}">
                <a16:creationId xmlns:a16="http://schemas.microsoft.com/office/drawing/2014/main" id="{E59C6515-B1EF-8801-8577-F2677B041773}"/>
              </a:ext>
            </a:extLst>
          </p:cNvPr>
          <p:cNvSpPr txBox="1"/>
          <p:nvPr/>
        </p:nvSpPr>
        <p:spPr>
          <a:xfrm>
            <a:off x="1633346" y="2012891"/>
            <a:ext cx="2099421" cy="1077218"/>
          </a:xfrm>
          <a:prstGeom prst="rect">
            <a:avLst/>
          </a:prstGeom>
          <a:noFill/>
        </p:spPr>
        <p:txBody>
          <a:bodyPr wrap="none" rtlCol="0">
            <a:spAutoFit/>
          </a:bodyPr>
          <a:lstStyle/>
          <a:p>
            <a:r>
              <a:rPr lang="sv-SE" sz="3200" dirty="0" err="1">
                <a:solidFill>
                  <a:srgbClr val="C00000"/>
                </a:solidFill>
              </a:rPr>
              <a:t>Hotivation</a:t>
            </a:r>
            <a:endParaRPr lang="sv-SE" sz="3200" dirty="0">
              <a:solidFill>
                <a:srgbClr val="C00000"/>
              </a:solidFill>
            </a:endParaRPr>
          </a:p>
          <a:p>
            <a:r>
              <a:rPr lang="sv-SE" sz="3200" dirty="0">
                <a:solidFill>
                  <a:srgbClr val="C00000"/>
                </a:solidFill>
              </a:rPr>
              <a:t>IFRÅN</a:t>
            </a:r>
          </a:p>
        </p:txBody>
      </p:sp>
      <p:sp>
        <p:nvSpPr>
          <p:cNvPr id="5" name="textruta 4">
            <a:extLst>
              <a:ext uri="{FF2B5EF4-FFF2-40B4-BE49-F238E27FC236}">
                <a16:creationId xmlns:a16="http://schemas.microsoft.com/office/drawing/2014/main" id="{79F36FD0-7791-A247-5F79-D081416195CB}"/>
              </a:ext>
            </a:extLst>
          </p:cNvPr>
          <p:cNvSpPr txBox="1"/>
          <p:nvPr/>
        </p:nvSpPr>
        <p:spPr>
          <a:xfrm>
            <a:off x="9222500" y="1995803"/>
            <a:ext cx="2168351" cy="1015663"/>
          </a:xfrm>
          <a:prstGeom prst="rect">
            <a:avLst/>
          </a:prstGeom>
          <a:noFill/>
        </p:spPr>
        <p:txBody>
          <a:bodyPr wrap="none" rtlCol="0">
            <a:spAutoFit/>
          </a:bodyPr>
          <a:lstStyle/>
          <a:p>
            <a:r>
              <a:rPr lang="sv-SE" sz="3200" dirty="0"/>
              <a:t>Motivation</a:t>
            </a:r>
            <a:endParaRPr lang="sv-SE" sz="2800" dirty="0"/>
          </a:p>
          <a:p>
            <a:r>
              <a:rPr lang="sv-SE" sz="2800" dirty="0"/>
              <a:t>TILL</a:t>
            </a:r>
          </a:p>
        </p:txBody>
      </p:sp>
      <p:sp>
        <p:nvSpPr>
          <p:cNvPr id="6" name="textruta 5">
            <a:extLst>
              <a:ext uri="{FF2B5EF4-FFF2-40B4-BE49-F238E27FC236}">
                <a16:creationId xmlns:a16="http://schemas.microsoft.com/office/drawing/2014/main" id="{506F8FF3-D405-363B-DF65-79B9F99940CF}"/>
              </a:ext>
            </a:extLst>
          </p:cNvPr>
          <p:cNvSpPr txBox="1"/>
          <p:nvPr/>
        </p:nvSpPr>
        <p:spPr>
          <a:xfrm>
            <a:off x="1732389" y="3641982"/>
            <a:ext cx="1068754" cy="1477328"/>
          </a:xfrm>
          <a:prstGeom prst="rect">
            <a:avLst/>
          </a:prstGeom>
          <a:noFill/>
        </p:spPr>
        <p:txBody>
          <a:bodyPr wrap="none" rtlCol="0">
            <a:spAutoFit/>
          </a:bodyPr>
          <a:lstStyle/>
          <a:p>
            <a:r>
              <a:rPr lang="sv-SE" dirty="0"/>
              <a:t>Undvika</a:t>
            </a:r>
          </a:p>
          <a:p>
            <a:r>
              <a:rPr lang="sv-SE" dirty="0"/>
              <a:t>Slippa</a:t>
            </a:r>
          </a:p>
          <a:p>
            <a:r>
              <a:rPr lang="sv-SE" dirty="0"/>
              <a:t>Problem</a:t>
            </a:r>
          </a:p>
          <a:p>
            <a:r>
              <a:rPr lang="sv-SE" dirty="0"/>
              <a:t>Fixa</a:t>
            </a:r>
          </a:p>
          <a:p>
            <a:r>
              <a:rPr lang="sv-SE" dirty="0"/>
              <a:t>Sluta</a:t>
            </a:r>
          </a:p>
        </p:txBody>
      </p:sp>
      <p:sp>
        <p:nvSpPr>
          <p:cNvPr id="8" name="textruta 7">
            <a:extLst>
              <a:ext uri="{FF2B5EF4-FFF2-40B4-BE49-F238E27FC236}">
                <a16:creationId xmlns:a16="http://schemas.microsoft.com/office/drawing/2014/main" id="{56468B9F-82EF-9C07-7F73-988444BB24F5}"/>
              </a:ext>
            </a:extLst>
          </p:cNvPr>
          <p:cNvSpPr txBox="1"/>
          <p:nvPr/>
        </p:nvSpPr>
        <p:spPr>
          <a:xfrm>
            <a:off x="9310274" y="3525404"/>
            <a:ext cx="859531" cy="1477328"/>
          </a:xfrm>
          <a:prstGeom prst="rect">
            <a:avLst/>
          </a:prstGeom>
          <a:noFill/>
        </p:spPr>
        <p:txBody>
          <a:bodyPr wrap="none" rtlCol="0">
            <a:spAutoFit/>
          </a:bodyPr>
          <a:lstStyle/>
          <a:p>
            <a:r>
              <a:rPr lang="sv-SE" dirty="0"/>
              <a:t>Vinna</a:t>
            </a:r>
          </a:p>
          <a:p>
            <a:r>
              <a:rPr lang="sv-SE" dirty="0"/>
              <a:t>Skapa</a:t>
            </a:r>
          </a:p>
          <a:p>
            <a:r>
              <a:rPr lang="sv-SE" dirty="0"/>
              <a:t>Mål</a:t>
            </a:r>
          </a:p>
          <a:p>
            <a:r>
              <a:rPr lang="sv-SE" dirty="0"/>
              <a:t>Bygga</a:t>
            </a:r>
          </a:p>
          <a:p>
            <a:r>
              <a:rPr lang="sv-SE" dirty="0"/>
              <a:t>Starta</a:t>
            </a:r>
          </a:p>
        </p:txBody>
      </p:sp>
      <p:sp>
        <p:nvSpPr>
          <p:cNvPr id="9" name="Svängd 8">
            <a:extLst>
              <a:ext uri="{FF2B5EF4-FFF2-40B4-BE49-F238E27FC236}">
                <a16:creationId xmlns:a16="http://schemas.microsoft.com/office/drawing/2014/main" id="{7B301939-E8D2-76B9-29E2-C2B17E750A74}"/>
              </a:ext>
            </a:extLst>
          </p:cNvPr>
          <p:cNvSpPr/>
          <p:nvPr/>
        </p:nvSpPr>
        <p:spPr>
          <a:xfrm rot="13349475">
            <a:off x="4111816" y="2380707"/>
            <a:ext cx="983603" cy="848276"/>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3" name="Svängd 22">
            <a:extLst>
              <a:ext uri="{FF2B5EF4-FFF2-40B4-BE49-F238E27FC236}">
                <a16:creationId xmlns:a16="http://schemas.microsoft.com/office/drawing/2014/main" id="{2BDC8CB9-F356-3A3E-708D-C1F28FA5EF04}"/>
              </a:ext>
            </a:extLst>
          </p:cNvPr>
          <p:cNvSpPr/>
          <p:nvPr/>
        </p:nvSpPr>
        <p:spPr>
          <a:xfrm rot="2501682">
            <a:off x="6971333" y="1321009"/>
            <a:ext cx="983603" cy="1038451"/>
          </a:xfrm>
          <a:prstGeom prst="ben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pSp>
        <p:nvGrpSpPr>
          <p:cNvPr id="31" name="Grupp 30">
            <a:extLst>
              <a:ext uri="{FF2B5EF4-FFF2-40B4-BE49-F238E27FC236}">
                <a16:creationId xmlns:a16="http://schemas.microsoft.com/office/drawing/2014/main" id="{E414ACBF-2166-8914-999F-A10F2C8814C2}"/>
              </a:ext>
            </a:extLst>
          </p:cNvPr>
          <p:cNvGrpSpPr/>
          <p:nvPr/>
        </p:nvGrpSpPr>
        <p:grpSpPr>
          <a:xfrm>
            <a:off x="5602285" y="4627910"/>
            <a:ext cx="1044000" cy="1625040"/>
            <a:chOff x="5564432" y="3556660"/>
            <a:chExt cx="1044000" cy="1625040"/>
          </a:xfrm>
        </p:grpSpPr>
        <mc:AlternateContent xmlns:mc="http://schemas.openxmlformats.org/markup-compatibility/2006" xmlns:p14="http://schemas.microsoft.com/office/powerpoint/2010/main">
          <mc:Choice Requires="p14">
            <p:contentPart p14:bwMode="auto" r:id="rId5">
              <p14:nvContentPartPr>
                <p14:cNvPr id="25" name="Pennanteckning 24">
                  <a:extLst>
                    <a:ext uri="{FF2B5EF4-FFF2-40B4-BE49-F238E27FC236}">
                      <a16:creationId xmlns:a16="http://schemas.microsoft.com/office/drawing/2014/main" id="{4A3B6034-C70F-0F70-E17F-B152C1CE4522}"/>
                    </a:ext>
                  </a:extLst>
                </p14:cNvPr>
                <p14:cNvContentPartPr/>
                <p14:nvPr/>
              </p14:nvContentPartPr>
              <p14:xfrm>
                <a:off x="5746952" y="3556660"/>
                <a:ext cx="487440" cy="491400"/>
              </p14:xfrm>
            </p:contentPart>
          </mc:Choice>
          <mc:Fallback xmlns="">
            <p:pic>
              <p:nvPicPr>
                <p:cNvPr id="25" name="Pennanteckning 24">
                  <a:extLst>
                    <a:ext uri="{FF2B5EF4-FFF2-40B4-BE49-F238E27FC236}">
                      <a16:creationId xmlns:a16="http://schemas.microsoft.com/office/drawing/2014/main" id="{4A3B6034-C70F-0F70-E17F-B152C1CE4522}"/>
                    </a:ext>
                  </a:extLst>
                </p:cNvPr>
                <p:cNvPicPr/>
                <p:nvPr/>
              </p:nvPicPr>
              <p:blipFill>
                <a:blip r:embed="rId6"/>
                <a:stretch>
                  <a:fillRect/>
                </a:stretch>
              </p:blipFill>
              <p:spPr>
                <a:xfrm>
                  <a:off x="5729312" y="3538660"/>
                  <a:ext cx="52308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Pennanteckning 25">
                  <a:extLst>
                    <a:ext uri="{FF2B5EF4-FFF2-40B4-BE49-F238E27FC236}">
                      <a16:creationId xmlns:a16="http://schemas.microsoft.com/office/drawing/2014/main" id="{94691316-5ED2-A139-8F5E-745F898B5394}"/>
                    </a:ext>
                  </a:extLst>
                </p14:cNvPr>
                <p14:cNvContentPartPr/>
                <p14:nvPr/>
              </p14:nvContentPartPr>
              <p14:xfrm>
                <a:off x="6060872" y="4114660"/>
                <a:ext cx="25560" cy="916200"/>
              </p14:xfrm>
            </p:contentPart>
          </mc:Choice>
          <mc:Fallback xmlns="">
            <p:pic>
              <p:nvPicPr>
                <p:cNvPr id="26" name="Pennanteckning 25">
                  <a:extLst>
                    <a:ext uri="{FF2B5EF4-FFF2-40B4-BE49-F238E27FC236}">
                      <a16:creationId xmlns:a16="http://schemas.microsoft.com/office/drawing/2014/main" id="{94691316-5ED2-A139-8F5E-745F898B5394}"/>
                    </a:ext>
                  </a:extLst>
                </p:cNvPr>
                <p:cNvPicPr/>
                <p:nvPr/>
              </p:nvPicPr>
              <p:blipFill>
                <a:blip r:embed="rId8"/>
                <a:stretch>
                  <a:fillRect/>
                </a:stretch>
              </p:blipFill>
              <p:spPr>
                <a:xfrm>
                  <a:off x="6042872" y="4097020"/>
                  <a:ext cx="61200" cy="951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Pennanteckning 27">
                  <a:extLst>
                    <a:ext uri="{FF2B5EF4-FFF2-40B4-BE49-F238E27FC236}">
                      <a16:creationId xmlns:a16="http://schemas.microsoft.com/office/drawing/2014/main" id="{C52FF854-FF54-B92F-2EFA-59141AEF31F9}"/>
                    </a:ext>
                  </a:extLst>
                </p14:cNvPr>
                <p14:cNvContentPartPr/>
                <p14:nvPr/>
              </p14:nvContentPartPr>
              <p14:xfrm>
                <a:off x="5564432" y="4990180"/>
                <a:ext cx="492120" cy="191520"/>
              </p14:xfrm>
            </p:contentPart>
          </mc:Choice>
          <mc:Fallback xmlns="">
            <p:pic>
              <p:nvPicPr>
                <p:cNvPr id="28" name="Pennanteckning 27">
                  <a:extLst>
                    <a:ext uri="{FF2B5EF4-FFF2-40B4-BE49-F238E27FC236}">
                      <a16:creationId xmlns:a16="http://schemas.microsoft.com/office/drawing/2014/main" id="{C52FF854-FF54-B92F-2EFA-59141AEF31F9}"/>
                    </a:ext>
                  </a:extLst>
                </p:cNvPr>
                <p:cNvPicPr/>
                <p:nvPr/>
              </p:nvPicPr>
              <p:blipFill>
                <a:blip r:embed="rId10"/>
                <a:stretch>
                  <a:fillRect/>
                </a:stretch>
              </p:blipFill>
              <p:spPr>
                <a:xfrm>
                  <a:off x="5546432" y="4972180"/>
                  <a:ext cx="5277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Pennanteckning 29">
                  <a:extLst>
                    <a:ext uri="{FF2B5EF4-FFF2-40B4-BE49-F238E27FC236}">
                      <a16:creationId xmlns:a16="http://schemas.microsoft.com/office/drawing/2014/main" id="{72D59A6F-DBE8-1457-9BC2-B40A4290415B}"/>
                    </a:ext>
                  </a:extLst>
                </p14:cNvPr>
                <p14:cNvContentPartPr/>
                <p14:nvPr/>
              </p14:nvContentPartPr>
              <p14:xfrm>
                <a:off x="6137552" y="5064340"/>
                <a:ext cx="470880" cy="113400"/>
              </p14:xfrm>
            </p:contentPart>
          </mc:Choice>
          <mc:Fallback xmlns="">
            <p:pic>
              <p:nvPicPr>
                <p:cNvPr id="30" name="Pennanteckning 29">
                  <a:extLst>
                    <a:ext uri="{FF2B5EF4-FFF2-40B4-BE49-F238E27FC236}">
                      <a16:creationId xmlns:a16="http://schemas.microsoft.com/office/drawing/2014/main" id="{72D59A6F-DBE8-1457-9BC2-B40A4290415B}"/>
                    </a:ext>
                  </a:extLst>
                </p:cNvPr>
                <p:cNvPicPr/>
                <p:nvPr/>
              </p:nvPicPr>
              <p:blipFill>
                <a:blip r:embed="rId12"/>
                <a:stretch>
                  <a:fillRect/>
                </a:stretch>
              </p:blipFill>
              <p:spPr>
                <a:xfrm>
                  <a:off x="6119552" y="5046700"/>
                  <a:ext cx="506520" cy="149040"/>
                </a:xfrm>
                <a:prstGeom prst="rect">
                  <a:avLst/>
                </a:prstGeom>
              </p:spPr>
            </p:pic>
          </mc:Fallback>
        </mc:AlternateContent>
      </p:grpSp>
      <p:grpSp>
        <p:nvGrpSpPr>
          <p:cNvPr id="34" name="Grupp 33">
            <a:extLst>
              <a:ext uri="{FF2B5EF4-FFF2-40B4-BE49-F238E27FC236}">
                <a16:creationId xmlns:a16="http://schemas.microsoft.com/office/drawing/2014/main" id="{1EB090C5-34A9-9B1A-E8EF-804B50AA6E9A}"/>
              </a:ext>
            </a:extLst>
          </p:cNvPr>
          <p:cNvGrpSpPr/>
          <p:nvPr/>
        </p:nvGrpSpPr>
        <p:grpSpPr>
          <a:xfrm>
            <a:off x="5592979" y="5478947"/>
            <a:ext cx="1007640" cy="105120"/>
            <a:chOff x="5569832" y="4386460"/>
            <a:chExt cx="1007640" cy="105120"/>
          </a:xfrm>
        </p:grpSpPr>
        <mc:AlternateContent xmlns:mc="http://schemas.openxmlformats.org/markup-compatibility/2006" xmlns:p14="http://schemas.microsoft.com/office/powerpoint/2010/main">
          <mc:Choice Requires="p14">
            <p:contentPart p14:bwMode="auto" r:id="rId13">
              <p14:nvContentPartPr>
                <p14:cNvPr id="32" name="Pennanteckning 31">
                  <a:extLst>
                    <a:ext uri="{FF2B5EF4-FFF2-40B4-BE49-F238E27FC236}">
                      <a16:creationId xmlns:a16="http://schemas.microsoft.com/office/drawing/2014/main" id="{C2526E98-01C9-84A6-9771-CE8D43F6E936}"/>
                    </a:ext>
                  </a:extLst>
                </p14:cNvPr>
                <p14:cNvContentPartPr/>
                <p14:nvPr/>
              </p14:nvContentPartPr>
              <p14:xfrm>
                <a:off x="5569832" y="4387900"/>
                <a:ext cx="462240" cy="103680"/>
              </p14:xfrm>
            </p:contentPart>
          </mc:Choice>
          <mc:Fallback xmlns="">
            <p:pic>
              <p:nvPicPr>
                <p:cNvPr id="32" name="Pennanteckning 31">
                  <a:extLst>
                    <a:ext uri="{FF2B5EF4-FFF2-40B4-BE49-F238E27FC236}">
                      <a16:creationId xmlns:a16="http://schemas.microsoft.com/office/drawing/2014/main" id="{C2526E98-01C9-84A6-9771-CE8D43F6E936}"/>
                    </a:ext>
                  </a:extLst>
                </p:cNvPr>
                <p:cNvPicPr/>
                <p:nvPr/>
              </p:nvPicPr>
              <p:blipFill>
                <a:blip r:embed="rId14"/>
                <a:stretch>
                  <a:fillRect/>
                </a:stretch>
              </p:blipFill>
              <p:spPr>
                <a:xfrm>
                  <a:off x="5551832" y="4370260"/>
                  <a:ext cx="497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Pennanteckning 32">
                  <a:extLst>
                    <a:ext uri="{FF2B5EF4-FFF2-40B4-BE49-F238E27FC236}">
                      <a16:creationId xmlns:a16="http://schemas.microsoft.com/office/drawing/2014/main" id="{C436C8CC-5EB6-0C31-8D79-12EF53C2D6BE}"/>
                    </a:ext>
                  </a:extLst>
                </p14:cNvPr>
                <p14:cNvContentPartPr/>
                <p14:nvPr/>
              </p14:nvContentPartPr>
              <p14:xfrm>
                <a:off x="6119552" y="4386460"/>
                <a:ext cx="457920" cy="50760"/>
              </p14:xfrm>
            </p:contentPart>
          </mc:Choice>
          <mc:Fallback xmlns="">
            <p:pic>
              <p:nvPicPr>
                <p:cNvPr id="33" name="Pennanteckning 32">
                  <a:extLst>
                    <a:ext uri="{FF2B5EF4-FFF2-40B4-BE49-F238E27FC236}">
                      <a16:creationId xmlns:a16="http://schemas.microsoft.com/office/drawing/2014/main" id="{C436C8CC-5EB6-0C31-8D79-12EF53C2D6BE}"/>
                    </a:ext>
                  </a:extLst>
                </p:cNvPr>
                <p:cNvPicPr/>
                <p:nvPr/>
              </p:nvPicPr>
              <p:blipFill>
                <a:blip r:embed="rId16"/>
                <a:stretch>
                  <a:fillRect/>
                </a:stretch>
              </p:blipFill>
              <p:spPr>
                <a:xfrm>
                  <a:off x="6101552" y="4368820"/>
                  <a:ext cx="493560" cy="8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35" name="Pennanteckning 34">
                <a:extLst>
                  <a:ext uri="{FF2B5EF4-FFF2-40B4-BE49-F238E27FC236}">
                    <a16:creationId xmlns:a16="http://schemas.microsoft.com/office/drawing/2014/main" id="{5D005614-24C4-F3D2-3961-C200373CC57E}"/>
                  </a:ext>
                </a:extLst>
              </p14:cNvPr>
              <p14:cNvContentPartPr/>
              <p14:nvPr/>
            </p14:nvContentPartPr>
            <p14:xfrm>
              <a:off x="6426272" y="5918260"/>
              <a:ext cx="360" cy="360"/>
            </p14:xfrm>
          </p:contentPart>
        </mc:Choice>
        <mc:Fallback xmlns="">
          <p:pic>
            <p:nvPicPr>
              <p:cNvPr id="35" name="Pennanteckning 34">
                <a:extLst>
                  <a:ext uri="{FF2B5EF4-FFF2-40B4-BE49-F238E27FC236}">
                    <a16:creationId xmlns:a16="http://schemas.microsoft.com/office/drawing/2014/main" id="{5D005614-24C4-F3D2-3961-C200373CC57E}"/>
                  </a:ext>
                </a:extLst>
              </p:cNvPr>
              <p:cNvPicPr/>
              <p:nvPr/>
            </p:nvPicPr>
            <p:blipFill>
              <a:blip r:embed="rId18"/>
              <a:stretch>
                <a:fillRect/>
              </a:stretch>
            </p:blipFill>
            <p:spPr>
              <a:xfrm>
                <a:off x="6408632" y="5900620"/>
                <a:ext cx="36000" cy="36000"/>
              </a:xfrm>
              <a:prstGeom prst="rect">
                <a:avLst/>
              </a:prstGeom>
            </p:spPr>
          </p:pic>
        </mc:Fallback>
      </mc:AlternateContent>
      <p:sp>
        <p:nvSpPr>
          <p:cNvPr id="60" name="Rubrik 1">
            <a:extLst>
              <a:ext uri="{FF2B5EF4-FFF2-40B4-BE49-F238E27FC236}">
                <a16:creationId xmlns:a16="http://schemas.microsoft.com/office/drawing/2014/main" id="{EA6BCB19-78AC-FA1F-9629-BDBBD3B057C0}"/>
              </a:ext>
            </a:extLst>
          </p:cNvPr>
          <p:cNvSpPr txBox="1">
            <a:spLocks/>
          </p:cNvSpPr>
          <p:nvPr/>
        </p:nvSpPr>
        <p:spPr>
          <a:xfrm>
            <a:off x="-471464" y="316727"/>
            <a:ext cx="9217026" cy="676496"/>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400"/>
              <a:t>Motivation och Hotivation</a:t>
            </a:r>
            <a:endParaRPr lang="en-US" sz="4400" dirty="0"/>
          </a:p>
        </p:txBody>
      </p:sp>
      <p:sp>
        <p:nvSpPr>
          <p:cNvPr id="63" name="textruta 62">
            <a:extLst>
              <a:ext uri="{FF2B5EF4-FFF2-40B4-BE49-F238E27FC236}">
                <a16:creationId xmlns:a16="http://schemas.microsoft.com/office/drawing/2014/main" id="{4F999F22-451D-5069-18D4-612F1C63F6F4}"/>
              </a:ext>
            </a:extLst>
          </p:cNvPr>
          <p:cNvSpPr txBox="1"/>
          <p:nvPr/>
        </p:nvSpPr>
        <p:spPr>
          <a:xfrm>
            <a:off x="5671632" y="6278257"/>
            <a:ext cx="1115305" cy="369332"/>
          </a:xfrm>
          <a:prstGeom prst="rect">
            <a:avLst/>
          </a:prstGeom>
          <a:noFill/>
        </p:spPr>
        <p:txBody>
          <a:bodyPr wrap="none" rtlCol="0">
            <a:spAutoFit/>
          </a:bodyPr>
          <a:lstStyle/>
          <a:p>
            <a:r>
              <a:rPr lang="sv-SE" dirty="0"/>
              <a:t>BESLUT?</a:t>
            </a:r>
          </a:p>
        </p:txBody>
      </p:sp>
    </p:spTree>
    <p:extLst>
      <p:ext uri="{BB962C8B-B14F-4D97-AF65-F5344CB8AC3E}">
        <p14:creationId xmlns:p14="http://schemas.microsoft.com/office/powerpoint/2010/main" val="26617781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FD85D19-AC8C-9529-DD36-58FEC91C236F}"/>
              </a:ext>
            </a:extLst>
          </p:cNvPr>
          <p:cNvSpPr>
            <a:spLocks noGrp="1"/>
          </p:cNvSpPr>
          <p:nvPr>
            <p:ph type="title"/>
          </p:nvPr>
        </p:nvSpPr>
        <p:spPr/>
        <p:txBody>
          <a:bodyPr/>
          <a:lstStyle/>
          <a:p>
            <a:r>
              <a:rPr lang="sv-SE" dirty="0"/>
              <a:t>SCARF</a:t>
            </a:r>
          </a:p>
        </p:txBody>
      </p:sp>
      <p:graphicFrame>
        <p:nvGraphicFramePr>
          <p:cNvPr id="5" name="Platshållare för innehåll 2">
            <a:extLst>
              <a:ext uri="{FF2B5EF4-FFF2-40B4-BE49-F238E27FC236}">
                <a16:creationId xmlns:a16="http://schemas.microsoft.com/office/drawing/2014/main" id="{309F8B94-F777-10AF-6D1D-CD28E0E94715}"/>
              </a:ext>
            </a:extLst>
          </p:cNvPr>
          <p:cNvGraphicFramePr>
            <a:graphicFrameLocks noGrp="1"/>
          </p:cNvGraphicFramePr>
          <p:nvPr>
            <p:ph idx="1"/>
          </p:nvPr>
        </p:nvGraphicFramePr>
        <p:xfrm>
          <a:off x="484552" y="2576513"/>
          <a:ext cx="1086924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15345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24EDDFF-4A9D-EFAE-CB13-76E0A544FEB1}"/>
              </a:ext>
            </a:extLst>
          </p:cNvPr>
          <p:cNvSpPr>
            <a:spLocks noGrp="1"/>
          </p:cNvSpPr>
          <p:nvPr>
            <p:ph type="title"/>
          </p:nvPr>
        </p:nvSpPr>
        <p:spPr>
          <a:xfrm>
            <a:off x="146222" y="365125"/>
            <a:ext cx="2689847" cy="3938518"/>
          </a:xfrm>
        </p:spPr>
        <p:txBody>
          <a:bodyPr>
            <a:normAutofit/>
          </a:bodyPr>
          <a:lstStyle/>
          <a:p>
            <a:r>
              <a:rPr lang="sv-SE" sz="3200" b="1" dirty="0"/>
              <a:t>STATUS </a:t>
            </a:r>
            <a:r>
              <a:rPr lang="sv-SE" sz="3200" b="1" dirty="0">
                <a:solidFill>
                  <a:schemeClr val="accent6">
                    <a:lumMod val="60000"/>
                    <a:lumOff val="40000"/>
                  </a:schemeClr>
                </a:solidFill>
              </a:rPr>
              <a:t>(STATUS)</a:t>
            </a:r>
            <a:endParaRPr lang="sv-SE" sz="3200" dirty="0">
              <a:solidFill>
                <a:schemeClr val="accent6">
                  <a:lumMod val="60000"/>
                  <a:lumOff val="40000"/>
                </a:schemeClr>
              </a:solidFill>
            </a:endParaRPr>
          </a:p>
        </p:txBody>
      </p:sp>
      <p:graphicFrame>
        <p:nvGraphicFramePr>
          <p:cNvPr id="6" name="Platshållare för innehåll 2">
            <a:extLst>
              <a:ext uri="{FF2B5EF4-FFF2-40B4-BE49-F238E27FC236}">
                <a16:creationId xmlns:a16="http://schemas.microsoft.com/office/drawing/2014/main" id="{95439568-4C4B-4790-A676-44EEACBB24DC}"/>
              </a:ext>
            </a:extLst>
          </p:cNvPr>
          <p:cNvGraphicFramePr>
            <a:graphicFrameLocks noGrp="1"/>
          </p:cNvGraphicFramePr>
          <p:nvPr>
            <p:ph idx="1"/>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8867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B2315A-91CE-F01B-9CD3-2F11CF3CCFF5}"/>
              </a:ext>
            </a:extLst>
          </p:cNvPr>
          <p:cNvSpPr>
            <a:spLocks noGrp="1"/>
          </p:cNvSpPr>
          <p:nvPr>
            <p:ph type="title"/>
          </p:nvPr>
        </p:nvSpPr>
        <p:spPr>
          <a:xfrm>
            <a:off x="484552" y="365125"/>
            <a:ext cx="5443282" cy="1348061"/>
          </a:xfrm>
        </p:spPr>
        <p:txBody>
          <a:bodyPr>
            <a:normAutofit/>
          </a:bodyPr>
          <a:lstStyle/>
          <a:p>
            <a:pPr>
              <a:lnSpc>
                <a:spcPct val="90000"/>
              </a:lnSpc>
            </a:pPr>
            <a:r>
              <a:rPr lang="sv-SE" sz="4000" b="1" dirty="0"/>
              <a:t>FÖRUTSÄGBARHET </a:t>
            </a:r>
            <a:r>
              <a:rPr lang="sv-SE" sz="4000" b="1" dirty="0">
                <a:solidFill>
                  <a:schemeClr val="accent6">
                    <a:lumMod val="60000"/>
                    <a:lumOff val="40000"/>
                  </a:schemeClr>
                </a:solidFill>
              </a:rPr>
              <a:t>(CERTAINTY)</a:t>
            </a:r>
            <a:endParaRPr lang="sv-SE" sz="4000" dirty="0">
              <a:solidFill>
                <a:schemeClr val="accent6">
                  <a:lumMod val="60000"/>
                  <a:lumOff val="40000"/>
                </a:schemeClr>
              </a:solidFill>
            </a:endParaRPr>
          </a:p>
        </p:txBody>
      </p:sp>
      <p:sp>
        <p:nvSpPr>
          <p:cNvPr id="3" name="Platshållare för innehåll 2">
            <a:extLst>
              <a:ext uri="{FF2B5EF4-FFF2-40B4-BE49-F238E27FC236}">
                <a16:creationId xmlns:a16="http://schemas.microsoft.com/office/drawing/2014/main" id="{5C54E783-C398-F1E7-F293-CB2680E9C8BE}"/>
              </a:ext>
            </a:extLst>
          </p:cNvPr>
          <p:cNvSpPr>
            <a:spLocks noGrp="1"/>
          </p:cNvSpPr>
          <p:nvPr>
            <p:ph idx="1"/>
          </p:nvPr>
        </p:nvSpPr>
        <p:spPr>
          <a:xfrm>
            <a:off x="558469" y="2266651"/>
            <a:ext cx="5022630" cy="3122036"/>
          </a:xfrm>
        </p:spPr>
        <p:txBody>
          <a:bodyPr>
            <a:normAutofit fontScale="92500" lnSpcReduction="20000"/>
          </a:bodyPr>
          <a:lstStyle/>
          <a:p>
            <a:pPr marL="0" indent="0">
              <a:buNone/>
            </a:pPr>
            <a:r>
              <a:rPr lang="sv-SE" sz="1800" dirty="0"/>
              <a:t>Allt som skapar trygghet, kontroll och igenkänning sätter igång belöningssystemet. </a:t>
            </a:r>
          </a:p>
          <a:p>
            <a:pPr marL="0" indent="0">
              <a:buNone/>
            </a:pPr>
            <a:endParaRPr lang="sv-SE" sz="1800" dirty="0"/>
          </a:p>
          <a:p>
            <a:pPr marL="0" indent="0">
              <a:buNone/>
            </a:pPr>
            <a:r>
              <a:rPr lang="sv-SE" sz="1800" dirty="0"/>
              <a:t>Detta skapas av bl. a tydliga strategier och upprepning av information. </a:t>
            </a:r>
          </a:p>
          <a:p>
            <a:pPr marL="0" indent="0">
              <a:buNone/>
            </a:pPr>
            <a:endParaRPr lang="sv-SE" sz="1800" dirty="0"/>
          </a:p>
          <a:p>
            <a:pPr marL="0" indent="0">
              <a:buNone/>
            </a:pPr>
            <a:r>
              <a:rPr lang="sv-SE" sz="1800" dirty="0"/>
              <a:t>Hjärnan ställer däremot in sig på hotläge när du inte vet vad som väntar eller förväntas av dig.</a:t>
            </a:r>
          </a:p>
          <a:p>
            <a:endParaRPr lang="sv-SE" sz="1800" dirty="0">
              <a:solidFill>
                <a:schemeClr val="bg1"/>
              </a:solidFill>
            </a:endParaRPr>
          </a:p>
        </p:txBody>
      </p:sp>
      <p:pic>
        <p:nvPicPr>
          <p:cNvPr id="5" name="Picture 4" descr="Skanning av en mänsklig hjärna i en neurologisk klinik">
            <a:extLst>
              <a:ext uri="{FF2B5EF4-FFF2-40B4-BE49-F238E27FC236}">
                <a16:creationId xmlns:a16="http://schemas.microsoft.com/office/drawing/2014/main" id="{81779DD6-88BB-62AF-92E6-4C47D262C0F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610902" y="531905"/>
            <a:ext cx="5066193" cy="5687919"/>
          </a:xfrm>
          <a:prstGeom prst="rect">
            <a:avLst/>
          </a:prstGeom>
        </p:spPr>
      </p:pic>
    </p:spTree>
    <p:extLst>
      <p:ext uri="{BB962C8B-B14F-4D97-AF65-F5344CB8AC3E}">
        <p14:creationId xmlns:p14="http://schemas.microsoft.com/office/powerpoint/2010/main" val="25523044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B541E5E-0388-22A3-2CA2-190521EE938C}"/>
              </a:ext>
            </a:extLst>
          </p:cNvPr>
          <p:cNvSpPr>
            <a:spLocks noGrp="1"/>
          </p:cNvSpPr>
          <p:nvPr>
            <p:ph type="title"/>
          </p:nvPr>
        </p:nvSpPr>
        <p:spPr>
          <a:xfrm>
            <a:off x="484552" y="365126"/>
            <a:ext cx="10869248" cy="947308"/>
          </a:xfrm>
        </p:spPr>
        <p:txBody>
          <a:bodyPr>
            <a:noAutofit/>
          </a:bodyPr>
          <a:lstStyle/>
          <a:p>
            <a:r>
              <a:rPr lang="sv-SE" sz="4400" b="1" dirty="0"/>
              <a:t>SJÄLVSTÄNDIGHET </a:t>
            </a:r>
            <a:r>
              <a:rPr lang="sv-SE" sz="4400" b="1" dirty="0">
                <a:solidFill>
                  <a:schemeClr val="accent6">
                    <a:lumMod val="60000"/>
                    <a:lumOff val="40000"/>
                  </a:schemeClr>
                </a:solidFill>
              </a:rPr>
              <a:t>(AUTONOMY)</a:t>
            </a:r>
            <a:endParaRPr lang="sv-SE" sz="4400" dirty="0">
              <a:solidFill>
                <a:schemeClr val="accent6">
                  <a:lumMod val="60000"/>
                  <a:lumOff val="40000"/>
                </a:schemeClr>
              </a:solidFill>
            </a:endParaRPr>
          </a:p>
        </p:txBody>
      </p:sp>
      <p:graphicFrame>
        <p:nvGraphicFramePr>
          <p:cNvPr id="5" name="Platshållare för innehåll 2">
            <a:extLst>
              <a:ext uri="{FF2B5EF4-FFF2-40B4-BE49-F238E27FC236}">
                <a16:creationId xmlns:a16="http://schemas.microsoft.com/office/drawing/2014/main" id="{684DCCEB-4040-44CC-8F5D-21D7ADF5643A}"/>
              </a:ext>
            </a:extLst>
          </p:cNvPr>
          <p:cNvGraphicFramePr>
            <a:graphicFrameLocks noGrp="1"/>
          </p:cNvGraphicFramePr>
          <p:nvPr>
            <p:ph idx="1"/>
          </p:nvPr>
        </p:nvGraphicFramePr>
        <p:xfrm>
          <a:off x="427383" y="2713383"/>
          <a:ext cx="11380304" cy="341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6913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46688A0-2A77-BE8F-A5E4-890F92914AF9}"/>
              </a:ext>
            </a:extLst>
          </p:cNvPr>
          <p:cNvSpPr>
            <a:spLocks noGrp="1"/>
          </p:cNvSpPr>
          <p:nvPr>
            <p:ph type="title"/>
          </p:nvPr>
        </p:nvSpPr>
        <p:spPr>
          <a:xfrm>
            <a:off x="146221" y="365126"/>
            <a:ext cx="3048923" cy="1053772"/>
          </a:xfrm>
        </p:spPr>
        <p:txBody>
          <a:bodyPr>
            <a:normAutofit/>
          </a:bodyPr>
          <a:lstStyle/>
          <a:p>
            <a:r>
              <a:rPr lang="sv-SE" sz="2800" b="1" dirty="0"/>
              <a:t>RELATIONER </a:t>
            </a:r>
            <a:r>
              <a:rPr lang="sv-SE" sz="2800" b="1" dirty="0">
                <a:solidFill>
                  <a:schemeClr val="accent6">
                    <a:lumMod val="40000"/>
                    <a:lumOff val="60000"/>
                  </a:schemeClr>
                </a:solidFill>
              </a:rPr>
              <a:t>(RELATEDNESS)</a:t>
            </a:r>
            <a:endParaRPr lang="sv-SE" sz="2800" dirty="0">
              <a:solidFill>
                <a:schemeClr val="accent6">
                  <a:lumMod val="40000"/>
                  <a:lumOff val="60000"/>
                </a:schemeClr>
              </a:solidFill>
            </a:endParaRPr>
          </a:p>
        </p:txBody>
      </p:sp>
      <p:graphicFrame>
        <p:nvGraphicFramePr>
          <p:cNvPr id="16" name="Platshållare för innehåll 2">
            <a:extLst>
              <a:ext uri="{FF2B5EF4-FFF2-40B4-BE49-F238E27FC236}">
                <a16:creationId xmlns:a16="http://schemas.microsoft.com/office/drawing/2014/main" id="{89B7263B-FA7B-4EA9-ECA3-9F74028A4218}"/>
              </a:ext>
            </a:extLst>
          </p:cNvPr>
          <p:cNvGraphicFramePr>
            <a:graphicFrameLocks noGrp="1"/>
          </p:cNvGraphicFramePr>
          <p:nvPr>
            <p:ph idx="1"/>
          </p:nvPr>
        </p:nvGraphicFramePr>
        <p:xfrm>
          <a:off x="3343700" y="365125"/>
          <a:ext cx="8010099" cy="581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45341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37A7FF5-AF20-9630-9D04-CCF7CD096752}"/>
              </a:ext>
            </a:extLst>
          </p:cNvPr>
          <p:cNvSpPr>
            <a:spLocks noGrp="1"/>
          </p:cNvSpPr>
          <p:nvPr>
            <p:ph type="title"/>
          </p:nvPr>
        </p:nvSpPr>
        <p:spPr>
          <a:xfrm>
            <a:off x="540000" y="540000"/>
            <a:ext cx="4500561" cy="1546984"/>
          </a:xfrm>
        </p:spPr>
        <p:txBody>
          <a:bodyPr anchor="t">
            <a:normAutofit/>
          </a:bodyPr>
          <a:lstStyle/>
          <a:p>
            <a:r>
              <a:rPr lang="sv-SE" sz="4400" b="1" dirty="0"/>
              <a:t>RÄTTVISA (FAIRNESS)</a:t>
            </a:r>
            <a:endParaRPr lang="sv-SE" sz="4400" dirty="0"/>
          </a:p>
        </p:txBody>
      </p:sp>
      <p:graphicFrame>
        <p:nvGraphicFramePr>
          <p:cNvPr id="5" name="Platshållare för innehåll 2">
            <a:extLst>
              <a:ext uri="{FF2B5EF4-FFF2-40B4-BE49-F238E27FC236}">
                <a16:creationId xmlns:a16="http://schemas.microsoft.com/office/drawing/2014/main" id="{B678B96D-91BD-C55E-CA45-FC66FDB36E12}"/>
              </a:ext>
            </a:extLst>
          </p:cNvPr>
          <p:cNvGraphicFramePr>
            <a:graphicFrameLocks noGrp="1"/>
          </p:cNvGraphicFramePr>
          <p:nvPr>
            <p:ph idx="1"/>
          </p:nvPr>
        </p:nvGraphicFramePr>
        <p:xfrm>
          <a:off x="4830184" y="150607"/>
          <a:ext cx="7361816" cy="6707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3658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82068" y="6652666"/>
            <a:ext cx="135255" cy="147955"/>
          </a:xfrm>
          <a:prstGeom prst="rect">
            <a:avLst/>
          </a:prstGeom>
        </p:spPr>
        <p:txBody>
          <a:bodyPr vert="horz" wrap="square" lIns="0" tIns="13335" rIns="0" bIns="0" rtlCol="0">
            <a:spAutoFit/>
          </a:bodyPr>
          <a:lstStyle/>
          <a:p>
            <a:pPr marL="12700">
              <a:lnSpc>
                <a:spcPct val="100000"/>
              </a:lnSpc>
              <a:spcBef>
                <a:spcPts val="105"/>
              </a:spcBef>
            </a:pPr>
            <a:r>
              <a:rPr sz="800" spc="-20" dirty="0">
                <a:solidFill>
                  <a:srgbClr val="7E7E7E"/>
                </a:solidFill>
                <a:latin typeface="Arial"/>
                <a:cs typeface="Arial"/>
              </a:rPr>
              <a:t>25</a:t>
            </a:r>
            <a:endParaRPr sz="800">
              <a:latin typeface="Arial"/>
              <a:cs typeface="Arial"/>
            </a:endParaRPr>
          </a:p>
        </p:txBody>
      </p:sp>
      <p:sp>
        <p:nvSpPr>
          <p:cNvPr id="5" name="object 5"/>
          <p:cNvSpPr txBox="1"/>
          <p:nvPr/>
        </p:nvSpPr>
        <p:spPr>
          <a:xfrm>
            <a:off x="760698" y="3038135"/>
            <a:ext cx="4301956" cy="689932"/>
          </a:xfrm>
          <a:prstGeom prst="rect">
            <a:avLst/>
          </a:prstGeom>
        </p:spPr>
        <p:txBody>
          <a:bodyPr vert="horz" wrap="square" lIns="0" tIns="12700" rIns="0" bIns="0" rtlCol="0">
            <a:spAutoFit/>
          </a:bodyPr>
          <a:lstStyle/>
          <a:p>
            <a:pPr marL="12700">
              <a:lnSpc>
                <a:spcPct val="100000"/>
              </a:lnSpc>
              <a:spcBef>
                <a:spcPts val="100"/>
              </a:spcBef>
            </a:pPr>
            <a:r>
              <a:rPr sz="4400" b="1" spc="35" dirty="0" err="1">
                <a:latin typeface="+mj-lt"/>
                <a:cs typeface="Arial"/>
              </a:rPr>
              <a:t>Aktivt</a:t>
            </a:r>
            <a:r>
              <a:rPr sz="4400" b="1" spc="-45" dirty="0">
                <a:latin typeface="+mj-lt"/>
                <a:cs typeface="Arial"/>
              </a:rPr>
              <a:t> </a:t>
            </a:r>
            <a:r>
              <a:rPr sz="4400" b="1" spc="-105" dirty="0" err="1">
                <a:latin typeface="+mj-lt"/>
                <a:cs typeface="Arial"/>
              </a:rPr>
              <a:t>lyssnande</a:t>
            </a:r>
            <a:endParaRPr sz="4400" dirty="0">
              <a:latin typeface="+mj-lt"/>
              <a:cs typeface="Arial"/>
            </a:endParaRPr>
          </a:p>
        </p:txBody>
      </p:sp>
      <p:sp>
        <p:nvSpPr>
          <p:cNvPr id="4" name="textruta 3">
            <a:extLst>
              <a:ext uri="{FF2B5EF4-FFF2-40B4-BE49-F238E27FC236}">
                <a16:creationId xmlns:a16="http://schemas.microsoft.com/office/drawing/2014/main" id="{432646E4-1282-717E-EAD9-362DA5BD6C89}"/>
              </a:ext>
            </a:extLst>
          </p:cNvPr>
          <p:cNvSpPr txBox="1"/>
          <p:nvPr/>
        </p:nvSpPr>
        <p:spPr>
          <a:xfrm>
            <a:off x="760698" y="2668803"/>
            <a:ext cx="1124026" cy="461665"/>
          </a:xfrm>
          <a:prstGeom prst="rect">
            <a:avLst/>
          </a:prstGeom>
          <a:noFill/>
        </p:spPr>
        <p:txBody>
          <a:bodyPr wrap="none" rtlCol="0">
            <a:spAutoFit/>
          </a:bodyPr>
          <a:lstStyle/>
          <a:p>
            <a:r>
              <a:rPr lang="sv-SE" sz="2400" dirty="0">
                <a:solidFill>
                  <a:srgbClr val="FFC000"/>
                </a:solidFill>
                <a:latin typeface="+mj-lt"/>
              </a:rPr>
              <a:t>Block 6</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0616" y="620013"/>
            <a:ext cx="7432675" cy="835660"/>
          </a:xfrm>
          <a:prstGeom prst="rect">
            <a:avLst/>
          </a:prstGeom>
        </p:spPr>
        <p:txBody>
          <a:bodyPr vert="horz" wrap="square" lIns="0" tIns="12065" rIns="0" bIns="0" rtlCol="0">
            <a:spAutoFit/>
          </a:bodyPr>
          <a:lstStyle/>
          <a:p>
            <a:pPr marL="12700">
              <a:lnSpc>
                <a:spcPts val="3190"/>
              </a:lnSpc>
              <a:spcBef>
                <a:spcPts val="95"/>
              </a:spcBef>
              <a:tabLst>
                <a:tab pos="3792220" algn="l"/>
              </a:tabLst>
            </a:pPr>
            <a:r>
              <a:rPr sz="2800" b="1" spc="-5" dirty="0">
                <a:latin typeface="Arial"/>
                <a:cs typeface="Arial"/>
              </a:rPr>
              <a:t>Innan du</a:t>
            </a:r>
            <a:r>
              <a:rPr sz="2800" b="1" spc="50" dirty="0">
                <a:latin typeface="Arial"/>
                <a:cs typeface="Arial"/>
              </a:rPr>
              <a:t> </a:t>
            </a:r>
            <a:r>
              <a:rPr sz="2800" b="1" dirty="0">
                <a:latin typeface="Arial"/>
                <a:cs typeface="Arial"/>
              </a:rPr>
              <a:t>börjar</a:t>
            </a:r>
            <a:r>
              <a:rPr sz="2800" b="1" spc="25" dirty="0">
                <a:latin typeface="Arial"/>
                <a:cs typeface="Arial"/>
              </a:rPr>
              <a:t> </a:t>
            </a:r>
            <a:r>
              <a:rPr sz="2800" b="1" spc="10" dirty="0">
                <a:latin typeface="Arial"/>
                <a:cs typeface="Arial"/>
              </a:rPr>
              <a:t>prata	</a:t>
            </a:r>
            <a:r>
              <a:rPr sz="2800" b="1" spc="190" dirty="0">
                <a:latin typeface="Arial"/>
                <a:cs typeface="Arial"/>
              </a:rPr>
              <a:t>- </a:t>
            </a:r>
            <a:r>
              <a:rPr sz="2800" b="1" spc="-5" dirty="0">
                <a:latin typeface="Arial"/>
                <a:cs typeface="Arial"/>
              </a:rPr>
              <a:t>börja </a:t>
            </a:r>
            <a:r>
              <a:rPr sz="2800" b="1" spc="5" dirty="0">
                <a:latin typeface="Arial"/>
                <a:cs typeface="Arial"/>
              </a:rPr>
              <a:t>med </a:t>
            </a:r>
            <a:r>
              <a:rPr sz="2800" b="1" spc="75" dirty="0">
                <a:latin typeface="Arial"/>
                <a:cs typeface="Arial"/>
              </a:rPr>
              <a:t>att</a:t>
            </a:r>
            <a:r>
              <a:rPr sz="2800" b="1" spc="-225" dirty="0">
                <a:latin typeface="Arial"/>
                <a:cs typeface="Arial"/>
              </a:rPr>
              <a:t> </a:t>
            </a:r>
            <a:r>
              <a:rPr sz="2800" b="1" spc="-135" dirty="0">
                <a:latin typeface="Arial"/>
                <a:cs typeface="Arial"/>
              </a:rPr>
              <a:t>lyssna</a:t>
            </a:r>
            <a:endParaRPr sz="2800" dirty="0">
              <a:latin typeface="Arial"/>
              <a:cs typeface="Arial"/>
            </a:endParaRPr>
          </a:p>
          <a:p>
            <a:pPr marL="12700">
              <a:lnSpc>
                <a:spcPts val="3190"/>
              </a:lnSpc>
            </a:pPr>
            <a:r>
              <a:rPr sz="2800" b="1" spc="190" dirty="0">
                <a:latin typeface="Arial"/>
                <a:cs typeface="Arial"/>
              </a:rPr>
              <a:t>- </a:t>
            </a:r>
            <a:r>
              <a:rPr sz="2800" b="1" spc="35" dirty="0">
                <a:latin typeface="Arial"/>
                <a:cs typeface="Arial"/>
              </a:rPr>
              <a:t>det </a:t>
            </a:r>
            <a:r>
              <a:rPr sz="2800" b="1" spc="-10" dirty="0">
                <a:latin typeface="Arial"/>
                <a:cs typeface="Arial"/>
              </a:rPr>
              <a:t>aktiva </a:t>
            </a:r>
            <a:r>
              <a:rPr sz="2800" b="1" spc="-120" dirty="0">
                <a:latin typeface="Arial"/>
                <a:cs typeface="Arial"/>
              </a:rPr>
              <a:t>lyssnandes</a:t>
            </a:r>
            <a:r>
              <a:rPr sz="2800" b="1" spc="-215" dirty="0">
                <a:latin typeface="Arial"/>
                <a:cs typeface="Arial"/>
              </a:rPr>
              <a:t> </a:t>
            </a:r>
            <a:r>
              <a:rPr sz="2800" b="1" spc="-85" dirty="0">
                <a:latin typeface="Arial"/>
                <a:cs typeface="Arial"/>
              </a:rPr>
              <a:t>konst…</a:t>
            </a:r>
            <a:endParaRPr sz="2800" dirty="0">
              <a:latin typeface="Arial"/>
              <a:cs typeface="Arial"/>
            </a:endParaRPr>
          </a:p>
        </p:txBody>
      </p:sp>
      <p:sp>
        <p:nvSpPr>
          <p:cNvPr id="3" name="object 3"/>
          <p:cNvSpPr/>
          <p:nvPr/>
        </p:nvSpPr>
        <p:spPr>
          <a:xfrm>
            <a:off x="5069231" y="1868232"/>
            <a:ext cx="6757416" cy="413308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3" name="Freeform: Shape 12">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object 2"/>
          <p:cNvSpPr txBox="1">
            <a:spLocks noGrp="1"/>
          </p:cNvSpPr>
          <p:nvPr>
            <p:ph type="title"/>
          </p:nvPr>
        </p:nvSpPr>
        <p:spPr>
          <a:xfrm>
            <a:off x="540000" y="833015"/>
            <a:ext cx="5958000" cy="5202026"/>
          </a:xfrm>
          <a:prstGeom prst="rect">
            <a:avLst/>
          </a:prstGeom>
        </p:spPr>
        <p:txBody>
          <a:bodyPr vert="horz" lIns="91440" tIns="45720" rIns="91440" bIns="45720" rtlCol="0" anchor="ctr">
            <a:normAutofit/>
          </a:bodyPr>
          <a:lstStyle/>
          <a:p>
            <a:pPr marL="12700" algn="ctr"/>
            <a:r>
              <a:rPr lang="en-US" sz="4400" spc="-130" dirty="0" err="1"/>
              <a:t>Lyssnandets</a:t>
            </a:r>
            <a:r>
              <a:rPr lang="en-US" sz="4400" spc="-130" dirty="0"/>
              <a:t> </a:t>
            </a:r>
            <a:r>
              <a:rPr lang="en-US" sz="4400" spc="-40" dirty="0" err="1"/>
              <a:t>betydelse</a:t>
            </a:r>
            <a:r>
              <a:rPr lang="en-US" sz="4400" spc="-40" dirty="0"/>
              <a:t> </a:t>
            </a:r>
            <a:br>
              <a:rPr lang="en-US" sz="4400" spc="-40" dirty="0"/>
            </a:br>
            <a:r>
              <a:rPr lang="en-US" sz="4400" spc="40" dirty="0"/>
              <a:t>för </a:t>
            </a:r>
            <a:r>
              <a:rPr lang="en-US" sz="4400" spc="10" dirty="0"/>
              <a:t>dig </a:t>
            </a:r>
            <a:r>
              <a:rPr lang="en-US" sz="4400" spc="-85" dirty="0" err="1"/>
              <a:t>som</a:t>
            </a:r>
            <a:r>
              <a:rPr lang="en-US" sz="4400" spc="150" dirty="0"/>
              <a:t> </a:t>
            </a:r>
            <a:r>
              <a:rPr lang="en-US" sz="4400" spc="-20" dirty="0" err="1"/>
              <a:t>ledare</a:t>
            </a:r>
            <a:endParaRPr lang="en-US" sz="4400" dirty="0"/>
          </a:p>
        </p:txBody>
      </p:sp>
      <p:sp>
        <p:nvSpPr>
          <p:cNvPr id="5" name="object 5"/>
          <p:cNvSpPr txBox="1"/>
          <p:nvPr/>
        </p:nvSpPr>
        <p:spPr>
          <a:xfrm>
            <a:off x="7104062" y="540347"/>
            <a:ext cx="4537075" cy="5760000"/>
          </a:xfrm>
          <a:prstGeom prst="rect">
            <a:avLst/>
          </a:prstGeom>
        </p:spPr>
        <p:txBody>
          <a:bodyPr vert="horz" lIns="91440" tIns="45720" rIns="91440" bIns="45720" rtlCol="0" anchor="ctr">
            <a:normAutofit/>
          </a:bodyPr>
          <a:lstStyle/>
          <a:p>
            <a:pPr marL="222885" indent="-270000">
              <a:lnSpc>
                <a:spcPct val="115000"/>
              </a:lnSpc>
              <a:spcBef>
                <a:spcPts val="95"/>
              </a:spcBef>
              <a:buSzPct val="109090"/>
              <a:buFont typeface="Arial" panose="020B0604020202020204" pitchFamily="34" charset="0"/>
              <a:buChar char="•"/>
              <a:tabLst>
                <a:tab pos="223520" algn="l"/>
              </a:tabLst>
            </a:pPr>
            <a:r>
              <a:rPr lang="en-US" sz="1700" spc="50"/>
              <a:t>Bygger relation och tillit</a:t>
            </a:r>
          </a:p>
          <a:p>
            <a:pPr indent="-270000">
              <a:lnSpc>
                <a:spcPct val="115000"/>
              </a:lnSpc>
              <a:spcBef>
                <a:spcPts val="5"/>
              </a:spcBef>
              <a:buClr>
                <a:srgbClr val="272423"/>
              </a:buClr>
              <a:buFont typeface="Arial" panose="020B0604020202020204" pitchFamily="34" charset="0"/>
              <a:buChar char="•"/>
            </a:pPr>
            <a:endParaRPr lang="en-US" sz="1700" spc="50"/>
          </a:p>
          <a:p>
            <a:pPr marL="222885" indent="-270000">
              <a:lnSpc>
                <a:spcPct val="115000"/>
              </a:lnSpc>
              <a:buSzPct val="109090"/>
              <a:buFont typeface="Arial" panose="020B0604020202020204" pitchFamily="34" charset="0"/>
              <a:buChar char="•"/>
              <a:tabLst>
                <a:tab pos="223520" algn="l"/>
              </a:tabLst>
            </a:pPr>
            <a:r>
              <a:rPr lang="en-US" sz="1700" spc="50"/>
              <a:t>Samlar information om vad som händer på arbetsplatsen och hos medarbetarna:</a:t>
            </a:r>
          </a:p>
          <a:p>
            <a:pPr marL="292735" indent="-270000">
              <a:lnSpc>
                <a:spcPct val="115000"/>
              </a:lnSpc>
              <a:spcBef>
                <a:spcPts val="35"/>
              </a:spcBef>
              <a:buSzPct val="110000"/>
              <a:buFont typeface="Arial" panose="020B0604020202020204" pitchFamily="34" charset="0"/>
              <a:buChar char="•"/>
              <a:tabLst>
                <a:tab pos="292735" algn="l"/>
                <a:tab pos="293370" algn="l"/>
              </a:tabLst>
            </a:pPr>
            <a:r>
              <a:rPr lang="en-US" sz="1700" spc="50"/>
              <a:t>synliggör nya möjligheter</a:t>
            </a:r>
          </a:p>
          <a:p>
            <a:pPr marL="292735" indent="-270000">
              <a:lnSpc>
                <a:spcPct val="115000"/>
              </a:lnSpc>
              <a:buSzPct val="110000"/>
              <a:buFont typeface="Arial" panose="020B0604020202020204" pitchFamily="34" charset="0"/>
              <a:buChar char="•"/>
              <a:tabLst>
                <a:tab pos="292735" algn="l"/>
                <a:tab pos="293370" algn="l"/>
              </a:tabLst>
            </a:pPr>
            <a:r>
              <a:rPr lang="en-US" sz="1700" spc="50"/>
              <a:t>tydliggör vilka utmaningar som finns</a:t>
            </a:r>
          </a:p>
          <a:p>
            <a:pPr marL="292735" indent="-270000">
              <a:lnSpc>
                <a:spcPct val="115000"/>
              </a:lnSpc>
              <a:buSzPct val="110000"/>
              <a:buFont typeface="Arial" panose="020B0604020202020204" pitchFamily="34" charset="0"/>
              <a:buChar char="•"/>
              <a:tabLst>
                <a:tab pos="292735" algn="l"/>
                <a:tab pos="293370" algn="l"/>
              </a:tabLst>
            </a:pPr>
            <a:r>
              <a:rPr lang="en-US" sz="1700" spc="50"/>
              <a:t>får del av andras kunskaper och idéer</a:t>
            </a:r>
          </a:p>
          <a:p>
            <a:pPr marL="12700" indent="-270000">
              <a:lnSpc>
                <a:spcPct val="115000"/>
              </a:lnSpc>
              <a:spcBef>
                <a:spcPts val="229"/>
              </a:spcBef>
              <a:buFont typeface="Arial" panose="020B0604020202020204" pitchFamily="34" charset="0"/>
              <a:buChar char="•"/>
            </a:pPr>
            <a:r>
              <a:rPr lang="en-US" sz="1700" spc="50"/>
              <a:t>= bättre beslutsunderlag</a:t>
            </a:r>
          </a:p>
          <a:p>
            <a:pPr indent="-270000">
              <a:lnSpc>
                <a:spcPct val="115000"/>
              </a:lnSpc>
              <a:buFont typeface="Arial" panose="020B0604020202020204" pitchFamily="34" charset="0"/>
              <a:buChar char="•"/>
            </a:pPr>
            <a:endParaRPr lang="en-US" sz="1700" spc="50"/>
          </a:p>
          <a:p>
            <a:pPr marL="222885" indent="-270000">
              <a:lnSpc>
                <a:spcPct val="115000"/>
              </a:lnSpc>
              <a:buSzPct val="109090"/>
              <a:buFont typeface="Arial" panose="020B0604020202020204" pitchFamily="34" charset="0"/>
              <a:buChar char="•"/>
              <a:tabLst>
                <a:tab pos="223520" algn="l"/>
              </a:tabLst>
            </a:pPr>
            <a:r>
              <a:rPr lang="en-US" sz="1700" spc="50"/>
              <a:t>Förebygger missförstånd och konflikter</a:t>
            </a:r>
          </a:p>
          <a:p>
            <a:pPr indent="-270000">
              <a:lnSpc>
                <a:spcPct val="115000"/>
              </a:lnSpc>
              <a:spcBef>
                <a:spcPts val="10"/>
              </a:spcBef>
              <a:buClr>
                <a:srgbClr val="272423"/>
              </a:buClr>
              <a:buFont typeface="Arial" panose="020B0604020202020204" pitchFamily="34" charset="0"/>
              <a:buChar char="•"/>
            </a:pPr>
            <a:endParaRPr lang="en-US" sz="1700" spc="50"/>
          </a:p>
          <a:p>
            <a:pPr marL="222885" marR="163830" indent="-270000">
              <a:lnSpc>
                <a:spcPct val="115000"/>
              </a:lnSpc>
              <a:buSzPct val="109090"/>
              <a:buFont typeface="Arial" panose="020B0604020202020204" pitchFamily="34" charset="0"/>
              <a:buChar char="•"/>
              <a:tabLst>
                <a:tab pos="223520" algn="l"/>
              </a:tabLst>
            </a:pPr>
            <a:r>
              <a:rPr lang="en-US" sz="1700" spc="50"/>
              <a:t>Ger bättre förutsättningar att anpassa sitt ledarskap &amp; flexa kommunikationsstil  genom att man lär känna andra bättre och deras behov och utgångspunkter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E11E5CC-3C1F-4093-97B6-6433FBF9A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4" name="Rectangle 23">
              <a:extLst>
                <a:ext uri="{FF2B5EF4-FFF2-40B4-BE49-F238E27FC236}">
                  <a16:creationId xmlns:a16="http://schemas.microsoft.com/office/drawing/2014/main" id="{28D720AE-B07F-482D-B526-4A9C632D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6F0BCA-E2AA-4AED-9091-1E820FF25B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71D2B33-982E-4EC0-9252-B8A7383C96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9250D86D-299E-4837-B82C-B97DACC975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2" name="Rectangle 31">
                <a:extLst>
                  <a:ext uri="{FF2B5EF4-FFF2-40B4-BE49-F238E27FC236}">
                    <a16:creationId xmlns:a16="http://schemas.microsoft.com/office/drawing/2014/main" id="{F74EFAF9-4DE5-4C1F-BF17-0A5930FFF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57D782-AB09-4CB1-A94A-54F935E70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27">
              <a:extLst>
                <a:ext uri="{FF2B5EF4-FFF2-40B4-BE49-F238E27FC236}">
                  <a16:creationId xmlns:a16="http://schemas.microsoft.com/office/drawing/2014/main" id="{94E95A3B-E29B-40AA-B9DD-FF0BA512FD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0" name="Rectangle 29">
                <a:extLst>
                  <a:ext uri="{FF2B5EF4-FFF2-40B4-BE49-F238E27FC236}">
                    <a16:creationId xmlns:a16="http://schemas.microsoft.com/office/drawing/2014/main" id="{1A71F79C-8170-4729-A592-753969B8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AE5C556-02CA-4512-9F5F-7088484C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75FD132-C2ED-4807-B2DA-D428F9C449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71967F12-B0C4-4D31-8D63-89945DCD2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580B9F44-1375-F721-2D3B-E73074DA893E}"/>
              </a:ext>
            </a:extLst>
          </p:cNvPr>
          <p:cNvSpPr>
            <a:spLocks noGrp="1"/>
          </p:cNvSpPr>
          <p:nvPr>
            <p:ph type="title"/>
          </p:nvPr>
        </p:nvSpPr>
        <p:spPr>
          <a:xfrm>
            <a:off x="540000" y="4136400"/>
            <a:ext cx="4500561" cy="2181946"/>
          </a:xfrm>
        </p:spPr>
        <p:txBody>
          <a:bodyPr anchor="b">
            <a:normAutofit/>
          </a:bodyPr>
          <a:lstStyle/>
          <a:p>
            <a:r>
              <a:rPr lang="sv-SE" sz="5100"/>
              <a:t>Ditt personliga varumärke</a:t>
            </a:r>
          </a:p>
        </p:txBody>
      </p:sp>
      <p:sp>
        <p:nvSpPr>
          <p:cNvPr id="8" name="Content Placeholder 7">
            <a:extLst>
              <a:ext uri="{FF2B5EF4-FFF2-40B4-BE49-F238E27FC236}">
                <a16:creationId xmlns:a16="http://schemas.microsoft.com/office/drawing/2014/main" id="{C0248794-B099-83F5-D9D4-8298E60C2F6F}"/>
              </a:ext>
            </a:extLst>
          </p:cNvPr>
          <p:cNvSpPr>
            <a:spLocks noGrp="1"/>
          </p:cNvSpPr>
          <p:nvPr>
            <p:ph idx="1"/>
          </p:nvPr>
        </p:nvSpPr>
        <p:spPr>
          <a:xfrm>
            <a:off x="540000" y="540000"/>
            <a:ext cx="4500562" cy="3361604"/>
          </a:xfrm>
        </p:spPr>
        <p:txBody>
          <a:bodyPr anchor="t">
            <a:normAutofit/>
          </a:bodyPr>
          <a:lstStyle/>
          <a:p>
            <a:r>
              <a:rPr lang="en-US"/>
              <a:t>Du </a:t>
            </a:r>
            <a:r>
              <a:rPr lang="en-US" err="1"/>
              <a:t>står</a:t>
            </a:r>
            <a:r>
              <a:rPr lang="en-US"/>
              <a:t> </a:t>
            </a:r>
            <a:r>
              <a:rPr lang="en-US" err="1"/>
              <a:t>alltid</a:t>
            </a:r>
            <a:r>
              <a:rPr lang="en-US"/>
              <a:t> </a:t>
            </a:r>
            <a:r>
              <a:rPr lang="en-US" err="1"/>
              <a:t>i</a:t>
            </a:r>
            <a:r>
              <a:rPr lang="en-US"/>
              <a:t> </a:t>
            </a:r>
            <a:r>
              <a:rPr lang="en-US" err="1"/>
              <a:t>rampljuset</a:t>
            </a:r>
            <a:r>
              <a:rPr lang="en-US"/>
              <a:t>…</a:t>
            </a:r>
          </a:p>
          <a:p>
            <a:r>
              <a:rPr lang="en-US"/>
              <a:t>…du </a:t>
            </a:r>
            <a:r>
              <a:rPr lang="en-US" err="1"/>
              <a:t>kan</a:t>
            </a:r>
            <a:r>
              <a:rPr lang="en-US"/>
              <a:t> </a:t>
            </a:r>
            <a:r>
              <a:rPr lang="en-US" err="1"/>
              <a:t>inte</a:t>
            </a:r>
            <a:r>
              <a:rPr lang="en-US"/>
              <a:t> INTE </a:t>
            </a:r>
            <a:r>
              <a:rPr lang="en-US" err="1"/>
              <a:t>kommunicera</a:t>
            </a:r>
            <a:endParaRPr lang="en-US"/>
          </a:p>
        </p:txBody>
      </p:sp>
      <p:grpSp>
        <p:nvGrpSpPr>
          <p:cNvPr id="37" name="Group 36">
            <a:extLst>
              <a:ext uri="{FF2B5EF4-FFF2-40B4-BE49-F238E27FC236}">
                <a16:creationId xmlns:a16="http://schemas.microsoft.com/office/drawing/2014/main" id="{283B8B97-2EEE-4843-8C7F-758D84C59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38" name="Oval 37">
              <a:extLst>
                <a:ext uri="{FF2B5EF4-FFF2-40B4-BE49-F238E27FC236}">
                  <a16:creationId xmlns:a16="http://schemas.microsoft.com/office/drawing/2014/main" id="{06C52333-1FA7-4EAF-8286-14B008B1B3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9EC4961-FC08-40D1-8428-FF961619CB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7240EBB-89C3-4662-887C-56272E083B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latshållare för innehåll 3" descr="En bild som visar tecken, mätare, enhet&#10;&#10;Automatiskt genererad beskrivning">
            <a:extLst>
              <a:ext uri="{FF2B5EF4-FFF2-40B4-BE49-F238E27FC236}">
                <a16:creationId xmlns:a16="http://schemas.microsoft.com/office/drawing/2014/main" id="{D13D3E8E-5560-2F73-64EC-3A258A0EE005}"/>
              </a:ext>
            </a:extLst>
          </p:cNvPr>
          <p:cNvPicPr>
            <a:picLocks noChangeAspect="1"/>
          </p:cNvPicPr>
          <p:nvPr/>
        </p:nvPicPr>
        <p:blipFill rotWithShape="1">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rcRect b="-2"/>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31995657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6523" y="671830"/>
            <a:ext cx="4142104" cy="452120"/>
          </a:xfrm>
          <a:prstGeom prst="rect">
            <a:avLst/>
          </a:prstGeom>
        </p:spPr>
        <p:txBody>
          <a:bodyPr vert="horz" wrap="square" lIns="0" tIns="12065" rIns="0" bIns="0" rtlCol="0">
            <a:spAutoFit/>
          </a:bodyPr>
          <a:lstStyle/>
          <a:p>
            <a:pPr marL="12700">
              <a:lnSpc>
                <a:spcPct val="100000"/>
              </a:lnSpc>
              <a:spcBef>
                <a:spcPts val="95"/>
              </a:spcBef>
            </a:pPr>
            <a:r>
              <a:rPr sz="2800" spc="50" dirty="0"/>
              <a:t>4 </a:t>
            </a:r>
            <a:r>
              <a:rPr sz="2800" spc="75" dirty="0"/>
              <a:t>(3) </a:t>
            </a:r>
            <a:r>
              <a:rPr sz="2800" spc="-35" dirty="0"/>
              <a:t>nivåer </a:t>
            </a:r>
            <a:r>
              <a:rPr sz="2800" spc="-50" dirty="0"/>
              <a:t>av</a:t>
            </a:r>
            <a:r>
              <a:rPr sz="2800" spc="-140" dirty="0"/>
              <a:t> </a:t>
            </a:r>
            <a:r>
              <a:rPr sz="2800" spc="-95" dirty="0"/>
              <a:t>lyssnande</a:t>
            </a:r>
            <a:endParaRPr sz="2800"/>
          </a:p>
        </p:txBody>
      </p:sp>
      <p:sp>
        <p:nvSpPr>
          <p:cNvPr id="3" name="object 3"/>
          <p:cNvSpPr/>
          <p:nvPr/>
        </p:nvSpPr>
        <p:spPr>
          <a:xfrm>
            <a:off x="75568" y="1489583"/>
            <a:ext cx="977265" cy="4642485"/>
          </a:xfrm>
          <a:custGeom>
            <a:avLst/>
            <a:gdLst/>
            <a:ahLst/>
            <a:cxnLst/>
            <a:rect l="l" t="t" r="r" b="b"/>
            <a:pathLst>
              <a:path w="977265" h="4642485">
                <a:moveTo>
                  <a:pt x="15271" y="0"/>
                </a:moveTo>
                <a:lnTo>
                  <a:pt x="49305" y="34526"/>
                </a:lnTo>
                <a:lnTo>
                  <a:pt x="82725" y="69428"/>
                </a:lnTo>
                <a:lnTo>
                  <a:pt x="115532" y="104696"/>
                </a:lnTo>
                <a:lnTo>
                  <a:pt x="147726" y="140325"/>
                </a:lnTo>
                <a:lnTo>
                  <a:pt x="179306" y="176308"/>
                </a:lnTo>
                <a:lnTo>
                  <a:pt x="210274" y="212638"/>
                </a:lnTo>
                <a:lnTo>
                  <a:pt x="240628" y="249308"/>
                </a:lnTo>
                <a:lnTo>
                  <a:pt x="270369" y="286312"/>
                </a:lnTo>
                <a:lnTo>
                  <a:pt x="299497" y="323642"/>
                </a:lnTo>
                <a:lnTo>
                  <a:pt x="328011" y="361292"/>
                </a:lnTo>
                <a:lnTo>
                  <a:pt x="355913" y="399255"/>
                </a:lnTo>
                <a:lnTo>
                  <a:pt x="383201" y="437524"/>
                </a:lnTo>
                <a:lnTo>
                  <a:pt x="409875" y="476092"/>
                </a:lnTo>
                <a:lnTo>
                  <a:pt x="435937" y="514953"/>
                </a:lnTo>
                <a:lnTo>
                  <a:pt x="461386" y="554099"/>
                </a:lnTo>
                <a:lnTo>
                  <a:pt x="486221" y="593525"/>
                </a:lnTo>
                <a:lnTo>
                  <a:pt x="510443" y="633223"/>
                </a:lnTo>
                <a:lnTo>
                  <a:pt x="534052" y="673186"/>
                </a:lnTo>
                <a:lnTo>
                  <a:pt x="557047" y="713407"/>
                </a:lnTo>
                <a:lnTo>
                  <a:pt x="579430" y="753881"/>
                </a:lnTo>
                <a:lnTo>
                  <a:pt x="601199" y="794599"/>
                </a:lnTo>
                <a:lnTo>
                  <a:pt x="622355" y="835555"/>
                </a:lnTo>
                <a:lnTo>
                  <a:pt x="642897" y="876743"/>
                </a:lnTo>
                <a:lnTo>
                  <a:pt x="662827" y="918155"/>
                </a:lnTo>
                <a:lnTo>
                  <a:pt x="682143" y="959785"/>
                </a:lnTo>
                <a:lnTo>
                  <a:pt x="700846" y="1001626"/>
                </a:lnTo>
                <a:lnTo>
                  <a:pt x="718936" y="1043671"/>
                </a:lnTo>
                <a:lnTo>
                  <a:pt x="736413" y="1085914"/>
                </a:lnTo>
                <a:lnTo>
                  <a:pt x="753276" y="1128346"/>
                </a:lnTo>
                <a:lnTo>
                  <a:pt x="769526" y="1170963"/>
                </a:lnTo>
                <a:lnTo>
                  <a:pt x="785163" y="1213756"/>
                </a:lnTo>
                <a:lnTo>
                  <a:pt x="800187" y="1256720"/>
                </a:lnTo>
                <a:lnTo>
                  <a:pt x="814598" y="1299847"/>
                </a:lnTo>
                <a:lnTo>
                  <a:pt x="828395" y="1343130"/>
                </a:lnTo>
                <a:lnTo>
                  <a:pt x="841579" y="1386563"/>
                </a:lnTo>
                <a:lnTo>
                  <a:pt x="854150" y="1430139"/>
                </a:lnTo>
                <a:lnTo>
                  <a:pt x="866108" y="1473851"/>
                </a:lnTo>
                <a:lnTo>
                  <a:pt x="877452" y="1517692"/>
                </a:lnTo>
                <a:lnTo>
                  <a:pt x="888184" y="1561655"/>
                </a:lnTo>
                <a:lnTo>
                  <a:pt x="898302" y="1605735"/>
                </a:lnTo>
                <a:lnTo>
                  <a:pt x="907807" y="1649923"/>
                </a:lnTo>
                <a:lnTo>
                  <a:pt x="916698" y="1694213"/>
                </a:lnTo>
                <a:lnTo>
                  <a:pt x="924977" y="1738599"/>
                </a:lnTo>
                <a:lnTo>
                  <a:pt x="932642" y="1783073"/>
                </a:lnTo>
                <a:lnTo>
                  <a:pt x="939694" y="1827628"/>
                </a:lnTo>
                <a:lnTo>
                  <a:pt x="946133" y="1872259"/>
                </a:lnTo>
                <a:lnTo>
                  <a:pt x="951958" y="1916957"/>
                </a:lnTo>
                <a:lnTo>
                  <a:pt x="957170" y="1961717"/>
                </a:lnTo>
                <a:lnTo>
                  <a:pt x="961770" y="2006531"/>
                </a:lnTo>
                <a:lnTo>
                  <a:pt x="965755" y="2051393"/>
                </a:lnTo>
                <a:lnTo>
                  <a:pt x="969128" y="2096296"/>
                </a:lnTo>
                <a:lnTo>
                  <a:pt x="971888" y="2141232"/>
                </a:lnTo>
                <a:lnTo>
                  <a:pt x="974034" y="2186196"/>
                </a:lnTo>
                <a:lnTo>
                  <a:pt x="975567" y="2231181"/>
                </a:lnTo>
                <a:lnTo>
                  <a:pt x="976487" y="2276179"/>
                </a:lnTo>
                <a:lnTo>
                  <a:pt x="976793" y="2321183"/>
                </a:lnTo>
                <a:lnTo>
                  <a:pt x="976487" y="2366188"/>
                </a:lnTo>
                <a:lnTo>
                  <a:pt x="975567" y="2411186"/>
                </a:lnTo>
                <a:lnTo>
                  <a:pt x="974034" y="2456170"/>
                </a:lnTo>
                <a:lnTo>
                  <a:pt x="971888" y="2501134"/>
                </a:lnTo>
                <a:lnTo>
                  <a:pt x="969128" y="2546071"/>
                </a:lnTo>
                <a:lnTo>
                  <a:pt x="965755" y="2590974"/>
                </a:lnTo>
                <a:lnTo>
                  <a:pt x="961770" y="2635836"/>
                </a:lnTo>
                <a:lnTo>
                  <a:pt x="957170" y="2680650"/>
                </a:lnTo>
                <a:lnTo>
                  <a:pt x="951958" y="2725410"/>
                </a:lnTo>
                <a:lnTo>
                  <a:pt x="946133" y="2770109"/>
                </a:lnTo>
                <a:lnTo>
                  <a:pt x="939694" y="2814739"/>
                </a:lnTo>
                <a:lnTo>
                  <a:pt x="932642" y="2859295"/>
                </a:lnTo>
                <a:lnTo>
                  <a:pt x="924977" y="2903769"/>
                </a:lnTo>
                <a:lnTo>
                  <a:pt x="916698" y="2948155"/>
                </a:lnTo>
                <a:lnTo>
                  <a:pt x="907807" y="2992446"/>
                </a:lnTo>
                <a:lnTo>
                  <a:pt x="898302" y="3036634"/>
                </a:lnTo>
                <a:lnTo>
                  <a:pt x="888184" y="3080714"/>
                </a:lnTo>
                <a:lnTo>
                  <a:pt x="877452" y="3124678"/>
                </a:lnTo>
                <a:lnTo>
                  <a:pt x="866108" y="3168519"/>
                </a:lnTo>
                <a:lnTo>
                  <a:pt x="854150" y="3212231"/>
                </a:lnTo>
                <a:lnTo>
                  <a:pt x="841579" y="3255808"/>
                </a:lnTo>
                <a:lnTo>
                  <a:pt x="828395" y="3299241"/>
                </a:lnTo>
                <a:lnTo>
                  <a:pt x="814598" y="3342525"/>
                </a:lnTo>
                <a:lnTo>
                  <a:pt x="800187" y="3385652"/>
                </a:lnTo>
                <a:lnTo>
                  <a:pt x="785163" y="3428616"/>
                </a:lnTo>
                <a:lnTo>
                  <a:pt x="769526" y="3471410"/>
                </a:lnTo>
                <a:lnTo>
                  <a:pt x="753276" y="3514027"/>
                </a:lnTo>
                <a:lnTo>
                  <a:pt x="736413" y="3556460"/>
                </a:lnTo>
                <a:lnTo>
                  <a:pt x="718936" y="3598703"/>
                </a:lnTo>
                <a:lnTo>
                  <a:pt x="700846" y="3640748"/>
                </a:lnTo>
                <a:lnTo>
                  <a:pt x="682143" y="3682590"/>
                </a:lnTo>
                <a:lnTo>
                  <a:pt x="662827" y="3724220"/>
                </a:lnTo>
                <a:lnTo>
                  <a:pt x="642897" y="3765633"/>
                </a:lnTo>
                <a:lnTo>
                  <a:pt x="622355" y="3806822"/>
                </a:lnTo>
                <a:lnTo>
                  <a:pt x="601199" y="3847779"/>
                </a:lnTo>
                <a:lnTo>
                  <a:pt x="579430" y="3888498"/>
                </a:lnTo>
                <a:lnTo>
                  <a:pt x="557047" y="3928972"/>
                </a:lnTo>
                <a:lnTo>
                  <a:pt x="534052" y="3969194"/>
                </a:lnTo>
                <a:lnTo>
                  <a:pt x="510443" y="4009158"/>
                </a:lnTo>
                <a:lnTo>
                  <a:pt x="486221" y="4048856"/>
                </a:lnTo>
                <a:lnTo>
                  <a:pt x="461386" y="4088282"/>
                </a:lnTo>
                <a:lnTo>
                  <a:pt x="435937" y="4127430"/>
                </a:lnTo>
                <a:lnTo>
                  <a:pt x="409875" y="4166291"/>
                </a:lnTo>
                <a:lnTo>
                  <a:pt x="383201" y="4204861"/>
                </a:lnTo>
                <a:lnTo>
                  <a:pt x="355913" y="4243130"/>
                </a:lnTo>
                <a:lnTo>
                  <a:pt x="328011" y="4281094"/>
                </a:lnTo>
                <a:lnTo>
                  <a:pt x="299497" y="4318745"/>
                </a:lnTo>
                <a:lnTo>
                  <a:pt x="270369" y="4356076"/>
                </a:lnTo>
                <a:lnTo>
                  <a:pt x="240628" y="4393080"/>
                </a:lnTo>
                <a:lnTo>
                  <a:pt x="210274" y="4429751"/>
                </a:lnTo>
                <a:lnTo>
                  <a:pt x="179306" y="4466082"/>
                </a:lnTo>
                <a:lnTo>
                  <a:pt x="147726" y="4502066"/>
                </a:lnTo>
                <a:lnTo>
                  <a:pt x="115532" y="4537696"/>
                </a:lnTo>
                <a:lnTo>
                  <a:pt x="82725" y="4572965"/>
                </a:lnTo>
                <a:lnTo>
                  <a:pt x="49305" y="4607868"/>
                </a:lnTo>
                <a:lnTo>
                  <a:pt x="15271" y="4642396"/>
                </a:lnTo>
                <a:lnTo>
                  <a:pt x="0" y="4627118"/>
                </a:lnTo>
                <a:lnTo>
                  <a:pt x="33808" y="4592816"/>
                </a:lnTo>
                <a:lnTo>
                  <a:pt x="67007" y="4558143"/>
                </a:lnTo>
                <a:lnTo>
                  <a:pt x="99597" y="4523106"/>
                </a:lnTo>
                <a:lnTo>
                  <a:pt x="131578" y="4487710"/>
                </a:lnTo>
                <a:lnTo>
                  <a:pt x="162950" y="4451962"/>
                </a:lnTo>
                <a:lnTo>
                  <a:pt x="193713" y="4415870"/>
                </a:lnTo>
                <a:lnTo>
                  <a:pt x="223866" y="4379440"/>
                </a:lnTo>
                <a:lnTo>
                  <a:pt x="253410" y="4342679"/>
                </a:lnTo>
                <a:lnTo>
                  <a:pt x="282346" y="4305593"/>
                </a:lnTo>
                <a:lnTo>
                  <a:pt x="310672" y="4268190"/>
                </a:lnTo>
                <a:lnTo>
                  <a:pt x="338388" y="4230476"/>
                </a:lnTo>
                <a:lnTo>
                  <a:pt x="365496" y="4192458"/>
                </a:lnTo>
                <a:lnTo>
                  <a:pt x="391994" y="4154143"/>
                </a:lnTo>
                <a:lnTo>
                  <a:pt x="417884" y="4115537"/>
                </a:lnTo>
                <a:lnTo>
                  <a:pt x="443164" y="4076647"/>
                </a:lnTo>
                <a:lnTo>
                  <a:pt x="467835" y="4037480"/>
                </a:lnTo>
                <a:lnTo>
                  <a:pt x="491897" y="3998043"/>
                </a:lnTo>
                <a:lnTo>
                  <a:pt x="515350" y="3958342"/>
                </a:lnTo>
                <a:lnTo>
                  <a:pt x="538193" y="3918384"/>
                </a:lnTo>
                <a:lnTo>
                  <a:pt x="560427" y="3878176"/>
                </a:lnTo>
                <a:lnTo>
                  <a:pt x="582053" y="3837725"/>
                </a:lnTo>
                <a:lnTo>
                  <a:pt x="603069" y="3797038"/>
                </a:lnTo>
                <a:lnTo>
                  <a:pt x="623476" y="3756120"/>
                </a:lnTo>
                <a:lnTo>
                  <a:pt x="643273" y="3714980"/>
                </a:lnTo>
                <a:lnTo>
                  <a:pt x="662462" y="3673624"/>
                </a:lnTo>
                <a:lnTo>
                  <a:pt x="681041" y="3632058"/>
                </a:lnTo>
                <a:lnTo>
                  <a:pt x="699012" y="3590289"/>
                </a:lnTo>
                <a:lnTo>
                  <a:pt x="716373" y="3548324"/>
                </a:lnTo>
                <a:lnTo>
                  <a:pt x="733125" y="3506170"/>
                </a:lnTo>
                <a:lnTo>
                  <a:pt x="749267" y="3463833"/>
                </a:lnTo>
                <a:lnTo>
                  <a:pt x="764801" y="3421321"/>
                </a:lnTo>
                <a:lnTo>
                  <a:pt x="779725" y="3378640"/>
                </a:lnTo>
                <a:lnTo>
                  <a:pt x="794041" y="3335797"/>
                </a:lnTo>
                <a:lnTo>
                  <a:pt x="807747" y="3292798"/>
                </a:lnTo>
                <a:lnTo>
                  <a:pt x="820844" y="3249651"/>
                </a:lnTo>
                <a:lnTo>
                  <a:pt x="833331" y="3206361"/>
                </a:lnTo>
                <a:lnTo>
                  <a:pt x="845210" y="3162937"/>
                </a:lnTo>
                <a:lnTo>
                  <a:pt x="856480" y="3119384"/>
                </a:lnTo>
                <a:lnTo>
                  <a:pt x="867140" y="3075709"/>
                </a:lnTo>
                <a:lnTo>
                  <a:pt x="877191" y="3031920"/>
                </a:lnTo>
                <a:lnTo>
                  <a:pt x="886633" y="2988022"/>
                </a:lnTo>
                <a:lnTo>
                  <a:pt x="895466" y="2944023"/>
                </a:lnTo>
                <a:lnTo>
                  <a:pt x="903690" y="2899930"/>
                </a:lnTo>
                <a:lnTo>
                  <a:pt x="911304" y="2855748"/>
                </a:lnTo>
                <a:lnTo>
                  <a:pt x="918309" y="2811486"/>
                </a:lnTo>
                <a:lnTo>
                  <a:pt x="924706" y="2767149"/>
                </a:lnTo>
                <a:lnTo>
                  <a:pt x="930493" y="2722744"/>
                </a:lnTo>
                <a:lnTo>
                  <a:pt x="935670" y="2678279"/>
                </a:lnTo>
                <a:lnTo>
                  <a:pt x="940239" y="2633760"/>
                </a:lnTo>
                <a:lnTo>
                  <a:pt x="944199" y="2589193"/>
                </a:lnTo>
                <a:lnTo>
                  <a:pt x="947549" y="2544586"/>
                </a:lnTo>
                <a:lnTo>
                  <a:pt x="950290" y="2499945"/>
                </a:lnTo>
                <a:lnTo>
                  <a:pt x="952422" y="2455277"/>
                </a:lnTo>
                <a:lnTo>
                  <a:pt x="953945" y="2410589"/>
                </a:lnTo>
                <a:lnTo>
                  <a:pt x="954859" y="2365887"/>
                </a:lnTo>
                <a:lnTo>
                  <a:pt x="955164" y="2321178"/>
                </a:lnTo>
                <a:lnTo>
                  <a:pt x="954859" y="2276470"/>
                </a:lnTo>
                <a:lnTo>
                  <a:pt x="953945" y="2231768"/>
                </a:lnTo>
                <a:lnTo>
                  <a:pt x="952422" y="2187080"/>
                </a:lnTo>
                <a:lnTo>
                  <a:pt x="950290" y="2142412"/>
                </a:lnTo>
                <a:lnTo>
                  <a:pt x="947549" y="2097771"/>
                </a:lnTo>
                <a:lnTo>
                  <a:pt x="944199" y="2053164"/>
                </a:lnTo>
                <a:lnTo>
                  <a:pt x="940239" y="2008597"/>
                </a:lnTo>
                <a:lnTo>
                  <a:pt x="935670" y="1964078"/>
                </a:lnTo>
                <a:lnTo>
                  <a:pt x="930493" y="1919613"/>
                </a:lnTo>
                <a:lnTo>
                  <a:pt x="924706" y="1875208"/>
                </a:lnTo>
                <a:lnTo>
                  <a:pt x="918309" y="1830871"/>
                </a:lnTo>
                <a:lnTo>
                  <a:pt x="911304" y="1786609"/>
                </a:lnTo>
                <a:lnTo>
                  <a:pt x="903690" y="1742427"/>
                </a:lnTo>
                <a:lnTo>
                  <a:pt x="895466" y="1698334"/>
                </a:lnTo>
                <a:lnTo>
                  <a:pt x="886633" y="1654335"/>
                </a:lnTo>
                <a:lnTo>
                  <a:pt x="877191" y="1610437"/>
                </a:lnTo>
                <a:lnTo>
                  <a:pt x="867140" y="1566648"/>
                </a:lnTo>
                <a:lnTo>
                  <a:pt x="856480" y="1522973"/>
                </a:lnTo>
                <a:lnTo>
                  <a:pt x="845210" y="1479420"/>
                </a:lnTo>
                <a:lnTo>
                  <a:pt x="833331" y="1435996"/>
                </a:lnTo>
                <a:lnTo>
                  <a:pt x="820844" y="1392706"/>
                </a:lnTo>
                <a:lnTo>
                  <a:pt x="807747" y="1349559"/>
                </a:lnTo>
                <a:lnTo>
                  <a:pt x="794041" y="1306560"/>
                </a:lnTo>
                <a:lnTo>
                  <a:pt x="779725" y="1263717"/>
                </a:lnTo>
                <a:lnTo>
                  <a:pt x="764801" y="1221036"/>
                </a:lnTo>
                <a:lnTo>
                  <a:pt x="749267" y="1178524"/>
                </a:lnTo>
                <a:lnTo>
                  <a:pt x="733125" y="1136187"/>
                </a:lnTo>
                <a:lnTo>
                  <a:pt x="716373" y="1094033"/>
                </a:lnTo>
                <a:lnTo>
                  <a:pt x="699012" y="1052068"/>
                </a:lnTo>
                <a:lnTo>
                  <a:pt x="681041" y="1010299"/>
                </a:lnTo>
                <a:lnTo>
                  <a:pt x="662462" y="968733"/>
                </a:lnTo>
                <a:lnTo>
                  <a:pt x="643273" y="927377"/>
                </a:lnTo>
                <a:lnTo>
                  <a:pt x="623476" y="886237"/>
                </a:lnTo>
                <a:lnTo>
                  <a:pt x="603069" y="845319"/>
                </a:lnTo>
                <a:lnTo>
                  <a:pt x="582053" y="804632"/>
                </a:lnTo>
                <a:lnTo>
                  <a:pt x="560427" y="764181"/>
                </a:lnTo>
                <a:lnTo>
                  <a:pt x="538193" y="723973"/>
                </a:lnTo>
                <a:lnTo>
                  <a:pt x="515350" y="684015"/>
                </a:lnTo>
                <a:lnTo>
                  <a:pt x="491897" y="644314"/>
                </a:lnTo>
                <a:lnTo>
                  <a:pt x="467835" y="604877"/>
                </a:lnTo>
                <a:lnTo>
                  <a:pt x="443164" y="565710"/>
                </a:lnTo>
                <a:lnTo>
                  <a:pt x="417884" y="526820"/>
                </a:lnTo>
                <a:lnTo>
                  <a:pt x="391994" y="488214"/>
                </a:lnTo>
                <a:lnTo>
                  <a:pt x="365496" y="449899"/>
                </a:lnTo>
                <a:lnTo>
                  <a:pt x="338388" y="411881"/>
                </a:lnTo>
                <a:lnTo>
                  <a:pt x="310672" y="374167"/>
                </a:lnTo>
                <a:lnTo>
                  <a:pt x="282346" y="336764"/>
                </a:lnTo>
                <a:lnTo>
                  <a:pt x="253410" y="299678"/>
                </a:lnTo>
                <a:lnTo>
                  <a:pt x="223866" y="262917"/>
                </a:lnTo>
                <a:lnTo>
                  <a:pt x="193713" y="226487"/>
                </a:lnTo>
                <a:lnTo>
                  <a:pt x="162950" y="190395"/>
                </a:lnTo>
                <a:lnTo>
                  <a:pt x="131578" y="154647"/>
                </a:lnTo>
                <a:lnTo>
                  <a:pt x="99597" y="119251"/>
                </a:lnTo>
                <a:lnTo>
                  <a:pt x="67007" y="84214"/>
                </a:lnTo>
                <a:lnTo>
                  <a:pt x="33808" y="49541"/>
                </a:lnTo>
                <a:lnTo>
                  <a:pt x="0" y="15239"/>
                </a:lnTo>
                <a:lnTo>
                  <a:pt x="15271" y="0"/>
                </a:lnTo>
                <a:close/>
              </a:path>
            </a:pathLst>
          </a:custGeom>
          <a:ln w="25400">
            <a:solidFill>
              <a:srgbClr val="346673"/>
            </a:solidFill>
          </a:ln>
        </p:spPr>
        <p:txBody>
          <a:bodyPr wrap="square" lIns="0" tIns="0" rIns="0" bIns="0" rtlCol="0"/>
          <a:lstStyle/>
          <a:p>
            <a:endParaRPr/>
          </a:p>
        </p:txBody>
      </p:sp>
      <p:sp>
        <p:nvSpPr>
          <p:cNvPr id="4" name="object 4"/>
          <p:cNvSpPr/>
          <p:nvPr/>
        </p:nvSpPr>
        <p:spPr>
          <a:xfrm>
            <a:off x="550926" y="1747266"/>
            <a:ext cx="10723245" cy="749935"/>
          </a:xfrm>
          <a:custGeom>
            <a:avLst/>
            <a:gdLst/>
            <a:ahLst/>
            <a:cxnLst/>
            <a:rect l="l" t="t" r="r" b="b"/>
            <a:pathLst>
              <a:path w="10723245" h="749935">
                <a:moveTo>
                  <a:pt x="0" y="749808"/>
                </a:moveTo>
                <a:lnTo>
                  <a:pt x="10722864" y="749808"/>
                </a:lnTo>
                <a:lnTo>
                  <a:pt x="10722864" y="0"/>
                </a:lnTo>
                <a:lnTo>
                  <a:pt x="0" y="0"/>
                </a:lnTo>
                <a:lnTo>
                  <a:pt x="0" y="749808"/>
                </a:lnTo>
                <a:close/>
              </a:path>
            </a:pathLst>
          </a:custGeom>
          <a:solidFill>
            <a:srgbClr val="E0AC18"/>
          </a:solidFill>
        </p:spPr>
        <p:txBody>
          <a:bodyPr wrap="square" lIns="0" tIns="0" rIns="0" bIns="0" rtlCol="0"/>
          <a:lstStyle/>
          <a:p>
            <a:endParaRPr/>
          </a:p>
        </p:txBody>
      </p:sp>
      <p:sp>
        <p:nvSpPr>
          <p:cNvPr id="5" name="object 5"/>
          <p:cNvSpPr/>
          <p:nvPr/>
        </p:nvSpPr>
        <p:spPr>
          <a:xfrm>
            <a:off x="550926" y="1747266"/>
            <a:ext cx="10723245" cy="749935"/>
          </a:xfrm>
          <a:custGeom>
            <a:avLst/>
            <a:gdLst/>
            <a:ahLst/>
            <a:cxnLst/>
            <a:rect l="l" t="t" r="r" b="b"/>
            <a:pathLst>
              <a:path w="10723245" h="749935">
                <a:moveTo>
                  <a:pt x="0" y="749808"/>
                </a:moveTo>
                <a:lnTo>
                  <a:pt x="10722864" y="749808"/>
                </a:lnTo>
                <a:lnTo>
                  <a:pt x="10722864" y="0"/>
                </a:lnTo>
                <a:lnTo>
                  <a:pt x="0" y="0"/>
                </a:lnTo>
                <a:lnTo>
                  <a:pt x="0" y="749808"/>
                </a:lnTo>
                <a:close/>
              </a:path>
            </a:pathLst>
          </a:custGeom>
          <a:ln w="25400">
            <a:solidFill>
              <a:srgbClr val="E0AC18"/>
            </a:solidFill>
          </a:ln>
        </p:spPr>
        <p:txBody>
          <a:bodyPr wrap="square" lIns="0" tIns="0" rIns="0" bIns="0" rtlCol="0"/>
          <a:lstStyle/>
          <a:p>
            <a:endParaRPr/>
          </a:p>
        </p:txBody>
      </p:sp>
      <p:sp>
        <p:nvSpPr>
          <p:cNvPr id="6" name="object 6"/>
          <p:cNvSpPr txBox="1"/>
          <p:nvPr/>
        </p:nvSpPr>
        <p:spPr>
          <a:xfrm>
            <a:off x="1133347" y="1855723"/>
            <a:ext cx="9986010" cy="51308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FFFFFF"/>
                </a:solidFill>
                <a:latin typeface="Arial"/>
                <a:cs typeface="Arial"/>
              </a:rPr>
              <a:t>3 </a:t>
            </a:r>
            <a:r>
              <a:rPr sz="1600" spc="-125" dirty="0">
                <a:solidFill>
                  <a:srgbClr val="FFFFFF"/>
                </a:solidFill>
                <a:latin typeface="Arial"/>
                <a:cs typeface="Arial"/>
              </a:rPr>
              <a:t>GLOBALT/EMPATISKT  </a:t>
            </a:r>
            <a:r>
              <a:rPr sz="1600" spc="-130" dirty="0">
                <a:solidFill>
                  <a:srgbClr val="FFFFFF"/>
                </a:solidFill>
                <a:latin typeface="Arial"/>
                <a:cs typeface="Arial"/>
              </a:rPr>
              <a:t>LYSSNANDE:  </a:t>
            </a:r>
            <a:r>
              <a:rPr sz="1600" spc="-60" dirty="0">
                <a:solidFill>
                  <a:srgbClr val="FFFFFF"/>
                </a:solidFill>
                <a:latin typeface="Arial"/>
                <a:cs typeface="Arial"/>
              </a:rPr>
              <a:t>Fokus </a:t>
            </a:r>
            <a:r>
              <a:rPr sz="1600" spc="-30" dirty="0">
                <a:solidFill>
                  <a:srgbClr val="FFFFFF"/>
                </a:solidFill>
                <a:latin typeface="Arial"/>
                <a:cs typeface="Arial"/>
              </a:rPr>
              <a:t>är på </a:t>
            </a:r>
            <a:r>
              <a:rPr sz="1600" dirty="0">
                <a:solidFill>
                  <a:srgbClr val="FFFFFF"/>
                </a:solidFill>
                <a:latin typeface="Arial"/>
                <a:cs typeface="Arial"/>
              </a:rPr>
              <a:t>den </a:t>
            </a:r>
            <a:r>
              <a:rPr sz="1600" spc="-20" dirty="0">
                <a:solidFill>
                  <a:srgbClr val="FFFFFF"/>
                </a:solidFill>
                <a:latin typeface="Arial"/>
                <a:cs typeface="Arial"/>
              </a:rPr>
              <a:t>andra </a:t>
            </a:r>
            <a:r>
              <a:rPr sz="1600" spc="-15" dirty="0">
                <a:solidFill>
                  <a:srgbClr val="FFFFFF"/>
                </a:solidFill>
                <a:latin typeface="Arial"/>
                <a:cs typeface="Arial"/>
              </a:rPr>
              <a:t>personen </a:t>
            </a:r>
            <a:r>
              <a:rPr sz="1600" spc="-5" dirty="0">
                <a:solidFill>
                  <a:srgbClr val="FFFFFF"/>
                </a:solidFill>
                <a:latin typeface="Arial"/>
                <a:cs typeface="Arial"/>
              </a:rPr>
              <a:t>och </a:t>
            </a:r>
            <a:r>
              <a:rPr sz="1600" spc="-30" dirty="0">
                <a:solidFill>
                  <a:srgbClr val="FFFFFF"/>
                </a:solidFill>
                <a:latin typeface="Arial"/>
                <a:cs typeface="Arial"/>
              </a:rPr>
              <a:t>vad </a:t>
            </a:r>
            <a:r>
              <a:rPr sz="1600" spc="25" dirty="0">
                <a:solidFill>
                  <a:srgbClr val="FFFFFF"/>
                </a:solidFill>
                <a:latin typeface="Arial"/>
                <a:cs typeface="Arial"/>
              </a:rPr>
              <a:t>han/hon </a:t>
            </a:r>
            <a:r>
              <a:rPr sz="1600" spc="-50" dirty="0">
                <a:solidFill>
                  <a:srgbClr val="FFFFFF"/>
                </a:solidFill>
                <a:latin typeface="Arial"/>
                <a:cs typeface="Arial"/>
              </a:rPr>
              <a:t>känner. </a:t>
            </a:r>
            <a:r>
              <a:rPr sz="1600" spc="-20" dirty="0">
                <a:solidFill>
                  <a:srgbClr val="FFFFFF"/>
                </a:solidFill>
                <a:latin typeface="Arial"/>
                <a:cs typeface="Arial"/>
              </a:rPr>
              <a:t>I </a:t>
            </a:r>
            <a:r>
              <a:rPr sz="1600" spc="-25" dirty="0">
                <a:solidFill>
                  <a:srgbClr val="FFFFFF"/>
                </a:solidFill>
                <a:latin typeface="Arial"/>
                <a:cs typeface="Arial"/>
              </a:rPr>
              <a:t>nivå </a:t>
            </a:r>
            <a:r>
              <a:rPr sz="1600" spc="-30" dirty="0">
                <a:solidFill>
                  <a:srgbClr val="FFFFFF"/>
                </a:solidFill>
                <a:latin typeface="Arial"/>
                <a:cs typeface="Arial"/>
              </a:rPr>
              <a:t>3</a:t>
            </a:r>
            <a:r>
              <a:rPr sz="1600" spc="-220" dirty="0">
                <a:solidFill>
                  <a:srgbClr val="FFFFFF"/>
                </a:solidFill>
                <a:latin typeface="Arial"/>
                <a:cs typeface="Arial"/>
              </a:rPr>
              <a:t> </a:t>
            </a:r>
            <a:r>
              <a:rPr sz="1600" spc="-50" dirty="0">
                <a:solidFill>
                  <a:srgbClr val="FFFFFF"/>
                </a:solidFill>
                <a:latin typeface="Arial"/>
                <a:cs typeface="Arial"/>
              </a:rPr>
              <a:t>lyssnar</a:t>
            </a:r>
            <a:endParaRPr sz="1600" dirty="0">
              <a:latin typeface="Arial"/>
              <a:cs typeface="Arial"/>
            </a:endParaRPr>
          </a:p>
          <a:p>
            <a:pPr marL="12700">
              <a:lnSpc>
                <a:spcPct val="100000"/>
              </a:lnSpc>
            </a:pPr>
            <a:r>
              <a:rPr sz="1600" spc="15" dirty="0">
                <a:solidFill>
                  <a:srgbClr val="FFFFFF"/>
                </a:solidFill>
                <a:latin typeface="Arial"/>
                <a:cs typeface="Arial"/>
              </a:rPr>
              <a:t>”globalt” </a:t>
            </a:r>
            <a:r>
              <a:rPr sz="1600" spc="-45" dirty="0">
                <a:solidFill>
                  <a:srgbClr val="FFFFFF"/>
                </a:solidFill>
                <a:latin typeface="Arial"/>
                <a:cs typeface="Arial"/>
              </a:rPr>
              <a:t>även </a:t>
            </a:r>
            <a:r>
              <a:rPr sz="1600" spc="-30" dirty="0">
                <a:solidFill>
                  <a:srgbClr val="FFFFFF"/>
                </a:solidFill>
                <a:latin typeface="Arial"/>
                <a:cs typeface="Arial"/>
              </a:rPr>
              <a:t>på </a:t>
            </a:r>
            <a:r>
              <a:rPr sz="1600" spc="25" dirty="0">
                <a:solidFill>
                  <a:srgbClr val="FFFFFF"/>
                </a:solidFill>
                <a:latin typeface="Arial"/>
                <a:cs typeface="Arial"/>
              </a:rPr>
              <a:t>det </a:t>
            </a:r>
            <a:r>
              <a:rPr sz="1600" spc="-20" dirty="0">
                <a:solidFill>
                  <a:srgbClr val="FFFFFF"/>
                </a:solidFill>
                <a:latin typeface="Arial"/>
                <a:cs typeface="Arial"/>
              </a:rPr>
              <a:t>som </a:t>
            </a:r>
            <a:r>
              <a:rPr sz="1600" spc="5" dirty="0">
                <a:solidFill>
                  <a:srgbClr val="FFFFFF"/>
                </a:solidFill>
                <a:latin typeface="Arial"/>
                <a:cs typeface="Arial"/>
              </a:rPr>
              <a:t>inte </a:t>
            </a:r>
            <a:r>
              <a:rPr sz="1600" spc="-80" dirty="0">
                <a:solidFill>
                  <a:srgbClr val="FFFFFF"/>
                </a:solidFill>
                <a:latin typeface="Arial"/>
                <a:cs typeface="Arial"/>
              </a:rPr>
              <a:t>sägs. </a:t>
            </a:r>
            <a:r>
              <a:rPr sz="1600" spc="-15" dirty="0">
                <a:solidFill>
                  <a:srgbClr val="FFFFFF"/>
                </a:solidFill>
                <a:latin typeface="Arial"/>
                <a:cs typeface="Arial"/>
              </a:rPr>
              <a:t>Du </a:t>
            </a:r>
            <a:r>
              <a:rPr sz="1600" spc="0" dirty="0">
                <a:solidFill>
                  <a:srgbClr val="FFFFFF"/>
                </a:solidFill>
                <a:latin typeface="Arial"/>
                <a:cs typeface="Arial"/>
              </a:rPr>
              <a:t>kopplar </a:t>
            </a:r>
            <a:r>
              <a:rPr sz="1600" spc="10" dirty="0">
                <a:solidFill>
                  <a:srgbClr val="FFFFFF"/>
                </a:solidFill>
                <a:latin typeface="Arial"/>
                <a:cs typeface="Arial"/>
              </a:rPr>
              <a:t>in </a:t>
            </a:r>
            <a:r>
              <a:rPr sz="1600" spc="-25" dirty="0">
                <a:solidFill>
                  <a:srgbClr val="FFFFFF"/>
                </a:solidFill>
                <a:latin typeface="Arial"/>
                <a:cs typeface="Arial"/>
              </a:rPr>
              <a:t>alla </a:t>
            </a:r>
            <a:r>
              <a:rPr sz="1600" spc="-35" dirty="0">
                <a:solidFill>
                  <a:srgbClr val="FFFFFF"/>
                </a:solidFill>
                <a:latin typeface="Arial"/>
                <a:cs typeface="Arial"/>
              </a:rPr>
              <a:t>sinnen. </a:t>
            </a:r>
            <a:r>
              <a:rPr sz="1600" spc="-15" dirty="0">
                <a:solidFill>
                  <a:srgbClr val="FFFFFF"/>
                </a:solidFill>
                <a:latin typeface="Arial"/>
                <a:cs typeface="Arial"/>
              </a:rPr>
              <a:t>Du </a:t>
            </a:r>
            <a:r>
              <a:rPr sz="1600" spc="-30" dirty="0">
                <a:solidFill>
                  <a:srgbClr val="FFFFFF"/>
                </a:solidFill>
                <a:latin typeface="Arial"/>
                <a:cs typeface="Arial"/>
              </a:rPr>
              <a:t>är </a:t>
            </a:r>
            <a:r>
              <a:rPr sz="1600" spc="-10" dirty="0">
                <a:solidFill>
                  <a:srgbClr val="FFFFFF"/>
                </a:solidFill>
                <a:latin typeface="Arial"/>
                <a:cs typeface="Arial"/>
              </a:rPr>
              <a:t>uppmärksam </a:t>
            </a:r>
            <a:r>
              <a:rPr sz="1600" spc="-30" dirty="0">
                <a:solidFill>
                  <a:srgbClr val="FFFFFF"/>
                </a:solidFill>
                <a:latin typeface="Arial"/>
                <a:cs typeface="Arial"/>
              </a:rPr>
              <a:t>på </a:t>
            </a:r>
            <a:r>
              <a:rPr sz="1600" spc="-20" dirty="0">
                <a:solidFill>
                  <a:srgbClr val="FFFFFF"/>
                </a:solidFill>
                <a:latin typeface="Arial"/>
                <a:cs typeface="Arial"/>
              </a:rPr>
              <a:t>signaler </a:t>
            </a:r>
            <a:r>
              <a:rPr sz="1600" spc="-5" dirty="0">
                <a:solidFill>
                  <a:srgbClr val="FFFFFF"/>
                </a:solidFill>
                <a:latin typeface="Arial"/>
                <a:cs typeface="Arial"/>
              </a:rPr>
              <a:t>och </a:t>
            </a:r>
            <a:r>
              <a:rPr sz="1600" spc="35" dirty="0">
                <a:solidFill>
                  <a:srgbClr val="FFFFFF"/>
                </a:solidFill>
                <a:latin typeface="Arial"/>
                <a:cs typeface="Arial"/>
              </a:rPr>
              <a:t> </a:t>
            </a:r>
            <a:r>
              <a:rPr sz="1600" spc="-10" dirty="0">
                <a:solidFill>
                  <a:srgbClr val="FFFFFF"/>
                </a:solidFill>
                <a:latin typeface="Arial"/>
                <a:cs typeface="Arial"/>
              </a:rPr>
              <a:t>kroppspråk.</a:t>
            </a:r>
            <a:endParaRPr sz="1600" dirty="0">
              <a:latin typeface="Arial"/>
              <a:cs typeface="Arial"/>
            </a:endParaRPr>
          </a:p>
        </p:txBody>
      </p:sp>
      <p:sp>
        <p:nvSpPr>
          <p:cNvPr id="7" name="object 7"/>
          <p:cNvSpPr/>
          <p:nvPr/>
        </p:nvSpPr>
        <p:spPr>
          <a:xfrm>
            <a:off x="81534" y="1652777"/>
            <a:ext cx="939165" cy="939165"/>
          </a:xfrm>
          <a:custGeom>
            <a:avLst/>
            <a:gdLst/>
            <a:ahLst/>
            <a:cxnLst/>
            <a:rect l="l" t="t" r="r" b="b"/>
            <a:pathLst>
              <a:path w="939165" h="939164">
                <a:moveTo>
                  <a:pt x="469392" y="0"/>
                </a:moveTo>
                <a:lnTo>
                  <a:pt x="421400" y="2423"/>
                </a:lnTo>
                <a:lnTo>
                  <a:pt x="374794" y="9537"/>
                </a:lnTo>
                <a:lnTo>
                  <a:pt x="329811" y="21105"/>
                </a:lnTo>
                <a:lnTo>
                  <a:pt x="286685" y="36891"/>
                </a:lnTo>
                <a:lnTo>
                  <a:pt x="245654" y="56659"/>
                </a:lnTo>
                <a:lnTo>
                  <a:pt x="206952" y="80172"/>
                </a:lnTo>
                <a:lnTo>
                  <a:pt x="170817" y="107196"/>
                </a:lnTo>
                <a:lnTo>
                  <a:pt x="137483" y="137493"/>
                </a:lnTo>
                <a:lnTo>
                  <a:pt x="107188" y="170827"/>
                </a:lnTo>
                <a:lnTo>
                  <a:pt x="80166" y="206964"/>
                </a:lnTo>
                <a:lnTo>
                  <a:pt x="56654" y="245665"/>
                </a:lnTo>
                <a:lnTo>
                  <a:pt x="36887" y="286696"/>
                </a:lnTo>
                <a:lnTo>
                  <a:pt x="21103" y="329820"/>
                </a:lnTo>
                <a:lnTo>
                  <a:pt x="9536" y="374802"/>
                </a:lnTo>
                <a:lnTo>
                  <a:pt x="2423" y="421404"/>
                </a:lnTo>
                <a:lnTo>
                  <a:pt x="0" y="469392"/>
                </a:lnTo>
                <a:lnTo>
                  <a:pt x="2423" y="517379"/>
                </a:lnTo>
                <a:lnTo>
                  <a:pt x="9536" y="563981"/>
                </a:lnTo>
                <a:lnTo>
                  <a:pt x="21103" y="608963"/>
                </a:lnTo>
                <a:lnTo>
                  <a:pt x="36887" y="652087"/>
                </a:lnTo>
                <a:lnTo>
                  <a:pt x="56654" y="693118"/>
                </a:lnTo>
                <a:lnTo>
                  <a:pt x="80166" y="731819"/>
                </a:lnTo>
                <a:lnTo>
                  <a:pt x="107188" y="767956"/>
                </a:lnTo>
                <a:lnTo>
                  <a:pt x="137483" y="801290"/>
                </a:lnTo>
                <a:lnTo>
                  <a:pt x="170817" y="831587"/>
                </a:lnTo>
                <a:lnTo>
                  <a:pt x="206952" y="858611"/>
                </a:lnTo>
                <a:lnTo>
                  <a:pt x="245654" y="882124"/>
                </a:lnTo>
                <a:lnTo>
                  <a:pt x="286685" y="901892"/>
                </a:lnTo>
                <a:lnTo>
                  <a:pt x="329811" y="917678"/>
                </a:lnTo>
                <a:lnTo>
                  <a:pt x="374794" y="929246"/>
                </a:lnTo>
                <a:lnTo>
                  <a:pt x="421400" y="936360"/>
                </a:lnTo>
                <a:lnTo>
                  <a:pt x="469392" y="938784"/>
                </a:lnTo>
                <a:lnTo>
                  <a:pt x="517383" y="936360"/>
                </a:lnTo>
                <a:lnTo>
                  <a:pt x="563989" y="929246"/>
                </a:lnTo>
                <a:lnTo>
                  <a:pt x="608972" y="917678"/>
                </a:lnTo>
                <a:lnTo>
                  <a:pt x="652098" y="901892"/>
                </a:lnTo>
                <a:lnTo>
                  <a:pt x="693129" y="882124"/>
                </a:lnTo>
                <a:lnTo>
                  <a:pt x="731831" y="858611"/>
                </a:lnTo>
                <a:lnTo>
                  <a:pt x="767966" y="831587"/>
                </a:lnTo>
                <a:lnTo>
                  <a:pt x="801300" y="801290"/>
                </a:lnTo>
                <a:lnTo>
                  <a:pt x="831595" y="767956"/>
                </a:lnTo>
                <a:lnTo>
                  <a:pt x="858617" y="731819"/>
                </a:lnTo>
                <a:lnTo>
                  <a:pt x="882129" y="693118"/>
                </a:lnTo>
                <a:lnTo>
                  <a:pt x="901896" y="652087"/>
                </a:lnTo>
                <a:lnTo>
                  <a:pt x="917680" y="608963"/>
                </a:lnTo>
                <a:lnTo>
                  <a:pt x="929247" y="563981"/>
                </a:lnTo>
                <a:lnTo>
                  <a:pt x="936360" y="517379"/>
                </a:lnTo>
                <a:lnTo>
                  <a:pt x="938784" y="469392"/>
                </a:lnTo>
                <a:lnTo>
                  <a:pt x="936360" y="421404"/>
                </a:lnTo>
                <a:lnTo>
                  <a:pt x="929247" y="374802"/>
                </a:lnTo>
                <a:lnTo>
                  <a:pt x="917680" y="329820"/>
                </a:lnTo>
                <a:lnTo>
                  <a:pt x="901896" y="286696"/>
                </a:lnTo>
                <a:lnTo>
                  <a:pt x="882129" y="245665"/>
                </a:lnTo>
                <a:lnTo>
                  <a:pt x="858617" y="206964"/>
                </a:lnTo>
                <a:lnTo>
                  <a:pt x="831595" y="170827"/>
                </a:lnTo>
                <a:lnTo>
                  <a:pt x="801300" y="137493"/>
                </a:lnTo>
                <a:lnTo>
                  <a:pt x="767966" y="107196"/>
                </a:lnTo>
                <a:lnTo>
                  <a:pt x="731831" y="80172"/>
                </a:lnTo>
                <a:lnTo>
                  <a:pt x="693129" y="56659"/>
                </a:lnTo>
                <a:lnTo>
                  <a:pt x="652098" y="36891"/>
                </a:lnTo>
                <a:lnTo>
                  <a:pt x="608972" y="21105"/>
                </a:lnTo>
                <a:lnTo>
                  <a:pt x="563989" y="9537"/>
                </a:lnTo>
                <a:lnTo>
                  <a:pt x="517383" y="2423"/>
                </a:lnTo>
                <a:lnTo>
                  <a:pt x="469392" y="0"/>
                </a:lnTo>
                <a:close/>
              </a:path>
            </a:pathLst>
          </a:custGeom>
          <a:solidFill>
            <a:srgbClr val="FFFFFF"/>
          </a:solidFill>
        </p:spPr>
        <p:txBody>
          <a:bodyPr wrap="square" lIns="0" tIns="0" rIns="0" bIns="0" rtlCol="0"/>
          <a:lstStyle/>
          <a:p>
            <a:endParaRPr/>
          </a:p>
        </p:txBody>
      </p:sp>
      <p:sp>
        <p:nvSpPr>
          <p:cNvPr id="8" name="object 8"/>
          <p:cNvSpPr/>
          <p:nvPr/>
        </p:nvSpPr>
        <p:spPr>
          <a:xfrm>
            <a:off x="81534" y="1652777"/>
            <a:ext cx="939165" cy="939165"/>
          </a:xfrm>
          <a:custGeom>
            <a:avLst/>
            <a:gdLst/>
            <a:ahLst/>
            <a:cxnLst/>
            <a:rect l="l" t="t" r="r" b="b"/>
            <a:pathLst>
              <a:path w="939165" h="939164">
                <a:moveTo>
                  <a:pt x="0" y="469392"/>
                </a:moveTo>
                <a:lnTo>
                  <a:pt x="2423" y="421404"/>
                </a:lnTo>
                <a:lnTo>
                  <a:pt x="9536" y="374802"/>
                </a:lnTo>
                <a:lnTo>
                  <a:pt x="21103" y="329820"/>
                </a:lnTo>
                <a:lnTo>
                  <a:pt x="36887" y="286696"/>
                </a:lnTo>
                <a:lnTo>
                  <a:pt x="56654" y="245665"/>
                </a:lnTo>
                <a:lnTo>
                  <a:pt x="80166" y="206964"/>
                </a:lnTo>
                <a:lnTo>
                  <a:pt x="107188" y="170827"/>
                </a:lnTo>
                <a:lnTo>
                  <a:pt x="137483" y="137493"/>
                </a:lnTo>
                <a:lnTo>
                  <a:pt x="170817" y="107196"/>
                </a:lnTo>
                <a:lnTo>
                  <a:pt x="206952" y="80172"/>
                </a:lnTo>
                <a:lnTo>
                  <a:pt x="245654" y="56659"/>
                </a:lnTo>
                <a:lnTo>
                  <a:pt x="286685" y="36891"/>
                </a:lnTo>
                <a:lnTo>
                  <a:pt x="329811" y="21105"/>
                </a:lnTo>
                <a:lnTo>
                  <a:pt x="374794" y="9537"/>
                </a:lnTo>
                <a:lnTo>
                  <a:pt x="421400" y="2423"/>
                </a:lnTo>
                <a:lnTo>
                  <a:pt x="469392" y="0"/>
                </a:lnTo>
                <a:lnTo>
                  <a:pt x="517383" y="2423"/>
                </a:lnTo>
                <a:lnTo>
                  <a:pt x="563989" y="9537"/>
                </a:lnTo>
                <a:lnTo>
                  <a:pt x="608972" y="21105"/>
                </a:lnTo>
                <a:lnTo>
                  <a:pt x="652098" y="36891"/>
                </a:lnTo>
                <a:lnTo>
                  <a:pt x="693129" y="56659"/>
                </a:lnTo>
                <a:lnTo>
                  <a:pt x="731831" y="80172"/>
                </a:lnTo>
                <a:lnTo>
                  <a:pt x="767966" y="107196"/>
                </a:lnTo>
                <a:lnTo>
                  <a:pt x="801300" y="137493"/>
                </a:lnTo>
                <a:lnTo>
                  <a:pt x="831595" y="170827"/>
                </a:lnTo>
                <a:lnTo>
                  <a:pt x="858617" y="206964"/>
                </a:lnTo>
                <a:lnTo>
                  <a:pt x="882129" y="245665"/>
                </a:lnTo>
                <a:lnTo>
                  <a:pt x="901896" y="286696"/>
                </a:lnTo>
                <a:lnTo>
                  <a:pt x="917680" y="329820"/>
                </a:lnTo>
                <a:lnTo>
                  <a:pt x="929247" y="374802"/>
                </a:lnTo>
                <a:lnTo>
                  <a:pt x="936360" y="421404"/>
                </a:lnTo>
                <a:lnTo>
                  <a:pt x="938784" y="469392"/>
                </a:lnTo>
                <a:lnTo>
                  <a:pt x="936360" y="517379"/>
                </a:lnTo>
                <a:lnTo>
                  <a:pt x="929247" y="563981"/>
                </a:lnTo>
                <a:lnTo>
                  <a:pt x="917680" y="608963"/>
                </a:lnTo>
                <a:lnTo>
                  <a:pt x="901896" y="652087"/>
                </a:lnTo>
                <a:lnTo>
                  <a:pt x="882129" y="693118"/>
                </a:lnTo>
                <a:lnTo>
                  <a:pt x="858617" y="731819"/>
                </a:lnTo>
                <a:lnTo>
                  <a:pt x="831595" y="767956"/>
                </a:lnTo>
                <a:lnTo>
                  <a:pt x="801300" y="801290"/>
                </a:lnTo>
                <a:lnTo>
                  <a:pt x="767966" y="831587"/>
                </a:lnTo>
                <a:lnTo>
                  <a:pt x="731831" y="858611"/>
                </a:lnTo>
                <a:lnTo>
                  <a:pt x="693129" y="882124"/>
                </a:lnTo>
                <a:lnTo>
                  <a:pt x="652098" y="901892"/>
                </a:lnTo>
                <a:lnTo>
                  <a:pt x="608972" y="917678"/>
                </a:lnTo>
                <a:lnTo>
                  <a:pt x="563989" y="929246"/>
                </a:lnTo>
                <a:lnTo>
                  <a:pt x="517383" y="936360"/>
                </a:lnTo>
                <a:lnTo>
                  <a:pt x="469392" y="938784"/>
                </a:lnTo>
                <a:lnTo>
                  <a:pt x="421400" y="936360"/>
                </a:lnTo>
                <a:lnTo>
                  <a:pt x="374794" y="929246"/>
                </a:lnTo>
                <a:lnTo>
                  <a:pt x="329811" y="917678"/>
                </a:lnTo>
                <a:lnTo>
                  <a:pt x="286685" y="901892"/>
                </a:lnTo>
                <a:lnTo>
                  <a:pt x="245654" y="882124"/>
                </a:lnTo>
                <a:lnTo>
                  <a:pt x="206952" y="858611"/>
                </a:lnTo>
                <a:lnTo>
                  <a:pt x="170817" y="831587"/>
                </a:lnTo>
                <a:lnTo>
                  <a:pt x="137483" y="801290"/>
                </a:lnTo>
                <a:lnTo>
                  <a:pt x="107188" y="767956"/>
                </a:lnTo>
                <a:lnTo>
                  <a:pt x="80166" y="731819"/>
                </a:lnTo>
                <a:lnTo>
                  <a:pt x="56654" y="693118"/>
                </a:lnTo>
                <a:lnTo>
                  <a:pt x="36887" y="652087"/>
                </a:lnTo>
                <a:lnTo>
                  <a:pt x="21103" y="608963"/>
                </a:lnTo>
                <a:lnTo>
                  <a:pt x="9536" y="563981"/>
                </a:lnTo>
                <a:lnTo>
                  <a:pt x="2423" y="517379"/>
                </a:lnTo>
                <a:lnTo>
                  <a:pt x="0" y="469392"/>
                </a:lnTo>
                <a:close/>
              </a:path>
            </a:pathLst>
          </a:custGeom>
          <a:ln w="25400">
            <a:solidFill>
              <a:srgbClr val="448291"/>
            </a:solidFill>
          </a:ln>
        </p:spPr>
        <p:txBody>
          <a:bodyPr wrap="square" lIns="0" tIns="0" rIns="0" bIns="0" rtlCol="0"/>
          <a:lstStyle/>
          <a:p>
            <a:endParaRPr/>
          </a:p>
        </p:txBody>
      </p:sp>
      <p:sp>
        <p:nvSpPr>
          <p:cNvPr id="9" name="object 9"/>
          <p:cNvSpPr/>
          <p:nvPr/>
        </p:nvSpPr>
        <p:spPr>
          <a:xfrm>
            <a:off x="980694" y="2873501"/>
            <a:ext cx="10293350" cy="749935"/>
          </a:xfrm>
          <a:custGeom>
            <a:avLst/>
            <a:gdLst/>
            <a:ahLst/>
            <a:cxnLst/>
            <a:rect l="l" t="t" r="r" b="b"/>
            <a:pathLst>
              <a:path w="10293350" h="749935">
                <a:moveTo>
                  <a:pt x="0" y="749808"/>
                </a:moveTo>
                <a:lnTo>
                  <a:pt x="10293096" y="749808"/>
                </a:lnTo>
                <a:lnTo>
                  <a:pt x="10293096" y="0"/>
                </a:lnTo>
                <a:lnTo>
                  <a:pt x="0" y="0"/>
                </a:lnTo>
                <a:lnTo>
                  <a:pt x="0" y="749808"/>
                </a:lnTo>
                <a:close/>
              </a:path>
            </a:pathLst>
          </a:custGeom>
          <a:solidFill>
            <a:srgbClr val="448291"/>
          </a:solidFill>
        </p:spPr>
        <p:txBody>
          <a:bodyPr wrap="square" lIns="0" tIns="0" rIns="0" bIns="0" rtlCol="0"/>
          <a:lstStyle/>
          <a:p>
            <a:endParaRPr/>
          </a:p>
        </p:txBody>
      </p:sp>
      <p:sp>
        <p:nvSpPr>
          <p:cNvPr id="10" name="object 10"/>
          <p:cNvSpPr/>
          <p:nvPr/>
        </p:nvSpPr>
        <p:spPr>
          <a:xfrm>
            <a:off x="980694" y="2873501"/>
            <a:ext cx="10293350" cy="749935"/>
          </a:xfrm>
          <a:custGeom>
            <a:avLst/>
            <a:gdLst/>
            <a:ahLst/>
            <a:cxnLst/>
            <a:rect l="l" t="t" r="r" b="b"/>
            <a:pathLst>
              <a:path w="10293350" h="749935">
                <a:moveTo>
                  <a:pt x="0" y="749808"/>
                </a:moveTo>
                <a:lnTo>
                  <a:pt x="10293096" y="749808"/>
                </a:lnTo>
                <a:lnTo>
                  <a:pt x="10293096" y="0"/>
                </a:lnTo>
                <a:lnTo>
                  <a:pt x="0" y="0"/>
                </a:lnTo>
                <a:lnTo>
                  <a:pt x="0" y="749808"/>
                </a:lnTo>
                <a:close/>
              </a:path>
            </a:pathLst>
          </a:custGeom>
          <a:ln w="25400">
            <a:solidFill>
              <a:srgbClr val="FFFFFF"/>
            </a:solidFill>
          </a:ln>
        </p:spPr>
        <p:txBody>
          <a:bodyPr wrap="square" lIns="0" tIns="0" rIns="0" bIns="0" rtlCol="0"/>
          <a:lstStyle/>
          <a:p>
            <a:endParaRPr/>
          </a:p>
        </p:txBody>
      </p:sp>
      <p:sp>
        <p:nvSpPr>
          <p:cNvPr id="11" name="object 11"/>
          <p:cNvSpPr txBox="1"/>
          <p:nvPr/>
        </p:nvSpPr>
        <p:spPr>
          <a:xfrm>
            <a:off x="1563369" y="2981325"/>
            <a:ext cx="9598660" cy="51308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FFFFFF"/>
                </a:solidFill>
                <a:latin typeface="Arial"/>
                <a:cs typeface="Arial"/>
              </a:rPr>
              <a:t>2 </a:t>
            </a:r>
            <a:r>
              <a:rPr sz="1600" spc="-160" dirty="0">
                <a:solidFill>
                  <a:srgbClr val="FFFFFF"/>
                </a:solidFill>
                <a:latin typeface="Arial"/>
                <a:cs typeface="Arial"/>
              </a:rPr>
              <a:t>FOKUSERAT  </a:t>
            </a:r>
            <a:r>
              <a:rPr sz="1600" spc="-130" dirty="0">
                <a:solidFill>
                  <a:srgbClr val="FFFFFF"/>
                </a:solidFill>
                <a:latin typeface="Arial"/>
                <a:cs typeface="Arial"/>
              </a:rPr>
              <a:t>LYSSNANDE:   </a:t>
            </a:r>
            <a:r>
              <a:rPr sz="1600" spc="-60" dirty="0">
                <a:solidFill>
                  <a:srgbClr val="FFFFFF"/>
                </a:solidFill>
                <a:latin typeface="Arial"/>
                <a:cs typeface="Arial"/>
              </a:rPr>
              <a:t>Fokus </a:t>
            </a:r>
            <a:r>
              <a:rPr sz="1600" spc="-30" dirty="0">
                <a:solidFill>
                  <a:srgbClr val="FFFFFF"/>
                </a:solidFill>
                <a:latin typeface="Arial"/>
                <a:cs typeface="Arial"/>
              </a:rPr>
              <a:t>är på </a:t>
            </a:r>
            <a:r>
              <a:rPr sz="1600" dirty="0">
                <a:solidFill>
                  <a:srgbClr val="FFFFFF"/>
                </a:solidFill>
                <a:latin typeface="Arial"/>
                <a:cs typeface="Arial"/>
              </a:rPr>
              <a:t>den </a:t>
            </a:r>
            <a:r>
              <a:rPr sz="1600" spc="-15" dirty="0">
                <a:solidFill>
                  <a:srgbClr val="FFFFFF"/>
                </a:solidFill>
                <a:latin typeface="Arial"/>
                <a:cs typeface="Arial"/>
              </a:rPr>
              <a:t>andra personen </a:t>
            </a:r>
            <a:r>
              <a:rPr sz="1600" spc="-5" dirty="0">
                <a:solidFill>
                  <a:srgbClr val="FFFFFF"/>
                </a:solidFill>
                <a:latin typeface="Arial"/>
                <a:cs typeface="Arial"/>
              </a:rPr>
              <a:t>och </a:t>
            </a:r>
            <a:r>
              <a:rPr sz="1600" spc="-30" dirty="0">
                <a:solidFill>
                  <a:srgbClr val="FFFFFF"/>
                </a:solidFill>
                <a:latin typeface="Arial"/>
                <a:cs typeface="Arial"/>
              </a:rPr>
              <a:t>på vad </a:t>
            </a:r>
            <a:r>
              <a:rPr sz="1600" spc="15" dirty="0">
                <a:solidFill>
                  <a:srgbClr val="FFFFFF"/>
                </a:solidFill>
                <a:latin typeface="Arial"/>
                <a:cs typeface="Arial"/>
              </a:rPr>
              <a:t>detta </a:t>
            </a:r>
            <a:r>
              <a:rPr sz="1600" spc="0" dirty="0">
                <a:solidFill>
                  <a:srgbClr val="FFFFFF"/>
                </a:solidFill>
                <a:latin typeface="Arial"/>
                <a:cs typeface="Arial"/>
              </a:rPr>
              <a:t>betyder </a:t>
            </a:r>
            <a:r>
              <a:rPr sz="1600" spc="35" dirty="0">
                <a:solidFill>
                  <a:srgbClr val="FFFFFF"/>
                </a:solidFill>
                <a:latin typeface="Arial"/>
                <a:cs typeface="Arial"/>
              </a:rPr>
              <a:t>för</a:t>
            </a:r>
            <a:r>
              <a:rPr sz="1600" spc="0" dirty="0">
                <a:solidFill>
                  <a:srgbClr val="FFFFFF"/>
                </a:solidFill>
                <a:latin typeface="Arial"/>
                <a:cs typeface="Arial"/>
              </a:rPr>
              <a:t> </a:t>
            </a:r>
            <a:r>
              <a:rPr sz="1600" spc="5" dirty="0">
                <a:solidFill>
                  <a:srgbClr val="FFFFFF"/>
                </a:solidFill>
                <a:latin typeface="Arial"/>
                <a:cs typeface="Arial"/>
              </a:rPr>
              <a:t>honom/henne.</a:t>
            </a:r>
            <a:endParaRPr sz="1600" dirty="0">
              <a:latin typeface="Arial"/>
              <a:cs typeface="Arial"/>
            </a:endParaRPr>
          </a:p>
          <a:p>
            <a:pPr marL="12700">
              <a:lnSpc>
                <a:spcPct val="100000"/>
              </a:lnSpc>
            </a:pPr>
            <a:r>
              <a:rPr sz="1600" spc="-15" dirty="0">
                <a:solidFill>
                  <a:srgbClr val="FFFFFF"/>
                </a:solidFill>
                <a:latin typeface="Arial"/>
                <a:cs typeface="Arial"/>
              </a:rPr>
              <a:t>Du </a:t>
            </a:r>
            <a:r>
              <a:rPr sz="1600" spc="-30" dirty="0">
                <a:solidFill>
                  <a:srgbClr val="FFFFFF"/>
                </a:solidFill>
                <a:latin typeface="Arial"/>
                <a:cs typeface="Arial"/>
              </a:rPr>
              <a:t>är </a:t>
            </a:r>
            <a:r>
              <a:rPr sz="1600" spc="15" dirty="0">
                <a:solidFill>
                  <a:srgbClr val="FFFFFF"/>
                </a:solidFill>
                <a:latin typeface="Arial"/>
                <a:cs typeface="Arial"/>
              </a:rPr>
              <a:t>fördomsfri </a:t>
            </a:r>
            <a:r>
              <a:rPr sz="1600" spc="-5" dirty="0">
                <a:solidFill>
                  <a:srgbClr val="FFFFFF"/>
                </a:solidFill>
                <a:latin typeface="Arial"/>
                <a:cs typeface="Arial"/>
              </a:rPr>
              <a:t>och </a:t>
            </a:r>
            <a:r>
              <a:rPr sz="1600" spc="-45" dirty="0">
                <a:solidFill>
                  <a:srgbClr val="FFFFFF"/>
                </a:solidFill>
                <a:latin typeface="Arial"/>
                <a:cs typeface="Arial"/>
              </a:rPr>
              <a:t>lyssnar </a:t>
            </a:r>
            <a:r>
              <a:rPr sz="1600" spc="0" dirty="0">
                <a:solidFill>
                  <a:srgbClr val="FFFFFF"/>
                </a:solidFill>
                <a:latin typeface="Arial"/>
                <a:cs typeface="Arial"/>
              </a:rPr>
              <a:t>utan </a:t>
            </a:r>
            <a:r>
              <a:rPr sz="1600" spc="30" dirty="0">
                <a:solidFill>
                  <a:srgbClr val="FFFFFF"/>
                </a:solidFill>
                <a:latin typeface="Arial"/>
                <a:cs typeface="Arial"/>
              </a:rPr>
              <a:t>att</a:t>
            </a:r>
            <a:r>
              <a:rPr sz="1600" spc="40" dirty="0">
                <a:solidFill>
                  <a:srgbClr val="FFFFFF"/>
                </a:solidFill>
                <a:latin typeface="Arial"/>
                <a:cs typeface="Arial"/>
              </a:rPr>
              <a:t> </a:t>
            </a:r>
            <a:r>
              <a:rPr sz="1600" spc="-30" dirty="0">
                <a:solidFill>
                  <a:srgbClr val="FFFFFF"/>
                </a:solidFill>
                <a:latin typeface="Arial"/>
                <a:cs typeface="Arial"/>
              </a:rPr>
              <a:t>distraheras.</a:t>
            </a:r>
            <a:endParaRPr sz="1600" dirty="0">
              <a:latin typeface="Arial"/>
              <a:cs typeface="Arial"/>
            </a:endParaRPr>
          </a:p>
        </p:txBody>
      </p:sp>
      <p:sp>
        <p:nvSpPr>
          <p:cNvPr id="12" name="object 12"/>
          <p:cNvSpPr/>
          <p:nvPr/>
        </p:nvSpPr>
        <p:spPr>
          <a:xfrm>
            <a:off x="512826" y="2779014"/>
            <a:ext cx="937260" cy="937260"/>
          </a:xfrm>
          <a:custGeom>
            <a:avLst/>
            <a:gdLst/>
            <a:ahLst/>
            <a:cxnLst/>
            <a:rect l="l" t="t" r="r" b="b"/>
            <a:pathLst>
              <a:path w="937260" h="937260">
                <a:moveTo>
                  <a:pt x="468630" y="0"/>
                </a:moveTo>
                <a:lnTo>
                  <a:pt x="420715" y="2419"/>
                </a:lnTo>
                <a:lnTo>
                  <a:pt x="374185" y="9520"/>
                </a:lnTo>
                <a:lnTo>
                  <a:pt x="329275" y="21067"/>
                </a:lnTo>
                <a:lnTo>
                  <a:pt x="286219" y="36826"/>
                </a:lnTo>
                <a:lnTo>
                  <a:pt x="245254" y="56559"/>
                </a:lnTo>
                <a:lnTo>
                  <a:pt x="206616" y="80032"/>
                </a:lnTo>
                <a:lnTo>
                  <a:pt x="170539" y="107009"/>
                </a:lnTo>
                <a:lnTo>
                  <a:pt x="137260" y="137255"/>
                </a:lnTo>
                <a:lnTo>
                  <a:pt x="107013" y="170534"/>
                </a:lnTo>
                <a:lnTo>
                  <a:pt x="80035" y="206610"/>
                </a:lnTo>
                <a:lnTo>
                  <a:pt x="56561" y="245249"/>
                </a:lnTo>
                <a:lnTo>
                  <a:pt x="36827" y="286214"/>
                </a:lnTo>
                <a:lnTo>
                  <a:pt x="21069" y="329270"/>
                </a:lnTo>
                <a:lnTo>
                  <a:pt x="9521" y="374182"/>
                </a:lnTo>
                <a:lnTo>
                  <a:pt x="2419" y="420713"/>
                </a:lnTo>
                <a:lnTo>
                  <a:pt x="0" y="468630"/>
                </a:lnTo>
                <a:lnTo>
                  <a:pt x="2419" y="516546"/>
                </a:lnTo>
                <a:lnTo>
                  <a:pt x="9521" y="563077"/>
                </a:lnTo>
                <a:lnTo>
                  <a:pt x="21069" y="607989"/>
                </a:lnTo>
                <a:lnTo>
                  <a:pt x="36827" y="651045"/>
                </a:lnTo>
                <a:lnTo>
                  <a:pt x="56561" y="692010"/>
                </a:lnTo>
                <a:lnTo>
                  <a:pt x="80035" y="730649"/>
                </a:lnTo>
                <a:lnTo>
                  <a:pt x="107013" y="766725"/>
                </a:lnTo>
                <a:lnTo>
                  <a:pt x="137260" y="800004"/>
                </a:lnTo>
                <a:lnTo>
                  <a:pt x="170539" y="830250"/>
                </a:lnTo>
                <a:lnTo>
                  <a:pt x="206616" y="857227"/>
                </a:lnTo>
                <a:lnTo>
                  <a:pt x="245254" y="880700"/>
                </a:lnTo>
                <a:lnTo>
                  <a:pt x="286219" y="900433"/>
                </a:lnTo>
                <a:lnTo>
                  <a:pt x="329275" y="916192"/>
                </a:lnTo>
                <a:lnTo>
                  <a:pt x="374185" y="927739"/>
                </a:lnTo>
                <a:lnTo>
                  <a:pt x="420715" y="934840"/>
                </a:lnTo>
                <a:lnTo>
                  <a:pt x="468630" y="937260"/>
                </a:lnTo>
                <a:lnTo>
                  <a:pt x="516544" y="934840"/>
                </a:lnTo>
                <a:lnTo>
                  <a:pt x="563074" y="927739"/>
                </a:lnTo>
                <a:lnTo>
                  <a:pt x="607984" y="916192"/>
                </a:lnTo>
                <a:lnTo>
                  <a:pt x="651040" y="900433"/>
                </a:lnTo>
                <a:lnTo>
                  <a:pt x="692005" y="880700"/>
                </a:lnTo>
                <a:lnTo>
                  <a:pt x="730643" y="857227"/>
                </a:lnTo>
                <a:lnTo>
                  <a:pt x="766720" y="830250"/>
                </a:lnTo>
                <a:lnTo>
                  <a:pt x="799999" y="800004"/>
                </a:lnTo>
                <a:lnTo>
                  <a:pt x="830246" y="766725"/>
                </a:lnTo>
                <a:lnTo>
                  <a:pt x="857224" y="730649"/>
                </a:lnTo>
                <a:lnTo>
                  <a:pt x="880698" y="692010"/>
                </a:lnTo>
                <a:lnTo>
                  <a:pt x="900432" y="651045"/>
                </a:lnTo>
                <a:lnTo>
                  <a:pt x="916190" y="607989"/>
                </a:lnTo>
                <a:lnTo>
                  <a:pt x="927738" y="563077"/>
                </a:lnTo>
                <a:lnTo>
                  <a:pt x="934840" y="516546"/>
                </a:lnTo>
                <a:lnTo>
                  <a:pt x="937260" y="468630"/>
                </a:lnTo>
                <a:lnTo>
                  <a:pt x="934840" y="420713"/>
                </a:lnTo>
                <a:lnTo>
                  <a:pt x="927738" y="374182"/>
                </a:lnTo>
                <a:lnTo>
                  <a:pt x="916190" y="329270"/>
                </a:lnTo>
                <a:lnTo>
                  <a:pt x="900432" y="286214"/>
                </a:lnTo>
                <a:lnTo>
                  <a:pt x="880698" y="245249"/>
                </a:lnTo>
                <a:lnTo>
                  <a:pt x="857224" y="206610"/>
                </a:lnTo>
                <a:lnTo>
                  <a:pt x="830246" y="170534"/>
                </a:lnTo>
                <a:lnTo>
                  <a:pt x="799999" y="137255"/>
                </a:lnTo>
                <a:lnTo>
                  <a:pt x="766720" y="107009"/>
                </a:lnTo>
                <a:lnTo>
                  <a:pt x="730643" y="80032"/>
                </a:lnTo>
                <a:lnTo>
                  <a:pt x="692005" y="56559"/>
                </a:lnTo>
                <a:lnTo>
                  <a:pt x="651040" y="36826"/>
                </a:lnTo>
                <a:lnTo>
                  <a:pt x="607984" y="21067"/>
                </a:lnTo>
                <a:lnTo>
                  <a:pt x="563074" y="9520"/>
                </a:lnTo>
                <a:lnTo>
                  <a:pt x="516544" y="2419"/>
                </a:lnTo>
                <a:lnTo>
                  <a:pt x="468630" y="0"/>
                </a:lnTo>
                <a:close/>
              </a:path>
            </a:pathLst>
          </a:custGeom>
          <a:solidFill>
            <a:srgbClr val="FFFFFF"/>
          </a:solidFill>
        </p:spPr>
        <p:txBody>
          <a:bodyPr wrap="square" lIns="0" tIns="0" rIns="0" bIns="0" rtlCol="0"/>
          <a:lstStyle/>
          <a:p>
            <a:endParaRPr/>
          </a:p>
        </p:txBody>
      </p:sp>
      <p:sp>
        <p:nvSpPr>
          <p:cNvPr id="13" name="object 13"/>
          <p:cNvSpPr/>
          <p:nvPr/>
        </p:nvSpPr>
        <p:spPr>
          <a:xfrm>
            <a:off x="512826" y="2779014"/>
            <a:ext cx="937260" cy="937260"/>
          </a:xfrm>
          <a:custGeom>
            <a:avLst/>
            <a:gdLst/>
            <a:ahLst/>
            <a:cxnLst/>
            <a:rect l="l" t="t" r="r" b="b"/>
            <a:pathLst>
              <a:path w="937260" h="937260">
                <a:moveTo>
                  <a:pt x="0" y="468630"/>
                </a:moveTo>
                <a:lnTo>
                  <a:pt x="2419" y="420713"/>
                </a:lnTo>
                <a:lnTo>
                  <a:pt x="9521" y="374182"/>
                </a:lnTo>
                <a:lnTo>
                  <a:pt x="21069" y="329270"/>
                </a:lnTo>
                <a:lnTo>
                  <a:pt x="36827" y="286214"/>
                </a:lnTo>
                <a:lnTo>
                  <a:pt x="56561" y="245249"/>
                </a:lnTo>
                <a:lnTo>
                  <a:pt x="80035" y="206610"/>
                </a:lnTo>
                <a:lnTo>
                  <a:pt x="107013" y="170534"/>
                </a:lnTo>
                <a:lnTo>
                  <a:pt x="137260" y="137255"/>
                </a:lnTo>
                <a:lnTo>
                  <a:pt x="170539" y="107009"/>
                </a:lnTo>
                <a:lnTo>
                  <a:pt x="206616" y="80032"/>
                </a:lnTo>
                <a:lnTo>
                  <a:pt x="245254" y="56559"/>
                </a:lnTo>
                <a:lnTo>
                  <a:pt x="286219" y="36826"/>
                </a:lnTo>
                <a:lnTo>
                  <a:pt x="329275" y="21067"/>
                </a:lnTo>
                <a:lnTo>
                  <a:pt x="374185" y="9520"/>
                </a:lnTo>
                <a:lnTo>
                  <a:pt x="420715" y="2419"/>
                </a:lnTo>
                <a:lnTo>
                  <a:pt x="468630" y="0"/>
                </a:lnTo>
                <a:lnTo>
                  <a:pt x="516544" y="2419"/>
                </a:lnTo>
                <a:lnTo>
                  <a:pt x="563074" y="9520"/>
                </a:lnTo>
                <a:lnTo>
                  <a:pt x="607984" y="21067"/>
                </a:lnTo>
                <a:lnTo>
                  <a:pt x="651040" y="36826"/>
                </a:lnTo>
                <a:lnTo>
                  <a:pt x="692005" y="56559"/>
                </a:lnTo>
                <a:lnTo>
                  <a:pt x="730643" y="80032"/>
                </a:lnTo>
                <a:lnTo>
                  <a:pt x="766720" y="107009"/>
                </a:lnTo>
                <a:lnTo>
                  <a:pt x="799999" y="137255"/>
                </a:lnTo>
                <a:lnTo>
                  <a:pt x="830246" y="170534"/>
                </a:lnTo>
                <a:lnTo>
                  <a:pt x="857224" y="206610"/>
                </a:lnTo>
                <a:lnTo>
                  <a:pt x="880698" y="245249"/>
                </a:lnTo>
                <a:lnTo>
                  <a:pt x="900432" y="286214"/>
                </a:lnTo>
                <a:lnTo>
                  <a:pt x="916190" y="329270"/>
                </a:lnTo>
                <a:lnTo>
                  <a:pt x="927738" y="374182"/>
                </a:lnTo>
                <a:lnTo>
                  <a:pt x="934840" y="420713"/>
                </a:lnTo>
                <a:lnTo>
                  <a:pt x="937260" y="468630"/>
                </a:lnTo>
                <a:lnTo>
                  <a:pt x="934840" y="516546"/>
                </a:lnTo>
                <a:lnTo>
                  <a:pt x="927738" y="563077"/>
                </a:lnTo>
                <a:lnTo>
                  <a:pt x="916190" y="607989"/>
                </a:lnTo>
                <a:lnTo>
                  <a:pt x="900432" y="651045"/>
                </a:lnTo>
                <a:lnTo>
                  <a:pt x="880698" y="692010"/>
                </a:lnTo>
                <a:lnTo>
                  <a:pt x="857224" y="730649"/>
                </a:lnTo>
                <a:lnTo>
                  <a:pt x="830246" y="766725"/>
                </a:lnTo>
                <a:lnTo>
                  <a:pt x="799999" y="800004"/>
                </a:lnTo>
                <a:lnTo>
                  <a:pt x="766720" y="830250"/>
                </a:lnTo>
                <a:lnTo>
                  <a:pt x="730643" y="857227"/>
                </a:lnTo>
                <a:lnTo>
                  <a:pt x="692005" y="880700"/>
                </a:lnTo>
                <a:lnTo>
                  <a:pt x="651040" y="900433"/>
                </a:lnTo>
                <a:lnTo>
                  <a:pt x="607984" y="916192"/>
                </a:lnTo>
                <a:lnTo>
                  <a:pt x="563074" y="927739"/>
                </a:lnTo>
                <a:lnTo>
                  <a:pt x="516544" y="934840"/>
                </a:lnTo>
                <a:lnTo>
                  <a:pt x="468630" y="937260"/>
                </a:lnTo>
                <a:lnTo>
                  <a:pt x="420715" y="934840"/>
                </a:lnTo>
                <a:lnTo>
                  <a:pt x="374185" y="927739"/>
                </a:lnTo>
                <a:lnTo>
                  <a:pt x="329275" y="916192"/>
                </a:lnTo>
                <a:lnTo>
                  <a:pt x="286219" y="900433"/>
                </a:lnTo>
                <a:lnTo>
                  <a:pt x="245254" y="880700"/>
                </a:lnTo>
                <a:lnTo>
                  <a:pt x="206616" y="857227"/>
                </a:lnTo>
                <a:lnTo>
                  <a:pt x="170539" y="830250"/>
                </a:lnTo>
                <a:lnTo>
                  <a:pt x="137260" y="800004"/>
                </a:lnTo>
                <a:lnTo>
                  <a:pt x="107013" y="766725"/>
                </a:lnTo>
                <a:lnTo>
                  <a:pt x="80035" y="730649"/>
                </a:lnTo>
                <a:lnTo>
                  <a:pt x="56561" y="692010"/>
                </a:lnTo>
                <a:lnTo>
                  <a:pt x="36827" y="651045"/>
                </a:lnTo>
                <a:lnTo>
                  <a:pt x="21069" y="607989"/>
                </a:lnTo>
                <a:lnTo>
                  <a:pt x="9521" y="563077"/>
                </a:lnTo>
                <a:lnTo>
                  <a:pt x="2419" y="516546"/>
                </a:lnTo>
                <a:lnTo>
                  <a:pt x="0" y="468630"/>
                </a:lnTo>
                <a:close/>
              </a:path>
            </a:pathLst>
          </a:custGeom>
          <a:ln w="25400">
            <a:solidFill>
              <a:srgbClr val="448291"/>
            </a:solidFill>
          </a:ln>
        </p:spPr>
        <p:txBody>
          <a:bodyPr wrap="square" lIns="0" tIns="0" rIns="0" bIns="0" rtlCol="0"/>
          <a:lstStyle/>
          <a:p>
            <a:endParaRPr/>
          </a:p>
        </p:txBody>
      </p:sp>
      <p:sp>
        <p:nvSpPr>
          <p:cNvPr id="14" name="object 14"/>
          <p:cNvSpPr/>
          <p:nvPr/>
        </p:nvSpPr>
        <p:spPr>
          <a:xfrm>
            <a:off x="980694" y="3998214"/>
            <a:ext cx="10293350" cy="749935"/>
          </a:xfrm>
          <a:custGeom>
            <a:avLst/>
            <a:gdLst/>
            <a:ahLst/>
            <a:cxnLst/>
            <a:rect l="l" t="t" r="r" b="b"/>
            <a:pathLst>
              <a:path w="10293350" h="749935">
                <a:moveTo>
                  <a:pt x="0" y="749807"/>
                </a:moveTo>
                <a:lnTo>
                  <a:pt x="10293096" y="749807"/>
                </a:lnTo>
                <a:lnTo>
                  <a:pt x="10293096" y="0"/>
                </a:lnTo>
                <a:lnTo>
                  <a:pt x="0" y="0"/>
                </a:lnTo>
                <a:lnTo>
                  <a:pt x="0" y="749807"/>
                </a:lnTo>
                <a:close/>
              </a:path>
            </a:pathLst>
          </a:custGeom>
          <a:solidFill>
            <a:srgbClr val="A2D9B8"/>
          </a:solidFill>
        </p:spPr>
        <p:txBody>
          <a:bodyPr wrap="square" lIns="0" tIns="0" rIns="0" bIns="0" rtlCol="0"/>
          <a:lstStyle/>
          <a:p>
            <a:endParaRPr/>
          </a:p>
        </p:txBody>
      </p:sp>
      <p:sp>
        <p:nvSpPr>
          <p:cNvPr id="15" name="object 15"/>
          <p:cNvSpPr/>
          <p:nvPr/>
        </p:nvSpPr>
        <p:spPr>
          <a:xfrm>
            <a:off x="980694" y="3998214"/>
            <a:ext cx="10293350" cy="749935"/>
          </a:xfrm>
          <a:custGeom>
            <a:avLst/>
            <a:gdLst/>
            <a:ahLst/>
            <a:cxnLst/>
            <a:rect l="l" t="t" r="r" b="b"/>
            <a:pathLst>
              <a:path w="10293350" h="749935">
                <a:moveTo>
                  <a:pt x="0" y="749807"/>
                </a:moveTo>
                <a:lnTo>
                  <a:pt x="10293096" y="749807"/>
                </a:lnTo>
                <a:lnTo>
                  <a:pt x="10293096" y="0"/>
                </a:lnTo>
                <a:lnTo>
                  <a:pt x="0" y="0"/>
                </a:lnTo>
                <a:lnTo>
                  <a:pt x="0" y="749807"/>
                </a:lnTo>
                <a:close/>
              </a:path>
            </a:pathLst>
          </a:custGeom>
          <a:ln w="25399">
            <a:solidFill>
              <a:srgbClr val="A2D9B8"/>
            </a:solidFill>
          </a:ln>
        </p:spPr>
        <p:txBody>
          <a:bodyPr wrap="square" lIns="0" tIns="0" rIns="0" bIns="0" rtlCol="0"/>
          <a:lstStyle/>
          <a:p>
            <a:endParaRPr/>
          </a:p>
        </p:txBody>
      </p:sp>
      <p:sp>
        <p:nvSpPr>
          <p:cNvPr id="16" name="object 16"/>
          <p:cNvSpPr txBox="1"/>
          <p:nvPr/>
        </p:nvSpPr>
        <p:spPr>
          <a:xfrm>
            <a:off x="1563369" y="4107307"/>
            <a:ext cx="9283065" cy="513080"/>
          </a:xfrm>
          <a:prstGeom prst="rect">
            <a:avLst/>
          </a:prstGeom>
        </p:spPr>
        <p:txBody>
          <a:bodyPr vert="horz" wrap="square" lIns="0" tIns="12065" rIns="0" bIns="0" rtlCol="0">
            <a:spAutoFit/>
          </a:bodyPr>
          <a:lstStyle/>
          <a:p>
            <a:pPr marL="12700" marR="5080">
              <a:lnSpc>
                <a:spcPct val="100000"/>
              </a:lnSpc>
              <a:spcBef>
                <a:spcPts val="95"/>
              </a:spcBef>
            </a:pPr>
            <a:r>
              <a:rPr sz="1600" spc="-30" dirty="0">
                <a:solidFill>
                  <a:srgbClr val="FFFFFF"/>
                </a:solidFill>
                <a:latin typeface="Arial"/>
                <a:cs typeface="Arial"/>
              </a:rPr>
              <a:t>1</a:t>
            </a:r>
            <a:r>
              <a:rPr lang="sv-SE" sz="1600" spc="-30" dirty="0">
                <a:solidFill>
                  <a:srgbClr val="FFFFFF"/>
                </a:solidFill>
                <a:latin typeface="Arial"/>
                <a:cs typeface="Arial"/>
              </a:rPr>
              <a:t> </a:t>
            </a:r>
            <a:r>
              <a:rPr sz="1600" spc="-125" dirty="0">
                <a:solidFill>
                  <a:srgbClr val="FFFFFF"/>
                </a:solidFill>
                <a:latin typeface="Arial"/>
                <a:cs typeface="Arial"/>
              </a:rPr>
              <a:t>REAKTIVT </a:t>
            </a:r>
            <a:r>
              <a:rPr sz="1600" spc="-130" dirty="0">
                <a:solidFill>
                  <a:srgbClr val="FFFFFF"/>
                </a:solidFill>
                <a:latin typeface="Arial"/>
                <a:cs typeface="Arial"/>
              </a:rPr>
              <a:t>LYSSNANDE: </a:t>
            </a:r>
            <a:r>
              <a:rPr sz="1600" spc="-60" dirty="0">
                <a:solidFill>
                  <a:srgbClr val="FFFFFF"/>
                </a:solidFill>
                <a:latin typeface="Arial"/>
                <a:cs typeface="Arial"/>
              </a:rPr>
              <a:t>Fokus </a:t>
            </a:r>
            <a:r>
              <a:rPr sz="1600" spc="-30" dirty="0">
                <a:solidFill>
                  <a:srgbClr val="FFFFFF"/>
                </a:solidFill>
                <a:latin typeface="Arial"/>
                <a:cs typeface="Arial"/>
              </a:rPr>
              <a:t>är på </a:t>
            </a:r>
            <a:r>
              <a:rPr sz="1600" spc="35" dirty="0">
                <a:solidFill>
                  <a:srgbClr val="FFFFFF"/>
                </a:solidFill>
                <a:latin typeface="Arial"/>
                <a:cs typeface="Arial"/>
              </a:rPr>
              <a:t>dig </a:t>
            </a:r>
            <a:r>
              <a:rPr sz="1600" spc="-65" dirty="0">
                <a:solidFill>
                  <a:srgbClr val="FFFFFF"/>
                </a:solidFill>
                <a:latin typeface="Arial"/>
                <a:cs typeface="Arial"/>
              </a:rPr>
              <a:t>själv, </a:t>
            </a:r>
            <a:r>
              <a:rPr sz="1600" spc="5" dirty="0">
                <a:solidFill>
                  <a:srgbClr val="FFFFFF"/>
                </a:solidFill>
                <a:latin typeface="Arial"/>
                <a:cs typeface="Arial"/>
              </a:rPr>
              <a:t>inte </a:t>
            </a:r>
            <a:r>
              <a:rPr sz="1600" spc="-30" dirty="0">
                <a:solidFill>
                  <a:srgbClr val="FFFFFF"/>
                </a:solidFill>
                <a:latin typeface="Arial"/>
                <a:cs typeface="Arial"/>
              </a:rPr>
              <a:t>på </a:t>
            </a:r>
            <a:r>
              <a:rPr sz="1600" dirty="0">
                <a:solidFill>
                  <a:srgbClr val="FFFFFF"/>
                </a:solidFill>
                <a:latin typeface="Arial"/>
                <a:cs typeface="Arial"/>
              </a:rPr>
              <a:t>den </a:t>
            </a:r>
            <a:r>
              <a:rPr sz="1600" spc="-30" dirty="0">
                <a:solidFill>
                  <a:srgbClr val="FFFFFF"/>
                </a:solidFill>
                <a:latin typeface="Arial"/>
                <a:cs typeface="Arial"/>
              </a:rPr>
              <a:t>andra. </a:t>
            </a:r>
            <a:r>
              <a:rPr sz="1600" spc="-15" dirty="0">
                <a:solidFill>
                  <a:srgbClr val="FFFFFF"/>
                </a:solidFill>
                <a:latin typeface="Arial"/>
                <a:cs typeface="Arial"/>
              </a:rPr>
              <a:t>Du </a:t>
            </a:r>
            <a:r>
              <a:rPr sz="1600" spc="10" dirty="0">
                <a:solidFill>
                  <a:srgbClr val="FFFFFF"/>
                </a:solidFill>
                <a:latin typeface="Arial"/>
                <a:cs typeface="Arial"/>
              </a:rPr>
              <a:t>tolkar </a:t>
            </a:r>
            <a:r>
              <a:rPr sz="1600" spc="25" dirty="0">
                <a:solidFill>
                  <a:srgbClr val="FFFFFF"/>
                </a:solidFill>
                <a:latin typeface="Arial"/>
                <a:cs typeface="Arial"/>
              </a:rPr>
              <a:t>det du hör </a:t>
            </a:r>
            <a:r>
              <a:rPr sz="1600" spc="-5" dirty="0">
                <a:solidFill>
                  <a:srgbClr val="FFFFFF"/>
                </a:solidFill>
                <a:latin typeface="Arial"/>
                <a:cs typeface="Arial"/>
              </a:rPr>
              <a:t>och </a:t>
            </a:r>
            <a:r>
              <a:rPr sz="1600" spc="-10" dirty="0">
                <a:solidFill>
                  <a:srgbClr val="FFFFFF"/>
                </a:solidFill>
                <a:latin typeface="Arial"/>
                <a:cs typeface="Arial"/>
              </a:rPr>
              <a:t>reflekterar  över </a:t>
            </a:r>
            <a:r>
              <a:rPr sz="1600" spc="10" dirty="0">
                <a:solidFill>
                  <a:srgbClr val="FFFFFF"/>
                </a:solidFill>
                <a:latin typeface="Arial"/>
                <a:cs typeface="Arial"/>
              </a:rPr>
              <a:t>hur </a:t>
            </a:r>
            <a:r>
              <a:rPr sz="1600" spc="25" dirty="0">
                <a:solidFill>
                  <a:srgbClr val="FFFFFF"/>
                </a:solidFill>
                <a:latin typeface="Arial"/>
                <a:cs typeface="Arial"/>
              </a:rPr>
              <a:t>det </a:t>
            </a:r>
            <a:r>
              <a:rPr sz="1600" spc="5" dirty="0">
                <a:solidFill>
                  <a:srgbClr val="FFFFFF"/>
                </a:solidFill>
                <a:latin typeface="Arial"/>
                <a:cs typeface="Arial"/>
              </a:rPr>
              <a:t>berör </a:t>
            </a:r>
            <a:r>
              <a:rPr sz="1600" spc="0" dirty="0">
                <a:solidFill>
                  <a:srgbClr val="FFFFFF"/>
                </a:solidFill>
                <a:latin typeface="Arial"/>
                <a:cs typeface="Arial"/>
              </a:rPr>
              <a:t>dig. </a:t>
            </a:r>
            <a:r>
              <a:rPr sz="1600" spc="-10" dirty="0">
                <a:solidFill>
                  <a:srgbClr val="FFFFFF"/>
                </a:solidFill>
                <a:latin typeface="Arial"/>
                <a:cs typeface="Arial"/>
              </a:rPr>
              <a:t>Vanligt </a:t>
            </a:r>
            <a:r>
              <a:rPr sz="1600" spc="25" dirty="0">
                <a:solidFill>
                  <a:srgbClr val="FFFFFF"/>
                </a:solidFill>
                <a:latin typeface="Arial"/>
                <a:cs typeface="Arial"/>
              </a:rPr>
              <a:t>i </a:t>
            </a:r>
            <a:r>
              <a:rPr sz="1600" spc="0" dirty="0">
                <a:solidFill>
                  <a:srgbClr val="FFFFFF"/>
                </a:solidFill>
                <a:latin typeface="Arial"/>
                <a:cs typeface="Arial"/>
              </a:rPr>
              <a:t>vardagligt</a:t>
            </a:r>
            <a:r>
              <a:rPr sz="1600" spc="-114" dirty="0">
                <a:solidFill>
                  <a:srgbClr val="FFFFFF"/>
                </a:solidFill>
                <a:latin typeface="Arial"/>
                <a:cs typeface="Arial"/>
              </a:rPr>
              <a:t> </a:t>
            </a:r>
            <a:r>
              <a:rPr sz="1600" spc="-45" dirty="0">
                <a:solidFill>
                  <a:srgbClr val="FFFFFF"/>
                </a:solidFill>
                <a:latin typeface="Arial"/>
                <a:cs typeface="Arial"/>
              </a:rPr>
              <a:t>lyssnande.</a:t>
            </a:r>
            <a:endParaRPr sz="1600" dirty="0">
              <a:latin typeface="Arial"/>
              <a:cs typeface="Arial"/>
            </a:endParaRPr>
          </a:p>
        </p:txBody>
      </p:sp>
      <p:sp>
        <p:nvSpPr>
          <p:cNvPr id="17" name="object 17"/>
          <p:cNvSpPr/>
          <p:nvPr/>
        </p:nvSpPr>
        <p:spPr>
          <a:xfrm>
            <a:off x="497586" y="3905250"/>
            <a:ext cx="937260" cy="937260"/>
          </a:xfrm>
          <a:custGeom>
            <a:avLst/>
            <a:gdLst/>
            <a:ahLst/>
            <a:cxnLst/>
            <a:rect l="l" t="t" r="r" b="b"/>
            <a:pathLst>
              <a:path w="937260" h="937260">
                <a:moveTo>
                  <a:pt x="468630" y="0"/>
                </a:moveTo>
                <a:lnTo>
                  <a:pt x="420715" y="2419"/>
                </a:lnTo>
                <a:lnTo>
                  <a:pt x="374185" y="9520"/>
                </a:lnTo>
                <a:lnTo>
                  <a:pt x="329275" y="21067"/>
                </a:lnTo>
                <a:lnTo>
                  <a:pt x="286219" y="36826"/>
                </a:lnTo>
                <a:lnTo>
                  <a:pt x="245254" y="56559"/>
                </a:lnTo>
                <a:lnTo>
                  <a:pt x="206616" y="80032"/>
                </a:lnTo>
                <a:lnTo>
                  <a:pt x="170539" y="107009"/>
                </a:lnTo>
                <a:lnTo>
                  <a:pt x="137260" y="137255"/>
                </a:lnTo>
                <a:lnTo>
                  <a:pt x="107013" y="170534"/>
                </a:lnTo>
                <a:lnTo>
                  <a:pt x="80035" y="206610"/>
                </a:lnTo>
                <a:lnTo>
                  <a:pt x="56561" y="245249"/>
                </a:lnTo>
                <a:lnTo>
                  <a:pt x="36827" y="286214"/>
                </a:lnTo>
                <a:lnTo>
                  <a:pt x="21069" y="329270"/>
                </a:lnTo>
                <a:lnTo>
                  <a:pt x="9521" y="374182"/>
                </a:lnTo>
                <a:lnTo>
                  <a:pt x="2419" y="420713"/>
                </a:lnTo>
                <a:lnTo>
                  <a:pt x="0" y="468630"/>
                </a:lnTo>
                <a:lnTo>
                  <a:pt x="2419" y="516546"/>
                </a:lnTo>
                <a:lnTo>
                  <a:pt x="9521" y="563077"/>
                </a:lnTo>
                <a:lnTo>
                  <a:pt x="21069" y="607989"/>
                </a:lnTo>
                <a:lnTo>
                  <a:pt x="36827" y="651045"/>
                </a:lnTo>
                <a:lnTo>
                  <a:pt x="56561" y="692010"/>
                </a:lnTo>
                <a:lnTo>
                  <a:pt x="80035" y="730649"/>
                </a:lnTo>
                <a:lnTo>
                  <a:pt x="107013" y="766725"/>
                </a:lnTo>
                <a:lnTo>
                  <a:pt x="137260" y="800004"/>
                </a:lnTo>
                <a:lnTo>
                  <a:pt x="170539" y="830250"/>
                </a:lnTo>
                <a:lnTo>
                  <a:pt x="206616" y="857227"/>
                </a:lnTo>
                <a:lnTo>
                  <a:pt x="245254" y="880700"/>
                </a:lnTo>
                <a:lnTo>
                  <a:pt x="286219" y="900433"/>
                </a:lnTo>
                <a:lnTo>
                  <a:pt x="329275" y="916192"/>
                </a:lnTo>
                <a:lnTo>
                  <a:pt x="374185" y="927739"/>
                </a:lnTo>
                <a:lnTo>
                  <a:pt x="420715" y="934840"/>
                </a:lnTo>
                <a:lnTo>
                  <a:pt x="468630" y="937260"/>
                </a:lnTo>
                <a:lnTo>
                  <a:pt x="516544" y="934840"/>
                </a:lnTo>
                <a:lnTo>
                  <a:pt x="563074" y="927739"/>
                </a:lnTo>
                <a:lnTo>
                  <a:pt x="607984" y="916192"/>
                </a:lnTo>
                <a:lnTo>
                  <a:pt x="651040" y="900433"/>
                </a:lnTo>
                <a:lnTo>
                  <a:pt x="692005" y="880700"/>
                </a:lnTo>
                <a:lnTo>
                  <a:pt x="730643" y="857227"/>
                </a:lnTo>
                <a:lnTo>
                  <a:pt x="766720" y="830250"/>
                </a:lnTo>
                <a:lnTo>
                  <a:pt x="799999" y="800004"/>
                </a:lnTo>
                <a:lnTo>
                  <a:pt x="830246" y="766725"/>
                </a:lnTo>
                <a:lnTo>
                  <a:pt x="857224" y="730649"/>
                </a:lnTo>
                <a:lnTo>
                  <a:pt x="880698" y="692010"/>
                </a:lnTo>
                <a:lnTo>
                  <a:pt x="900432" y="651045"/>
                </a:lnTo>
                <a:lnTo>
                  <a:pt x="916190" y="607989"/>
                </a:lnTo>
                <a:lnTo>
                  <a:pt x="927738" y="563077"/>
                </a:lnTo>
                <a:lnTo>
                  <a:pt x="934840" y="516546"/>
                </a:lnTo>
                <a:lnTo>
                  <a:pt x="937260" y="468630"/>
                </a:lnTo>
                <a:lnTo>
                  <a:pt x="934840" y="420713"/>
                </a:lnTo>
                <a:lnTo>
                  <a:pt x="927738" y="374182"/>
                </a:lnTo>
                <a:lnTo>
                  <a:pt x="916190" y="329270"/>
                </a:lnTo>
                <a:lnTo>
                  <a:pt x="900432" y="286214"/>
                </a:lnTo>
                <a:lnTo>
                  <a:pt x="880698" y="245249"/>
                </a:lnTo>
                <a:lnTo>
                  <a:pt x="857224" y="206610"/>
                </a:lnTo>
                <a:lnTo>
                  <a:pt x="830246" y="170534"/>
                </a:lnTo>
                <a:lnTo>
                  <a:pt x="799999" y="137255"/>
                </a:lnTo>
                <a:lnTo>
                  <a:pt x="766720" y="107009"/>
                </a:lnTo>
                <a:lnTo>
                  <a:pt x="730643" y="80032"/>
                </a:lnTo>
                <a:lnTo>
                  <a:pt x="692005" y="56559"/>
                </a:lnTo>
                <a:lnTo>
                  <a:pt x="651040" y="36826"/>
                </a:lnTo>
                <a:lnTo>
                  <a:pt x="607984" y="21067"/>
                </a:lnTo>
                <a:lnTo>
                  <a:pt x="563074" y="9520"/>
                </a:lnTo>
                <a:lnTo>
                  <a:pt x="516544" y="2419"/>
                </a:lnTo>
                <a:lnTo>
                  <a:pt x="468630" y="0"/>
                </a:lnTo>
                <a:close/>
              </a:path>
            </a:pathLst>
          </a:custGeom>
          <a:solidFill>
            <a:srgbClr val="FFFFFF"/>
          </a:solidFill>
        </p:spPr>
        <p:txBody>
          <a:bodyPr wrap="square" lIns="0" tIns="0" rIns="0" bIns="0" rtlCol="0"/>
          <a:lstStyle/>
          <a:p>
            <a:endParaRPr/>
          </a:p>
        </p:txBody>
      </p:sp>
      <p:sp>
        <p:nvSpPr>
          <p:cNvPr id="18" name="object 18"/>
          <p:cNvSpPr/>
          <p:nvPr/>
        </p:nvSpPr>
        <p:spPr>
          <a:xfrm>
            <a:off x="497586" y="3905250"/>
            <a:ext cx="937260" cy="937260"/>
          </a:xfrm>
          <a:custGeom>
            <a:avLst/>
            <a:gdLst/>
            <a:ahLst/>
            <a:cxnLst/>
            <a:rect l="l" t="t" r="r" b="b"/>
            <a:pathLst>
              <a:path w="937260" h="937260">
                <a:moveTo>
                  <a:pt x="0" y="468630"/>
                </a:moveTo>
                <a:lnTo>
                  <a:pt x="2419" y="420713"/>
                </a:lnTo>
                <a:lnTo>
                  <a:pt x="9521" y="374182"/>
                </a:lnTo>
                <a:lnTo>
                  <a:pt x="21069" y="329270"/>
                </a:lnTo>
                <a:lnTo>
                  <a:pt x="36827" y="286214"/>
                </a:lnTo>
                <a:lnTo>
                  <a:pt x="56561" y="245249"/>
                </a:lnTo>
                <a:lnTo>
                  <a:pt x="80035" y="206610"/>
                </a:lnTo>
                <a:lnTo>
                  <a:pt x="107013" y="170534"/>
                </a:lnTo>
                <a:lnTo>
                  <a:pt x="137260" y="137255"/>
                </a:lnTo>
                <a:lnTo>
                  <a:pt x="170539" y="107009"/>
                </a:lnTo>
                <a:lnTo>
                  <a:pt x="206616" y="80032"/>
                </a:lnTo>
                <a:lnTo>
                  <a:pt x="245254" y="56559"/>
                </a:lnTo>
                <a:lnTo>
                  <a:pt x="286219" y="36826"/>
                </a:lnTo>
                <a:lnTo>
                  <a:pt x="329275" y="21067"/>
                </a:lnTo>
                <a:lnTo>
                  <a:pt x="374185" y="9520"/>
                </a:lnTo>
                <a:lnTo>
                  <a:pt x="420715" y="2419"/>
                </a:lnTo>
                <a:lnTo>
                  <a:pt x="468630" y="0"/>
                </a:lnTo>
                <a:lnTo>
                  <a:pt x="516544" y="2419"/>
                </a:lnTo>
                <a:lnTo>
                  <a:pt x="563074" y="9520"/>
                </a:lnTo>
                <a:lnTo>
                  <a:pt x="607984" y="21067"/>
                </a:lnTo>
                <a:lnTo>
                  <a:pt x="651040" y="36826"/>
                </a:lnTo>
                <a:lnTo>
                  <a:pt x="692005" y="56559"/>
                </a:lnTo>
                <a:lnTo>
                  <a:pt x="730643" y="80032"/>
                </a:lnTo>
                <a:lnTo>
                  <a:pt x="766720" y="107009"/>
                </a:lnTo>
                <a:lnTo>
                  <a:pt x="799999" y="137255"/>
                </a:lnTo>
                <a:lnTo>
                  <a:pt x="830246" y="170534"/>
                </a:lnTo>
                <a:lnTo>
                  <a:pt x="857224" y="206610"/>
                </a:lnTo>
                <a:lnTo>
                  <a:pt x="880698" y="245249"/>
                </a:lnTo>
                <a:lnTo>
                  <a:pt x="900432" y="286214"/>
                </a:lnTo>
                <a:lnTo>
                  <a:pt x="916190" y="329270"/>
                </a:lnTo>
                <a:lnTo>
                  <a:pt x="927738" y="374182"/>
                </a:lnTo>
                <a:lnTo>
                  <a:pt x="934840" y="420713"/>
                </a:lnTo>
                <a:lnTo>
                  <a:pt x="937260" y="468630"/>
                </a:lnTo>
                <a:lnTo>
                  <a:pt x="934840" y="516546"/>
                </a:lnTo>
                <a:lnTo>
                  <a:pt x="927738" y="563077"/>
                </a:lnTo>
                <a:lnTo>
                  <a:pt x="916190" y="607989"/>
                </a:lnTo>
                <a:lnTo>
                  <a:pt x="900432" y="651045"/>
                </a:lnTo>
                <a:lnTo>
                  <a:pt x="880698" y="692010"/>
                </a:lnTo>
                <a:lnTo>
                  <a:pt x="857224" y="730649"/>
                </a:lnTo>
                <a:lnTo>
                  <a:pt x="830246" y="766725"/>
                </a:lnTo>
                <a:lnTo>
                  <a:pt x="799999" y="800004"/>
                </a:lnTo>
                <a:lnTo>
                  <a:pt x="766720" y="830250"/>
                </a:lnTo>
                <a:lnTo>
                  <a:pt x="730643" y="857227"/>
                </a:lnTo>
                <a:lnTo>
                  <a:pt x="692005" y="880700"/>
                </a:lnTo>
                <a:lnTo>
                  <a:pt x="651040" y="900433"/>
                </a:lnTo>
                <a:lnTo>
                  <a:pt x="607984" y="916192"/>
                </a:lnTo>
                <a:lnTo>
                  <a:pt x="563074" y="927739"/>
                </a:lnTo>
                <a:lnTo>
                  <a:pt x="516544" y="934840"/>
                </a:lnTo>
                <a:lnTo>
                  <a:pt x="468630" y="937260"/>
                </a:lnTo>
                <a:lnTo>
                  <a:pt x="420715" y="934840"/>
                </a:lnTo>
                <a:lnTo>
                  <a:pt x="374185" y="927739"/>
                </a:lnTo>
                <a:lnTo>
                  <a:pt x="329275" y="916192"/>
                </a:lnTo>
                <a:lnTo>
                  <a:pt x="286219" y="900433"/>
                </a:lnTo>
                <a:lnTo>
                  <a:pt x="245254" y="880700"/>
                </a:lnTo>
                <a:lnTo>
                  <a:pt x="206616" y="857227"/>
                </a:lnTo>
                <a:lnTo>
                  <a:pt x="170539" y="830250"/>
                </a:lnTo>
                <a:lnTo>
                  <a:pt x="137260" y="800004"/>
                </a:lnTo>
                <a:lnTo>
                  <a:pt x="107013" y="766725"/>
                </a:lnTo>
                <a:lnTo>
                  <a:pt x="80035" y="730649"/>
                </a:lnTo>
                <a:lnTo>
                  <a:pt x="56561" y="692010"/>
                </a:lnTo>
                <a:lnTo>
                  <a:pt x="36827" y="651045"/>
                </a:lnTo>
                <a:lnTo>
                  <a:pt x="21069" y="607989"/>
                </a:lnTo>
                <a:lnTo>
                  <a:pt x="9521" y="563077"/>
                </a:lnTo>
                <a:lnTo>
                  <a:pt x="2419" y="516546"/>
                </a:lnTo>
                <a:lnTo>
                  <a:pt x="0" y="468630"/>
                </a:lnTo>
                <a:close/>
              </a:path>
            </a:pathLst>
          </a:custGeom>
          <a:ln w="25400">
            <a:solidFill>
              <a:srgbClr val="448291"/>
            </a:solidFill>
          </a:ln>
        </p:spPr>
        <p:txBody>
          <a:bodyPr wrap="square" lIns="0" tIns="0" rIns="0" bIns="0" rtlCol="0"/>
          <a:lstStyle/>
          <a:p>
            <a:endParaRPr/>
          </a:p>
        </p:txBody>
      </p:sp>
      <p:sp>
        <p:nvSpPr>
          <p:cNvPr id="19" name="object 19"/>
          <p:cNvSpPr/>
          <p:nvPr/>
        </p:nvSpPr>
        <p:spPr>
          <a:xfrm>
            <a:off x="550926" y="5124450"/>
            <a:ext cx="10723245" cy="749935"/>
          </a:xfrm>
          <a:custGeom>
            <a:avLst/>
            <a:gdLst/>
            <a:ahLst/>
            <a:cxnLst/>
            <a:rect l="l" t="t" r="r" b="b"/>
            <a:pathLst>
              <a:path w="10723245" h="749935">
                <a:moveTo>
                  <a:pt x="0" y="749808"/>
                </a:moveTo>
                <a:lnTo>
                  <a:pt x="10722864" y="749808"/>
                </a:lnTo>
                <a:lnTo>
                  <a:pt x="10722864" y="0"/>
                </a:lnTo>
                <a:lnTo>
                  <a:pt x="0" y="0"/>
                </a:lnTo>
                <a:lnTo>
                  <a:pt x="0" y="749808"/>
                </a:lnTo>
                <a:close/>
              </a:path>
            </a:pathLst>
          </a:custGeom>
          <a:solidFill>
            <a:srgbClr val="91A93A"/>
          </a:solidFill>
        </p:spPr>
        <p:txBody>
          <a:bodyPr wrap="square" lIns="0" tIns="0" rIns="0" bIns="0" rtlCol="0"/>
          <a:lstStyle/>
          <a:p>
            <a:endParaRPr/>
          </a:p>
        </p:txBody>
      </p:sp>
      <p:sp>
        <p:nvSpPr>
          <p:cNvPr id="20" name="object 20"/>
          <p:cNvSpPr/>
          <p:nvPr/>
        </p:nvSpPr>
        <p:spPr>
          <a:xfrm>
            <a:off x="550926" y="5124450"/>
            <a:ext cx="10723245" cy="749935"/>
          </a:xfrm>
          <a:custGeom>
            <a:avLst/>
            <a:gdLst/>
            <a:ahLst/>
            <a:cxnLst/>
            <a:rect l="l" t="t" r="r" b="b"/>
            <a:pathLst>
              <a:path w="10723245" h="749935">
                <a:moveTo>
                  <a:pt x="0" y="749808"/>
                </a:moveTo>
                <a:lnTo>
                  <a:pt x="10722864" y="749808"/>
                </a:lnTo>
                <a:lnTo>
                  <a:pt x="10722864" y="0"/>
                </a:lnTo>
                <a:lnTo>
                  <a:pt x="0" y="0"/>
                </a:lnTo>
                <a:lnTo>
                  <a:pt x="0" y="749808"/>
                </a:lnTo>
                <a:close/>
              </a:path>
            </a:pathLst>
          </a:custGeom>
          <a:ln w="25400">
            <a:solidFill>
              <a:srgbClr val="91A93A"/>
            </a:solidFill>
          </a:ln>
        </p:spPr>
        <p:txBody>
          <a:bodyPr wrap="square" lIns="0" tIns="0" rIns="0" bIns="0" rtlCol="0"/>
          <a:lstStyle/>
          <a:p>
            <a:endParaRPr/>
          </a:p>
        </p:txBody>
      </p:sp>
      <p:sp>
        <p:nvSpPr>
          <p:cNvPr id="21" name="object 21"/>
          <p:cNvSpPr txBox="1"/>
          <p:nvPr/>
        </p:nvSpPr>
        <p:spPr>
          <a:xfrm>
            <a:off x="1133347" y="5233161"/>
            <a:ext cx="9930765" cy="513080"/>
          </a:xfrm>
          <a:prstGeom prst="rect">
            <a:avLst/>
          </a:prstGeom>
        </p:spPr>
        <p:txBody>
          <a:bodyPr vert="horz" wrap="square" lIns="0" tIns="12065" rIns="0" bIns="0" rtlCol="0">
            <a:spAutoFit/>
          </a:bodyPr>
          <a:lstStyle/>
          <a:p>
            <a:pPr marL="12700" marR="5080">
              <a:lnSpc>
                <a:spcPct val="100000"/>
              </a:lnSpc>
              <a:spcBef>
                <a:spcPts val="95"/>
              </a:spcBef>
            </a:pPr>
            <a:r>
              <a:rPr sz="1600" spc="-30" dirty="0">
                <a:solidFill>
                  <a:srgbClr val="FFFFFF"/>
                </a:solidFill>
                <a:latin typeface="Arial"/>
                <a:cs typeface="Arial"/>
              </a:rPr>
              <a:t>0 </a:t>
            </a:r>
            <a:r>
              <a:rPr sz="1600" spc="-95" dirty="0">
                <a:solidFill>
                  <a:srgbClr val="FFFFFF"/>
                </a:solidFill>
                <a:latin typeface="Arial"/>
                <a:cs typeface="Arial"/>
              </a:rPr>
              <a:t>– </a:t>
            </a:r>
            <a:r>
              <a:rPr sz="1600" spc="-15" dirty="0">
                <a:solidFill>
                  <a:srgbClr val="FFFFFF"/>
                </a:solidFill>
                <a:latin typeface="Arial"/>
                <a:cs typeface="Arial"/>
              </a:rPr>
              <a:t>Du </a:t>
            </a:r>
            <a:r>
              <a:rPr sz="1600" spc="-50" dirty="0">
                <a:solidFill>
                  <a:srgbClr val="FFFFFF"/>
                </a:solidFill>
                <a:latin typeface="Arial"/>
                <a:cs typeface="Arial"/>
              </a:rPr>
              <a:t>lyssnar </a:t>
            </a:r>
            <a:r>
              <a:rPr sz="1600" spc="-10" dirty="0">
                <a:solidFill>
                  <a:srgbClr val="FFFFFF"/>
                </a:solidFill>
                <a:latin typeface="Arial"/>
                <a:cs typeface="Arial"/>
              </a:rPr>
              <a:t>inte. </a:t>
            </a:r>
            <a:r>
              <a:rPr sz="1600" spc="-15" dirty="0">
                <a:solidFill>
                  <a:srgbClr val="FFFFFF"/>
                </a:solidFill>
                <a:latin typeface="Arial"/>
                <a:cs typeface="Arial"/>
              </a:rPr>
              <a:t>Du </a:t>
            </a:r>
            <a:r>
              <a:rPr sz="1600" spc="-10" dirty="0">
                <a:solidFill>
                  <a:srgbClr val="FFFFFF"/>
                </a:solidFill>
                <a:latin typeface="Arial"/>
                <a:cs typeface="Arial"/>
              </a:rPr>
              <a:t>tänker </a:t>
            </a:r>
            <a:r>
              <a:rPr sz="1600" spc="-55" dirty="0">
                <a:solidFill>
                  <a:srgbClr val="FFFFFF"/>
                </a:solidFill>
                <a:latin typeface="Arial"/>
                <a:cs typeface="Arial"/>
              </a:rPr>
              <a:t>kanske </a:t>
            </a:r>
            <a:r>
              <a:rPr sz="1600" spc="-30" dirty="0">
                <a:solidFill>
                  <a:srgbClr val="FFFFFF"/>
                </a:solidFill>
                <a:latin typeface="Arial"/>
                <a:cs typeface="Arial"/>
              </a:rPr>
              <a:t>på vad </a:t>
            </a:r>
            <a:r>
              <a:rPr sz="1600" spc="25" dirty="0">
                <a:solidFill>
                  <a:srgbClr val="FFFFFF"/>
                </a:solidFill>
                <a:latin typeface="Arial"/>
                <a:cs typeface="Arial"/>
              </a:rPr>
              <a:t>du </a:t>
            </a:r>
            <a:r>
              <a:rPr sz="1600" spc="-40" dirty="0">
                <a:solidFill>
                  <a:srgbClr val="FFFFFF"/>
                </a:solidFill>
                <a:latin typeface="Arial"/>
                <a:cs typeface="Arial"/>
              </a:rPr>
              <a:t>själv </a:t>
            </a:r>
            <a:r>
              <a:rPr sz="1600" spc="-75" dirty="0">
                <a:solidFill>
                  <a:srgbClr val="FFFFFF"/>
                </a:solidFill>
                <a:latin typeface="Arial"/>
                <a:cs typeface="Arial"/>
              </a:rPr>
              <a:t>ska </a:t>
            </a:r>
            <a:r>
              <a:rPr sz="1600" spc="-65" dirty="0">
                <a:solidFill>
                  <a:srgbClr val="FFFFFF"/>
                </a:solidFill>
                <a:latin typeface="Arial"/>
                <a:cs typeface="Arial"/>
              </a:rPr>
              <a:t>säga </a:t>
            </a:r>
            <a:r>
              <a:rPr sz="1600" spc="-35" dirty="0">
                <a:solidFill>
                  <a:srgbClr val="FFFFFF"/>
                </a:solidFill>
                <a:latin typeface="Arial"/>
                <a:cs typeface="Arial"/>
              </a:rPr>
              <a:t>härnäst, </a:t>
            </a:r>
            <a:r>
              <a:rPr sz="1600" spc="-10" dirty="0">
                <a:solidFill>
                  <a:srgbClr val="FFFFFF"/>
                </a:solidFill>
                <a:latin typeface="Arial"/>
                <a:cs typeface="Arial"/>
              </a:rPr>
              <a:t>eller </a:t>
            </a:r>
            <a:r>
              <a:rPr sz="1600" spc="-105" dirty="0">
                <a:solidFill>
                  <a:srgbClr val="FFFFFF"/>
                </a:solidFill>
                <a:latin typeface="Arial"/>
                <a:cs typeface="Arial"/>
              </a:rPr>
              <a:t>så </a:t>
            </a:r>
            <a:r>
              <a:rPr sz="1600" spc="-15" dirty="0">
                <a:solidFill>
                  <a:srgbClr val="FFFFFF"/>
                </a:solidFill>
                <a:latin typeface="Arial"/>
                <a:cs typeface="Arial"/>
              </a:rPr>
              <a:t>fokuserar </a:t>
            </a:r>
            <a:r>
              <a:rPr sz="1600" spc="25" dirty="0">
                <a:solidFill>
                  <a:srgbClr val="FFFFFF"/>
                </a:solidFill>
                <a:latin typeface="Arial"/>
                <a:cs typeface="Arial"/>
              </a:rPr>
              <a:t>du </a:t>
            </a:r>
            <a:r>
              <a:rPr sz="1600" spc="-30" dirty="0">
                <a:solidFill>
                  <a:srgbClr val="FFFFFF"/>
                </a:solidFill>
                <a:latin typeface="Arial"/>
                <a:cs typeface="Arial"/>
              </a:rPr>
              <a:t>på </a:t>
            </a:r>
            <a:r>
              <a:rPr sz="1600" spc="25" dirty="0">
                <a:solidFill>
                  <a:srgbClr val="FFFFFF"/>
                </a:solidFill>
                <a:latin typeface="Arial"/>
                <a:cs typeface="Arial"/>
              </a:rPr>
              <a:t>något </a:t>
            </a:r>
            <a:r>
              <a:rPr sz="1600" spc="15" dirty="0">
                <a:solidFill>
                  <a:srgbClr val="FFFFFF"/>
                </a:solidFill>
                <a:latin typeface="Arial"/>
                <a:cs typeface="Arial"/>
              </a:rPr>
              <a:t>helt </a:t>
            </a:r>
            <a:r>
              <a:rPr sz="1600" spc="-10" dirty="0">
                <a:solidFill>
                  <a:srgbClr val="FFFFFF"/>
                </a:solidFill>
                <a:latin typeface="Arial"/>
                <a:cs typeface="Arial"/>
              </a:rPr>
              <a:t>annat  </a:t>
            </a:r>
            <a:r>
              <a:rPr sz="1600" spc="-20" dirty="0">
                <a:solidFill>
                  <a:srgbClr val="FFFFFF"/>
                </a:solidFill>
                <a:latin typeface="Arial"/>
                <a:cs typeface="Arial"/>
              </a:rPr>
              <a:t>som </a:t>
            </a:r>
            <a:r>
              <a:rPr sz="1600" spc="5" dirty="0">
                <a:solidFill>
                  <a:srgbClr val="FFFFFF"/>
                </a:solidFill>
                <a:latin typeface="Arial"/>
                <a:cs typeface="Arial"/>
              </a:rPr>
              <a:t>inte </a:t>
            </a:r>
            <a:r>
              <a:rPr sz="1600" spc="10" dirty="0">
                <a:solidFill>
                  <a:srgbClr val="FFFFFF"/>
                </a:solidFill>
                <a:latin typeface="Arial"/>
                <a:cs typeface="Arial"/>
              </a:rPr>
              <a:t>rör </a:t>
            </a:r>
            <a:r>
              <a:rPr sz="1600" spc="-25" dirty="0">
                <a:solidFill>
                  <a:srgbClr val="FFFFFF"/>
                </a:solidFill>
                <a:latin typeface="Arial"/>
                <a:cs typeface="Arial"/>
              </a:rPr>
              <a:t>samtalet,</a:t>
            </a:r>
            <a:r>
              <a:rPr sz="1600" spc="-30" dirty="0">
                <a:solidFill>
                  <a:srgbClr val="FFFFFF"/>
                </a:solidFill>
                <a:latin typeface="Arial"/>
                <a:cs typeface="Arial"/>
              </a:rPr>
              <a:t> </a:t>
            </a:r>
            <a:r>
              <a:rPr sz="1600" spc="-5" dirty="0">
                <a:solidFill>
                  <a:srgbClr val="FFFFFF"/>
                </a:solidFill>
                <a:latin typeface="Arial"/>
                <a:cs typeface="Arial"/>
              </a:rPr>
              <a:t>samtidigt..</a:t>
            </a:r>
            <a:endParaRPr sz="1600">
              <a:latin typeface="Arial"/>
              <a:cs typeface="Arial"/>
            </a:endParaRPr>
          </a:p>
        </p:txBody>
      </p:sp>
      <p:sp>
        <p:nvSpPr>
          <p:cNvPr id="22" name="object 22"/>
          <p:cNvSpPr/>
          <p:nvPr/>
        </p:nvSpPr>
        <p:spPr>
          <a:xfrm>
            <a:off x="81534" y="5029961"/>
            <a:ext cx="939165" cy="939165"/>
          </a:xfrm>
          <a:custGeom>
            <a:avLst/>
            <a:gdLst/>
            <a:ahLst/>
            <a:cxnLst/>
            <a:rect l="l" t="t" r="r" b="b"/>
            <a:pathLst>
              <a:path w="939165" h="939164">
                <a:moveTo>
                  <a:pt x="469392" y="0"/>
                </a:moveTo>
                <a:lnTo>
                  <a:pt x="421400" y="2423"/>
                </a:lnTo>
                <a:lnTo>
                  <a:pt x="374794" y="9537"/>
                </a:lnTo>
                <a:lnTo>
                  <a:pt x="329811" y="21105"/>
                </a:lnTo>
                <a:lnTo>
                  <a:pt x="286685" y="36891"/>
                </a:lnTo>
                <a:lnTo>
                  <a:pt x="245654" y="56659"/>
                </a:lnTo>
                <a:lnTo>
                  <a:pt x="206952" y="80172"/>
                </a:lnTo>
                <a:lnTo>
                  <a:pt x="170817" y="107196"/>
                </a:lnTo>
                <a:lnTo>
                  <a:pt x="137483" y="137493"/>
                </a:lnTo>
                <a:lnTo>
                  <a:pt x="107188" y="170827"/>
                </a:lnTo>
                <a:lnTo>
                  <a:pt x="80166" y="206964"/>
                </a:lnTo>
                <a:lnTo>
                  <a:pt x="56654" y="245665"/>
                </a:lnTo>
                <a:lnTo>
                  <a:pt x="36887" y="286696"/>
                </a:lnTo>
                <a:lnTo>
                  <a:pt x="21103" y="329820"/>
                </a:lnTo>
                <a:lnTo>
                  <a:pt x="9536" y="374802"/>
                </a:lnTo>
                <a:lnTo>
                  <a:pt x="2423" y="421404"/>
                </a:lnTo>
                <a:lnTo>
                  <a:pt x="0" y="469391"/>
                </a:lnTo>
                <a:lnTo>
                  <a:pt x="2423" y="517383"/>
                </a:lnTo>
                <a:lnTo>
                  <a:pt x="9536" y="563989"/>
                </a:lnTo>
                <a:lnTo>
                  <a:pt x="21103" y="608972"/>
                </a:lnTo>
                <a:lnTo>
                  <a:pt x="36887" y="652098"/>
                </a:lnTo>
                <a:lnTo>
                  <a:pt x="56654" y="693129"/>
                </a:lnTo>
                <a:lnTo>
                  <a:pt x="80166" y="731831"/>
                </a:lnTo>
                <a:lnTo>
                  <a:pt x="107188" y="767966"/>
                </a:lnTo>
                <a:lnTo>
                  <a:pt x="137483" y="801300"/>
                </a:lnTo>
                <a:lnTo>
                  <a:pt x="170817" y="831595"/>
                </a:lnTo>
                <a:lnTo>
                  <a:pt x="206952" y="858617"/>
                </a:lnTo>
                <a:lnTo>
                  <a:pt x="245654" y="882129"/>
                </a:lnTo>
                <a:lnTo>
                  <a:pt x="286685" y="901896"/>
                </a:lnTo>
                <a:lnTo>
                  <a:pt x="329811" y="917680"/>
                </a:lnTo>
                <a:lnTo>
                  <a:pt x="374794" y="929247"/>
                </a:lnTo>
                <a:lnTo>
                  <a:pt x="421400" y="936360"/>
                </a:lnTo>
                <a:lnTo>
                  <a:pt x="469392" y="938784"/>
                </a:lnTo>
                <a:lnTo>
                  <a:pt x="517383" y="936360"/>
                </a:lnTo>
                <a:lnTo>
                  <a:pt x="563989" y="929247"/>
                </a:lnTo>
                <a:lnTo>
                  <a:pt x="608972" y="917680"/>
                </a:lnTo>
                <a:lnTo>
                  <a:pt x="652098" y="901896"/>
                </a:lnTo>
                <a:lnTo>
                  <a:pt x="693129" y="882129"/>
                </a:lnTo>
                <a:lnTo>
                  <a:pt x="731831" y="858617"/>
                </a:lnTo>
                <a:lnTo>
                  <a:pt x="767966" y="831595"/>
                </a:lnTo>
                <a:lnTo>
                  <a:pt x="801300" y="801300"/>
                </a:lnTo>
                <a:lnTo>
                  <a:pt x="831595" y="767966"/>
                </a:lnTo>
                <a:lnTo>
                  <a:pt x="858617" y="731831"/>
                </a:lnTo>
                <a:lnTo>
                  <a:pt x="882129" y="693129"/>
                </a:lnTo>
                <a:lnTo>
                  <a:pt x="901896" y="652098"/>
                </a:lnTo>
                <a:lnTo>
                  <a:pt x="917680" y="608972"/>
                </a:lnTo>
                <a:lnTo>
                  <a:pt x="929247" y="563989"/>
                </a:lnTo>
                <a:lnTo>
                  <a:pt x="936360" y="517383"/>
                </a:lnTo>
                <a:lnTo>
                  <a:pt x="938784" y="469391"/>
                </a:lnTo>
                <a:lnTo>
                  <a:pt x="936360" y="421404"/>
                </a:lnTo>
                <a:lnTo>
                  <a:pt x="929247" y="374802"/>
                </a:lnTo>
                <a:lnTo>
                  <a:pt x="917680" y="329820"/>
                </a:lnTo>
                <a:lnTo>
                  <a:pt x="901896" y="286696"/>
                </a:lnTo>
                <a:lnTo>
                  <a:pt x="882129" y="245665"/>
                </a:lnTo>
                <a:lnTo>
                  <a:pt x="858617" y="206964"/>
                </a:lnTo>
                <a:lnTo>
                  <a:pt x="831595" y="170827"/>
                </a:lnTo>
                <a:lnTo>
                  <a:pt x="801300" y="137493"/>
                </a:lnTo>
                <a:lnTo>
                  <a:pt x="767966" y="107196"/>
                </a:lnTo>
                <a:lnTo>
                  <a:pt x="731831" y="80172"/>
                </a:lnTo>
                <a:lnTo>
                  <a:pt x="693129" y="56659"/>
                </a:lnTo>
                <a:lnTo>
                  <a:pt x="652098" y="36891"/>
                </a:lnTo>
                <a:lnTo>
                  <a:pt x="608972" y="21105"/>
                </a:lnTo>
                <a:lnTo>
                  <a:pt x="563989" y="9537"/>
                </a:lnTo>
                <a:lnTo>
                  <a:pt x="517383" y="2423"/>
                </a:lnTo>
                <a:lnTo>
                  <a:pt x="469392" y="0"/>
                </a:lnTo>
                <a:close/>
              </a:path>
            </a:pathLst>
          </a:custGeom>
          <a:solidFill>
            <a:srgbClr val="FFFFFF"/>
          </a:solidFill>
        </p:spPr>
        <p:txBody>
          <a:bodyPr wrap="square" lIns="0" tIns="0" rIns="0" bIns="0" rtlCol="0"/>
          <a:lstStyle/>
          <a:p>
            <a:endParaRPr/>
          </a:p>
        </p:txBody>
      </p:sp>
      <p:sp>
        <p:nvSpPr>
          <p:cNvPr id="23" name="object 23"/>
          <p:cNvSpPr/>
          <p:nvPr/>
        </p:nvSpPr>
        <p:spPr>
          <a:xfrm>
            <a:off x="81534" y="5029961"/>
            <a:ext cx="939165" cy="939165"/>
          </a:xfrm>
          <a:custGeom>
            <a:avLst/>
            <a:gdLst/>
            <a:ahLst/>
            <a:cxnLst/>
            <a:rect l="l" t="t" r="r" b="b"/>
            <a:pathLst>
              <a:path w="939165" h="939164">
                <a:moveTo>
                  <a:pt x="0" y="469391"/>
                </a:moveTo>
                <a:lnTo>
                  <a:pt x="2423" y="421404"/>
                </a:lnTo>
                <a:lnTo>
                  <a:pt x="9536" y="374802"/>
                </a:lnTo>
                <a:lnTo>
                  <a:pt x="21103" y="329820"/>
                </a:lnTo>
                <a:lnTo>
                  <a:pt x="36887" y="286696"/>
                </a:lnTo>
                <a:lnTo>
                  <a:pt x="56654" y="245665"/>
                </a:lnTo>
                <a:lnTo>
                  <a:pt x="80166" y="206964"/>
                </a:lnTo>
                <a:lnTo>
                  <a:pt x="107188" y="170827"/>
                </a:lnTo>
                <a:lnTo>
                  <a:pt x="137483" y="137493"/>
                </a:lnTo>
                <a:lnTo>
                  <a:pt x="170817" y="107196"/>
                </a:lnTo>
                <a:lnTo>
                  <a:pt x="206952" y="80172"/>
                </a:lnTo>
                <a:lnTo>
                  <a:pt x="245654" y="56659"/>
                </a:lnTo>
                <a:lnTo>
                  <a:pt x="286685" y="36891"/>
                </a:lnTo>
                <a:lnTo>
                  <a:pt x="329811" y="21105"/>
                </a:lnTo>
                <a:lnTo>
                  <a:pt x="374794" y="9537"/>
                </a:lnTo>
                <a:lnTo>
                  <a:pt x="421400" y="2423"/>
                </a:lnTo>
                <a:lnTo>
                  <a:pt x="469392" y="0"/>
                </a:lnTo>
                <a:lnTo>
                  <a:pt x="517383" y="2423"/>
                </a:lnTo>
                <a:lnTo>
                  <a:pt x="563989" y="9537"/>
                </a:lnTo>
                <a:lnTo>
                  <a:pt x="608972" y="21105"/>
                </a:lnTo>
                <a:lnTo>
                  <a:pt x="652098" y="36891"/>
                </a:lnTo>
                <a:lnTo>
                  <a:pt x="693129" y="56659"/>
                </a:lnTo>
                <a:lnTo>
                  <a:pt x="731831" y="80172"/>
                </a:lnTo>
                <a:lnTo>
                  <a:pt x="767966" y="107196"/>
                </a:lnTo>
                <a:lnTo>
                  <a:pt x="801300" y="137493"/>
                </a:lnTo>
                <a:lnTo>
                  <a:pt x="831595" y="170827"/>
                </a:lnTo>
                <a:lnTo>
                  <a:pt x="858617" y="206964"/>
                </a:lnTo>
                <a:lnTo>
                  <a:pt x="882129" y="245665"/>
                </a:lnTo>
                <a:lnTo>
                  <a:pt x="901896" y="286696"/>
                </a:lnTo>
                <a:lnTo>
                  <a:pt x="917680" y="329820"/>
                </a:lnTo>
                <a:lnTo>
                  <a:pt x="929247" y="374802"/>
                </a:lnTo>
                <a:lnTo>
                  <a:pt x="936360" y="421404"/>
                </a:lnTo>
                <a:lnTo>
                  <a:pt x="938784" y="469391"/>
                </a:lnTo>
                <a:lnTo>
                  <a:pt x="936360" y="517383"/>
                </a:lnTo>
                <a:lnTo>
                  <a:pt x="929247" y="563989"/>
                </a:lnTo>
                <a:lnTo>
                  <a:pt x="917680" y="608972"/>
                </a:lnTo>
                <a:lnTo>
                  <a:pt x="901896" y="652098"/>
                </a:lnTo>
                <a:lnTo>
                  <a:pt x="882129" y="693129"/>
                </a:lnTo>
                <a:lnTo>
                  <a:pt x="858617" y="731831"/>
                </a:lnTo>
                <a:lnTo>
                  <a:pt x="831595" y="767966"/>
                </a:lnTo>
                <a:lnTo>
                  <a:pt x="801300" y="801300"/>
                </a:lnTo>
                <a:lnTo>
                  <a:pt x="767966" y="831595"/>
                </a:lnTo>
                <a:lnTo>
                  <a:pt x="731831" y="858617"/>
                </a:lnTo>
                <a:lnTo>
                  <a:pt x="693129" y="882129"/>
                </a:lnTo>
                <a:lnTo>
                  <a:pt x="652098" y="901896"/>
                </a:lnTo>
                <a:lnTo>
                  <a:pt x="608972" y="917680"/>
                </a:lnTo>
                <a:lnTo>
                  <a:pt x="563989" y="929247"/>
                </a:lnTo>
                <a:lnTo>
                  <a:pt x="517383" y="936360"/>
                </a:lnTo>
                <a:lnTo>
                  <a:pt x="469392" y="938784"/>
                </a:lnTo>
                <a:lnTo>
                  <a:pt x="421400" y="936360"/>
                </a:lnTo>
                <a:lnTo>
                  <a:pt x="374794" y="929247"/>
                </a:lnTo>
                <a:lnTo>
                  <a:pt x="329811" y="917680"/>
                </a:lnTo>
                <a:lnTo>
                  <a:pt x="286685" y="901896"/>
                </a:lnTo>
                <a:lnTo>
                  <a:pt x="245654" y="882129"/>
                </a:lnTo>
                <a:lnTo>
                  <a:pt x="206952" y="858617"/>
                </a:lnTo>
                <a:lnTo>
                  <a:pt x="170817" y="831595"/>
                </a:lnTo>
                <a:lnTo>
                  <a:pt x="137483" y="801300"/>
                </a:lnTo>
                <a:lnTo>
                  <a:pt x="107188" y="767966"/>
                </a:lnTo>
                <a:lnTo>
                  <a:pt x="80166" y="731831"/>
                </a:lnTo>
                <a:lnTo>
                  <a:pt x="56654" y="693129"/>
                </a:lnTo>
                <a:lnTo>
                  <a:pt x="36887" y="652098"/>
                </a:lnTo>
                <a:lnTo>
                  <a:pt x="21103" y="608972"/>
                </a:lnTo>
                <a:lnTo>
                  <a:pt x="9536" y="563989"/>
                </a:lnTo>
                <a:lnTo>
                  <a:pt x="2423" y="517383"/>
                </a:lnTo>
                <a:lnTo>
                  <a:pt x="0" y="469391"/>
                </a:lnTo>
                <a:close/>
              </a:path>
            </a:pathLst>
          </a:custGeom>
          <a:ln w="25400">
            <a:solidFill>
              <a:srgbClr val="448291"/>
            </a:solidFill>
          </a:ln>
        </p:spPr>
        <p:txBody>
          <a:bodyPr wrap="square" lIns="0" tIns="0" rIns="0" bIns="0" rtlCol="0"/>
          <a:lstStyle/>
          <a:p>
            <a:endParaRPr/>
          </a:p>
        </p:txBody>
      </p:sp>
      <p:sp>
        <p:nvSpPr>
          <p:cNvPr id="24" name="object 24"/>
          <p:cNvSpPr txBox="1"/>
          <p:nvPr/>
        </p:nvSpPr>
        <p:spPr>
          <a:xfrm>
            <a:off x="431088" y="1915160"/>
            <a:ext cx="189865" cy="391160"/>
          </a:xfrm>
          <a:prstGeom prst="rect">
            <a:avLst/>
          </a:prstGeom>
        </p:spPr>
        <p:txBody>
          <a:bodyPr vert="horz" wrap="square" lIns="0" tIns="12700" rIns="0" bIns="0" rtlCol="0">
            <a:spAutoFit/>
          </a:bodyPr>
          <a:lstStyle/>
          <a:p>
            <a:pPr marL="12700">
              <a:lnSpc>
                <a:spcPct val="100000"/>
              </a:lnSpc>
              <a:spcBef>
                <a:spcPts val="100"/>
              </a:spcBef>
            </a:pPr>
            <a:r>
              <a:rPr sz="2400" spc="-45" dirty="0">
                <a:solidFill>
                  <a:srgbClr val="E0AC18"/>
                </a:solidFill>
                <a:latin typeface="Arial"/>
                <a:cs typeface="Arial"/>
              </a:rPr>
              <a:t>3</a:t>
            </a:r>
            <a:endParaRPr sz="2400">
              <a:latin typeface="Arial"/>
              <a:cs typeface="Arial"/>
            </a:endParaRPr>
          </a:p>
        </p:txBody>
      </p:sp>
      <p:sp>
        <p:nvSpPr>
          <p:cNvPr id="25" name="object 25"/>
          <p:cNvSpPr txBox="1"/>
          <p:nvPr/>
        </p:nvSpPr>
        <p:spPr>
          <a:xfrm>
            <a:off x="903224" y="3026791"/>
            <a:ext cx="189865" cy="391160"/>
          </a:xfrm>
          <a:prstGeom prst="rect">
            <a:avLst/>
          </a:prstGeom>
        </p:spPr>
        <p:txBody>
          <a:bodyPr vert="horz" wrap="square" lIns="0" tIns="12700" rIns="0" bIns="0" rtlCol="0">
            <a:spAutoFit/>
          </a:bodyPr>
          <a:lstStyle/>
          <a:p>
            <a:pPr marL="12700">
              <a:lnSpc>
                <a:spcPct val="100000"/>
              </a:lnSpc>
              <a:spcBef>
                <a:spcPts val="100"/>
              </a:spcBef>
            </a:pPr>
            <a:r>
              <a:rPr sz="2400" spc="-45" dirty="0">
                <a:solidFill>
                  <a:srgbClr val="448291"/>
                </a:solidFill>
                <a:latin typeface="Arial"/>
                <a:cs typeface="Arial"/>
              </a:rPr>
              <a:t>2</a:t>
            </a:r>
            <a:endParaRPr sz="2400">
              <a:latin typeface="Arial"/>
              <a:cs typeface="Arial"/>
            </a:endParaRPr>
          </a:p>
        </p:txBody>
      </p:sp>
      <p:sp>
        <p:nvSpPr>
          <p:cNvPr id="26" name="object 26"/>
          <p:cNvSpPr txBox="1"/>
          <p:nvPr/>
        </p:nvSpPr>
        <p:spPr>
          <a:xfrm>
            <a:off x="891032" y="4175886"/>
            <a:ext cx="189865" cy="391160"/>
          </a:xfrm>
          <a:prstGeom prst="rect">
            <a:avLst/>
          </a:prstGeom>
        </p:spPr>
        <p:txBody>
          <a:bodyPr vert="horz" wrap="square" lIns="0" tIns="12700" rIns="0" bIns="0" rtlCol="0">
            <a:spAutoFit/>
          </a:bodyPr>
          <a:lstStyle/>
          <a:p>
            <a:pPr marL="12700">
              <a:lnSpc>
                <a:spcPct val="100000"/>
              </a:lnSpc>
              <a:spcBef>
                <a:spcPts val="100"/>
              </a:spcBef>
            </a:pPr>
            <a:r>
              <a:rPr sz="2400" spc="-45" dirty="0">
                <a:solidFill>
                  <a:srgbClr val="66BE88"/>
                </a:solidFill>
                <a:latin typeface="Arial"/>
                <a:cs typeface="Arial"/>
              </a:rPr>
              <a:t>1</a:t>
            </a:r>
            <a:endParaRPr sz="2400">
              <a:latin typeface="Arial"/>
              <a:cs typeface="Arial"/>
            </a:endParaRPr>
          </a:p>
        </p:txBody>
      </p:sp>
      <p:sp>
        <p:nvSpPr>
          <p:cNvPr id="27" name="object 27"/>
          <p:cNvSpPr txBox="1"/>
          <p:nvPr/>
        </p:nvSpPr>
        <p:spPr>
          <a:xfrm>
            <a:off x="445414" y="5324957"/>
            <a:ext cx="189865" cy="391160"/>
          </a:xfrm>
          <a:prstGeom prst="rect">
            <a:avLst/>
          </a:prstGeom>
        </p:spPr>
        <p:txBody>
          <a:bodyPr vert="horz" wrap="square" lIns="0" tIns="12700" rIns="0" bIns="0" rtlCol="0">
            <a:spAutoFit/>
          </a:bodyPr>
          <a:lstStyle/>
          <a:p>
            <a:pPr marL="12700">
              <a:lnSpc>
                <a:spcPct val="100000"/>
              </a:lnSpc>
              <a:spcBef>
                <a:spcPts val="100"/>
              </a:spcBef>
            </a:pPr>
            <a:r>
              <a:rPr sz="2400" spc="-45" dirty="0">
                <a:solidFill>
                  <a:srgbClr val="272423"/>
                </a:solidFill>
                <a:latin typeface="Arial"/>
                <a:cs typeface="Arial"/>
              </a:rPr>
              <a:t>0</a:t>
            </a:r>
            <a:endParaRPr sz="2400">
              <a:latin typeface="Arial"/>
              <a:cs typeface="Arial"/>
            </a:endParaRPr>
          </a:p>
        </p:txBody>
      </p:sp>
      <p:sp>
        <p:nvSpPr>
          <p:cNvPr id="28" name="object 28"/>
          <p:cNvSpPr/>
          <p:nvPr/>
        </p:nvSpPr>
        <p:spPr>
          <a:xfrm>
            <a:off x="1107186" y="4962905"/>
            <a:ext cx="10027920" cy="0"/>
          </a:xfrm>
          <a:custGeom>
            <a:avLst/>
            <a:gdLst/>
            <a:ahLst/>
            <a:cxnLst/>
            <a:rect l="l" t="t" r="r" b="b"/>
            <a:pathLst>
              <a:path w="10027920">
                <a:moveTo>
                  <a:pt x="0" y="0"/>
                </a:moveTo>
                <a:lnTo>
                  <a:pt x="10027919" y="0"/>
                </a:lnTo>
              </a:path>
            </a:pathLst>
          </a:custGeom>
          <a:ln w="38100">
            <a:solidFill>
              <a:srgbClr val="00568D"/>
            </a:solidFill>
          </a:ln>
        </p:spPr>
        <p:txBody>
          <a:bodyPr wrap="square" lIns="0" tIns="0" rIns="0" bIns="0" rtlCol="0"/>
          <a:lstStyle/>
          <a:p>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12418FA-DACC-47F9-B701-44B7143C9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5" name="Rectangle 24">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3" name="Rectangle 32">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30">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object 2"/>
          <p:cNvSpPr txBox="1">
            <a:spLocks noGrp="1"/>
          </p:cNvSpPr>
          <p:nvPr>
            <p:ph type="title"/>
          </p:nvPr>
        </p:nvSpPr>
        <p:spPr>
          <a:xfrm>
            <a:off x="7651661" y="547066"/>
            <a:ext cx="4554821" cy="2186096"/>
          </a:xfrm>
          <a:prstGeom prst="rect">
            <a:avLst/>
          </a:prstGeom>
        </p:spPr>
        <p:txBody>
          <a:bodyPr vert="horz" lIns="0" tIns="12065" rIns="0" bIns="0" rtlCol="0" anchor="t">
            <a:normAutofit/>
          </a:bodyPr>
          <a:lstStyle/>
          <a:p>
            <a:pPr marL="12700">
              <a:spcBef>
                <a:spcPts val="95"/>
              </a:spcBef>
            </a:pPr>
            <a:r>
              <a:rPr lang="sv-SE" sz="4400" spc="50" dirty="0"/>
              <a:t>TRE </a:t>
            </a:r>
            <a:br>
              <a:rPr lang="sv-SE" sz="4400" spc="50" dirty="0"/>
            </a:br>
            <a:r>
              <a:rPr lang="sv-SE" sz="4400" spc="-50" dirty="0"/>
              <a:t>nycklar </a:t>
            </a:r>
            <a:r>
              <a:rPr lang="sv-SE" sz="4400" spc="40" dirty="0"/>
              <a:t>till </a:t>
            </a:r>
            <a:r>
              <a:rPr lang="sv-SE" sz="4400" spc="75" dirty="0"/>
              <a:t>att </a:t>
            </a:r>
            <a:r>
              <a:rPr lang="sv-SE" sz="4400" spc="-135" dirty="0"/>
              <a:t>lyssna</a:t>
            </a:r>
            <a:r>
              <a:rPr lang="sv-SE" sz="4400" spc="-85" dirty="0"/>
              <a:t> </a:t>
            </a:r>
            <a:r>
              <a:rPr lang="sv-SE" sz="4400" dirty="0"/>
              <a:t>aktivt:</a:t>
            </a:r>
          </a:p>
        </p:txBody>
      </p:sp>
      <p:graphicFrame>
        <p:nvGraphicFramePr>
          <p:cNvPr id="18" name="object 5">
            <a:extLst>
              <a:ext uri="{FF2B5EF4-FFF2-40B4-BE49-F238E27FC236}">
                <a16:creationId xmlns:a16="http://schemas.microsoft.com/office/drawing/2014/main" id="{D8425D9E-7BA5-B4CF-B58C-4993F1921EF1}"/>
              </a:ext>
            </a:extLst>
          </p:cNvPr>
          <p:cNvGraphicFramePr/>
          <p:nvPr>
            <p:extLst>
              <p:ext uri="{D42A27DB-BD31-4B8C-83A1-F6EECF244321}">
                <p14:modId xmlns:p14="http://schemas.microsoft.com/office/powerpoint/2010/main" val="1905061057"/>
              </p:ext>
            </p:extLst>
          </p:nvPr>
        </p:nvGraphicFramePr>
        <p:xfrm>
          <a:off x="550864" y="0"/>
          <a:ext cx="7646078" cy="6736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CD48BEC-3919-DAE9-94D5-8BF3D720F764}"/>
              </a:ext>
            </a:extLst>
          </p:cNvPr>
          <p:cNvSpPr>
            <a:spLocks noGrp="1"/>
          </p:cNvSpPr>
          <p:nvPr>
            <p:ph type="title"/>
          </p:nvPr>
        </p:nvSpPr>
        <p:spPr/>
        <p:txBody>
          <a:bodyPr/>
          <a:lstStyle/>
          <a:p>
            <a:r>
              <a:rPr lang="sv-SE" dirty="0">
                <a:solidFill>
                  <a:srgbClr val="FFC000"/>
                </a:solidFill>
              </a:rPr>
              <a:t>Övning</a:t>
            </a:r>
            <a:r>
              <a:rPr lang="sv-SE" dirty="0"/>
              <a:t>, 10+10 minuter</a:t>
            </a:r>
          </a:p>
        </p:txBody>
      </p:sp>
      <p:sp>
        <p:nvSpPr>
          <p:cNvPr id="3" name="Platshållare för innehåll 2">
            <a:extLst>
              <a:ext uri="{FF2B5EF4-FFF2-40B4-BE49-F238E27FC236}">
                <a16:creationId xmlns:a16="http://schemas.microsoft.com/office/drawing/2014/main" id="{15CED1D1-B041-F095-0AC6-D010C8E941A2}"/>
              </a:ext>
            </a:extLst>
          </p:cNvPr>
          <p:cNvSpPr>
            <a:spLocks noGrp="1"/>
          </p:cNvSpPr>
          <p:nvPr>
            <p:ph idx="1"/>
          </p:nvPr>
        </p:nvSpPr>
        <p:spPr/>
        <p:txBody>
          <a:bodyPr/>
          <a:lstStyle/>
          <a:p>
            <a:r>
              <a:rPr lang="sv-SE" dirty="0"/>
              <a:t>Sätt er två och två mitt emot varandra</a:t>
            </a:r>
          </a:p>
          <a:p>
            <a:r>
              <a:rPr lang="sv-SE" dirty="0"/>
              <a:t>En av er börjar med att träna på aktivt lyssnande </a:t>
            </a:r>
          </a:p>
          <a:p>
            <a:r>
              <a:rPr lang="sv-SE" dirty="0"/>
              <a:t>Den andra berättar om ett beteende som du vill arbeta med att förändra, förstärka eller arbeta bort</a:t>
            </a:r>
          </a:p>
          <a:p>
            <a:r>
              <a:rPr lang="sv-SE" dirty="0"/>
              <a:t>Efter 10 minuter byter ni roller med varandra så att båda får träna</a:t>
            </a:r>
          </a:p>
        </p:txBody>
      </p:sp>
    </p:spTree>
    <p:extLst>
      <p:ext uri="{BB962C8B-B14F-4D97-AF65-F5344CB8AC3E}">
        <p14:creationId xmlns:p14="http://schemas.microsoft.com/office/powerpoint/2010/main" val="29164485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decherryblossom.files.wordpress.com/2012/06/coffee-break.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77440" y="582409"/>
            <a:ext cx="5834907" cy="572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8976319" y="6408712"/>
            <a:ext cx="2698229"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dirty="0" err="1">
              <a:solidFill>
                <a:prstClr val="white"/>
              </a:solidFill>
              <a:latin typeface="Electrolux Sans SemiBold"/>
            </a:endParaRPr>
          </a:p>
        </p:txBody>
      </p:sp>
    </p:spTree>
    <p:extLst>
      <p:ext uri="{BB962C8B-B14F-4D97-AF65-F5344CB8AC3E}">
        <p14:creationId xmlns:p14="http://schemas.microsoft.com/office/powerpoint/2010/main" val="41492530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1" name="Rectangle 10">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6" name="Rectangle 15">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1" name="Rectangle 20">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4" name="Rectangle 23">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2" name="Rectangle 31">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0" name="Rectangle 29">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07A8E02-94EE-45E9-14C5-5B7D1CADF263}"/>
              </a:ext>
            </a:extLst>
          </p:cNvPr>
          <p:cNvSpPr>
            <a:spLocks noGrp="1"/>
          </p:cNvSpPr>
          <p:nvPr>
            <p:ph type="title"/>
          </p:nvPr>
        </p:nvSpPr>
        <p:spPr>
          <a:xfrm>
            <a:off x="6564906" y="277278"/>
            <a:ext cx="4554821" cy="1284499"/>
          </a:xfrm>
        </p:spPr>
        <p:txBody>
          <a:bodyPr vert="horz" lIns="91440" tIns="45720" rIns="91440" bIns="45720" rtlCol="0" anchor="t">
            <a:normAutofit fontScale="90000"/>
          </a:bodyPr>
          <a:lstStyle/>
          <a:p>
            <a:r>
              <a:rPr lang="en-US" sz="3200" dirty="0">
                <a:solidFill>
                  <a:srgbClr val="FFC000"/>
                </a:solidFill>
              </a:rPr>
              <a:t>Block 7</a:t>
            </a:r>
            <a:br>
              <a:rPr lang="en-US" sz="3200" dirty="0"/>
            </a:br>
            <a:r>
              <a:rPr lang="en-US" sz="3200" dirty="0" err="1"/>
              <a:t>Mål</a:t>
            </a:r>
            <a:r>
              <a:rPr lang="en-US" sz="3200" dirty="0"/>
              <a:t>, Motivation </a:t>
            </a:r>
            <a:r>
              <a:rPr lang="en-US" sz="3200" dirty="0" err="1"/>
              <a:t>och</a:t>
            </a:r>
            <a:r>
              <a:rPr lang="en-US" sz="3200" dirty="0"/>
              <a:t> </a:t>
            </a:r>
            <a:r>
              <a:rPr lang="en-US" sz="3200" dirty="0" err="1"/>
              <a:t>Engagemang</a:t>
            </a:r>
            <a:endParaRPr lang="en-US" sz="3200" dirty="0"/>
          </a:p>
        </p:txBody>
      </p:sp>
      <p:grpSp>
        <p:nvGrpSpPr>
          <p:cNvPr id="37" name="Group 36">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38" name="Oval 37">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Plant growing in a concrete crack">
            <a:extLst>
              <a:ext uri="{FF2B5EF4-FFF2-40B4-BE49-F238E27FC236}">
                <a16:creationId xmlns:a16="http://schemas.microsoft.com/office/drawing/2014/main" id="{D31247E7-5F51-ECC7-E4B9-B0AEBFC9E66A}"/>
              </a:ext>
            </a:extLst>
          </p:cNvPr>
          <p:cNvPicPr>
            <a:picLocks noChangeAspect="1"/>
          </p:cNvPicPr>
          <p:nvPr/>
        </p:nvPicPr>
        <p:blipFill rotWithShape="1">
          <a:blip r:embed="rId3">
            <a:extLst>
              <a:ext uri="{28A0092B-C50C-407E-A947-70E740481C1C}">
                <a14:useLocalDpi xmlns:a14="http://schemas.microsoft.com/office/drawing/2010/main"/>
              </a:ext>
            </a:extLst>
          </a:blip>
          <a:srcRect b="-2"/>
          <a:stretch/>
        </p:blipFill>
        <p:spPr>
          <a:xfrm>
            <a:off x="20" y="10632"/>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5" name="TextBox 4">
            <a:extLst>
              <a:ext uri="{FF2B5EF4-FFF2-40B4-BE49-F238E27FC236}">
                <a16:creationId xmlns:a16="http://schemas.microsoft.com/office/drawing/2014/main" id="{042DE0DB-6329-CD9C-20AB-C9EACCCF852D}"/>
              </a:ext>
            </a:extLst>
          </p:cNvPr>
          <p:cNvSpPr txBox="1"/>
          <p:nvPr/>
        </p:nvSpPr>
        <p:spPr>
          <a:xfrm>
            <a:off x="6553663" y="1565378"/>
            <a:ext cx="5470858" cy="5037779"/>
          </a:xfrm>
          <a:prstGeom prst="rect">
            <a:avLst/>
          </a:prstGeom>
        </p:spPr>
        <p:txBody>
          <a:bodyPr vert="horz" lIns="91440" tIns="45720" rIns="91440" bIns="45720" rtlCol="0" anchor="t">
            <a:noAutofit/>
          </a:bodyPr>
          <a:lstStyle/>
          <a:p>
            <a:pPr>
              <a:lnSpc>
                <a:spcPct val="115000"/>
              </a:lnSpc>
              <a:spcAft>
                <a:spcPts val="600"/>
              </a:spcAft>
            </a:pPr>
            <a:r>
              <a:rPr lang="en-US" sz="1400" b="1" spc="50" dirty="0"/>
              <a:t>Tre </a:t>
            </a:r>
            <a:r>
              <a:rPr lang="en-US" sz="1400" b="1" spc="50" dirty="0" err="1"/>
              <a:t>viktiga</a:t>
            </a:r>
            <a:r>
              <a:rPr lang="en-US" sz="1400" b="1" spc="50" dirty="0"/>
              <a:t> </a:t>
            </a:r>
            <a:r>
              <a:rPr lang="en-US" sz="1400" b="1" spc="50" dirty="0" err="1"/>
              <a:t>nycklar</a:t>
            </a:r>
            <a:r>
              <a:rPr lang="en-US" sz="1400" b="1" spc="50" dirty="0"/>
              <a:t> till </a:t>
            </a:r>
            <a:r>
              <a:rPr lang="en-US" sz="1400" b="1" spc="50" dirty="0" err="1"/>
              <a:t>medarbetarengagemang</a:t>
            </a:r>
            <a:r>
              <a:rPr lang="en-US" sz="1400" b="1" spc="50" dirty="0"/>
              <a:t> </a:t>
            </a:r>
            <a:r>
              <a:rPr lang="en-US" sz="1400" b="1" spc="50" dirty="0" err="1"/>
              <a:t>är</a:t>
            </a:r>
            <a:r>
              <a:rPr lang="en-US" sz="1400" b="1" spc="50" dirty="0"/>
              <a:t>:</a:t>
            </a:r>
            <a:endParaRPr lang="en-US" sz="1400" spc="50" dirty="0"/>
          </a:p>
          <a:p>
            <a:pPr>
              <a:lnSpc>
                <a:spcPct val="115000"/>
              </a:lnSpc>
              <a:spcAft>
                <a:spcPts val="600"/>
              </a:spcAft>
            </a:pPr>
            <a:r>
              <a:rPr lang="en-US" sz="1200" b="1" spc="50" dirty="0"/>
              <a:t>1. </a:t>
            </a:r>
            <a:r>
              <a:rPr lang="en-US" sz="1200" b="1" spc="50" dirty="0" err="1"/>
              <a:t>Syfte</a:t>
            </a:r>
            <a:r>
              <a:rPr lang="en-US" sz="1200" spc="50" dirty="0"/>
              <a:t>. </a:t>
            </a:r>
          </a:p>
          <a:p>
            <a:pPr>
              <a:lnSpc>
                <a:spcPct val="115000"/>
              </a:lnSpc>
              <a:spcAft>
                <a:spcPts val="600"/>
              </a:spcAft>
            </a:pPr>
            <a:r>
              <a:rPr lang="en-US" sz="1200" spc="50" dirty="0" err="1"/>
              <a:t>Beskriv</a:t>
            </a:r>
            <a:r>
              <a:rPr lang="en-US" sz="1200" spc="50" dirty="0"/>
              <a:t> för </a:t>
            </a:r>
            <a:r>
              <a:rPr lang="en-US" sz="1200" spc="50" dirty="0" err="1"/>
              <a:t>dina</a:t>
            </a:r>
            <a:r>
              <a:rPr lang="en-US" sz="1200" spc="50" dirty="0"/>
              <a:t> </a:t>
            </a:r>
            <a:r>
              <a:rPr lang="en-US" sz="1200" spc="50" dirty="0" err="1"/>
              <a:t>medarbetare</a:t>
            </a:r>
            <a:r>
              <a:rPr lang="en-US" sz="1200" spc="50" dirty="0"/>
              <a:t> de </a:t>
            </a:r>
            <a:r>
              <a:rPr lang="en-US" sz="1200" spc="50" dirty="0" err="1"/>
              <a:t>positiva</a:t>
            </a:r>
            <a:r>
              <a:rPr lang="en-US" sz="1200" spc="50" dirty="0"/>
              <a:t> </a:t>
            </a:r>
            <a:r>
              <a:rPr lang="en-US" sz="1200" spc="50" dirty="0" err="1"/>
              <a:t>effekter</a:t>
            </a:r>
            <a:r>
              <a:rPr lang="en-US" sz="1200" spc="50" dirty="0"/>
              <a:t> </a:t>
            </a:r>
            <a:r>
              <a:rPr lang="en-US" sz="1200" spc="50" dirty="0" err="1"/>
              <a:t>som</a:t>
            </a:r>
            <a:r>
              <a:rPr lang="en-US" sz="1200" spc="50" dirty="0"/>
              <a:t> era </a:t>
            </a:r>
            <a:r>
              <a:rPr lang="en-US" sz="1200" spc="50" dirty="0" err="1"/>
              <a:t>produkter</a:t>
            </a:r>
            <a:r>
              <a:rPr lang="en-US" sz="1200" spc="50" dirty="0"/>
              <a:t> </a:t>
            </a:r>
            <a:r>
              <a:rPr lang="en-US" sz="1200" spc="50" dirty="0" err="1"/>
              <a:t>och</a:t>
            </a:r>
            <a:r>
              <a:rPr lang="en-US" sz="1200" spc="50" dirty="0"/>
              <a:t> </a:t>
            </a:r>
            <a:r>
              <a:rPr lang="en-US" sz="1200" spc="50" dirty="0" err="1"/>
              <a:t>tjänster</a:t>
            </a:r>
            <a:r>
              <a:rPr lang="en-US" sz="1200" spc="50" dirty="0"/>
              <a:t> </a:t>
            </a:r>
            <a:r>
              <a:rPr lang="en-US" sz="1200" spc="50" dirty="0" err="1"/>
              <a:t>har</a:t>
            </a:r>
            <a:r>
              <a:rPr lang="en-US" sz="1200" spc="50" dirty="0"/>
              <a:t> för era </a:t>
            </a:r>
            <a:r>
              <a:rPr lang="en-US" sz="1200" spc="50" dirty="0" err="1"/>
              <a:t>kunder</a:t>
            </a:r>
            <a:r>
              <a:rPr lang="en-US" sz="1200" spc="50" dirty="0"/>
              <a:t>, för </a:t>
            </a:r>
            <a:r>
              <a:rPr lang="en-US" sz="1200" spc="50" dirty="0" err="1"/>
              <a:t>samhället</a:t>
            </a:r>
            <a:r>
              <a:rPr lang="en-US" sz="1200" spc="50" dirty="0"/>
              <a:t> </a:t>
            </a:r>
            <a:r>
              <a:rPr lang="en-US" sz="1200" spc="50" dirty="0" err="1"/>
              <a:t>och</a:t>
            </a:r>
            <a:r>
              <a:rPr lang="en-US" sz="1200" spc="50" dirty="0"/>
              <a:t> för </a:t>
            </a:r>
            <a:r>
              <a:rPr lang="en-US" sz="1200" spc="50" dirty="0" err="1"/>
              <a:t>världen</a:t>
            </a:r>
            <a:r>
              <a:rPr lang="en-US" sz="1200" spc="50" dirty="0"/>
              <a:t> </a:t>
            </a:r>
            <a:r>
              <a:rPr lang="en-US" sz="1200" spc="50" dirty="0" err="1"/>
              <a:t>i</a:t>
            </a:r>
            <a:r>
              <a:rPr lang="en-US" sz="1200" spc="50" dirty="0"/>
              <a:t> </a:t>
            </a:r>
            <a:r>
              <a:rPr lang="en-US" sz="1200" spc="50" dirty="0" err="1"/>
              <a:t>stort</a:t>
            </a:r>
            <a:r>
              <a:rPr lang="en-US" sz="1200" spc="50" dirty="0"/>
              <a:t>. </a:t>
            </a:r>
          </a:p>
          <a:p>
            <a:pPr indent="-270000">
              <a:lnSpc>
                <a:spcPct val="115000"/>
              </a:lnSpc>
              <a:spcAft>
                <a:spcPts val="600"/>
              </a:spcAft>
              <a:buFont typeface="Arial" panose="020B0604020202020204" pitchFamily="34" charset="0"/>
              <a:buChar char="•"/>
            </a:pPr>
            <a:endParaRPr lang="en-US" sz="1200" spc="50" dirty="0"/>
          </a:p>
          <a:p>
            <a:pPr>
              <a:lnSpc>
                <a:spcPct val="115000"/>
              </a:lnSpc>
              <a:spcAft>
                <a:spcPts val="600"/>
              </a:spcAft>
            </a:pPr>
            <a:r>
              <a:rPr lang="en-US" sz="1200" b="1" spc="50" dirty="0"/>
              <a:t>2. </a:t>
            </a:r>
            <a:r>
              <a:rPr lang="en-US" sz="1200" b="1" spc="50" dirty="0" err="1"/>
              <a:t>Frihet</a:t>
            </a:r>
            <a:r>
              <a:rPr lang="en-US" sz="1200" b="1" spc="50" dirty="0"/>
              <a:t> </a:t>
            </a:r>
            <a:r>
              <a:rPr lang="en-US" sz="1200" b="1" spc="50" dirty="0" err="1"/>
              <a:t>att</a:t>
            </a:r>
            <a:r>
              <a:rPr lang="en-US" sz="1200" b="1" spc="50" dirty="0"/>
              <a:t> </a:t>
            </a:r>
            <a:r>
              <a:rPr lang="en-US" sz="1200" b="1" spc="50" dirty="0" err="1"/>
              <a:t>påverka</a:t>
            </a:r>
            <a:r>
              <a:rPr lang="en-US" sz="1200" b="1" spc="50" dirty="0"/>
              <a:t> </a:t>
            </a:r>
            <a:r>
              <a:rPr lang="en-US" sz="1200" b="1" spc="50" dirty="0" err="1"/>
              <a:t>arbetsuppgifter</a:t>
            </a:r>
            <a:r>
              <a:rPr lang="en-US" sz="1200" b="1" spc="50" dirty="0"/>
              <a:t>. </a:t>
            </a:r>
          </a:p>
          <a:p>
            <a:pPr marL="15750">
              <a:lnSpc>
                <a:spcPct val="115000"/>
              </a:lnSpc>
              <a:spcAft>
                <a:spcPts val="600"/>
              </a:spcAft>
            </a:pPr>
            <a:r>
              <a:rPr lang="en-US" sz="1200" spc="50" dirty="0"/>
              <a:t>De </a:t>
            </a:r>
            <a:r>
              <a:rPr lang="en-US" sz="1200" spc="50" dirty="0" err="1"/>
              <a:t>medarbetare</a:t>
            </a:r>
            <a:r>
              <a:rPr lang="en-US" sz="1200" spc="50" dirty="0"/>
              <a:t> </a:t>
            </a:r>
            <a:r>
              <a:rPr lang="en-US" sz="1200" spc="50" dirty="0" err="1"/>
              <a:t>som</a:t>
            </a:r>
            <a:r>
              <a:rPr lang="en-US" sz="1200" spc="50" dirty="0"/>
              <a:t> </a:t>
            </a:r>
            <a:r>
              <a:rPr lang="en-US" sz="1200" spc="50" dirty="0" err="1"/>
              <a:t>får</a:t>
            </a:r>
            <a:r>
              <a:rPr lang="en-US" sz="1200" spc="50" dirty="0"/>
              <a:t> </a:t>
            </a:r>
            <a:r>
              <a:rPr lang="en-US" sz="1200" spc="50" dirty="0" err="1"/>
              <a:t>frihet</a:t>
            </a:r>
            <a:r>
              <a:rPr lang="en-US" sz="1200" spc="50" dirty="0"/>
              <a:t> </a:t>
            </a:r>
            <a:r>
              <a:rPr lang="en-US" sz="1200" spc="50" dirty="0" err="1"/>
              <a:t>att</a:t>
            </a:r>
            <a:r>
              <a:rPr lang="en-US" sz="1200" spc="50" dirty="0"/>
              <a:t> </a:t>
            </a:r>
            <a:r>
              <a:rPr lang="en-US" sz="1200" spc="50" dirty="0" err="1"/>
              <a:t>bestämma</a:t>
            </a:r>
            <a:r>
              <a:rPr lang="en-US" sz="1200" spc="50" dirty="0"/>
              <a:t>, </a:t>
            </a:r>
            <a:r>
              <a:rPr lang="en-US" sz="1200" spc="50" dirty="0" err="1"/>
              <a:t>planera</a:t>
            </a:r>
            <a:r>
              <a:rPr lang="en-US" sz="1200" spc="50" dirty="0"/>
              <a:t> </a:t>
            </a:r>
            <a:r>
              <a:rPr lang="en-US" sz="1200" spc="50" dirty="0" err="1"/>
              <a:t>och</a:t>
            </a:r>
            <a:r>
              <a:rPr lang="en-US" sz="1200" spc="50" dirty="0"/>
              <a:t> </a:t>
            </a:r>
            <a:r>
              <a:rPr lang="en-US" sz="1200" spc="50" dirty="0" err="1"/>
              <a:t>utföra</a:t>
            </a:r>
            <a:r>
              <a:rPr lang="en-US" sz="1200" spc="50" dirty="0"/>
              <a:t> </a:t>
            </a:r>
            <a:r>
              <a:rPr lang="en-US" sz="1200" spc="50" dirty="0" err="1"/>
              <a:t>sitt</a:t>
            </a:r>
            <a:r>
              <a:rPr lang="en-US" sz="1200" spc="50" dirty="0"/>
              <a:t> </a:t>
            </a:r>
            <a:r>
              <a:rPr lang="en-US" sz="1200" spc="50" dirty="0" err="1"/>
              <a:t>arbete</a:t>
            </a:r>
            <a:r>
              <a:rPr lang="en-US" sz="1200" spc="50" dirty="0"/>
              <a:t> </a:t>
            </a:r>
            <a:r>
              <a:rPr lang="en-US" sz="1200" spc="50" dirty="0" err="1"/>
              <a:t>själva</a:t>
            </a:r>
            <a:r>
              <a:rPr lang="en-US" sz="1200" spc="50" dirty="0"/>
              <a:t>, </a:t>
            </a:r>
            <a:r>
              <a:rPr lang="en-US" sz="1200" spc="50" dirty="0" err="1"/>
              <a:t>kommer</a:t>
            </a:r>
            <a:r>
              <a:rPr lang="en-US" sz="1200" spc="50" dirty="0"/>
              <a:t> </a:t>
            </a:r>
            <a:r>
              <a:rPr lang="en-US" sz="1200" spc="50" dirty="0" err="1"/>
              <a:t>att</a:t>
            </a:r>
            <a:r>
              <a:rPr lang="en-US" sz="1200" spc="50" dirty="0"/>
              <a:t> </a:t>
            </a:r>
            <a:r>
              <a:rPr lang="en-US" sz="1200" spc="50" dirty="0" err="1"/>
              <a:t>känna</a:t>
            </a:r>
            <a:r>
              <a:rPr lang="en-US" sz="1200" spc="50" dirty="0"/>
              <a:t> </a:t>
            </a:r>
            <a:r>
              <a:rPr lang="en-US" sz="1200" spc="50" dirty="0" err="1"/>
              <a:t>ett</a:t>
            </a:r>
            <a:r>
              <a:rPr lang="en-US" sz="1200" spc="50" dirty="0"/>
              <a:t> </a:t>
            </a:r>
            <a:r>
              <a:rPr lang="en-US" sz="1200" spc="50" dirty="0" err="1"/>
              <a:t>större</a:t>
            </a:r>
            <a:r>
              <a:rPr lang="en-US" sz="1200" spc="50" dirty="0"/>
              <a:t> </a:t>
            </a:r>
            <a:r>
              <a:rPr lang="en-US" sz="1200" spc="50" dirty="0" err="1"/>
              <a:t>engagemang</a:t>
            </a:r>
            <a:r>
              <a:rPr lang="en-US" sz="1200" spc="50" dirty="0"/>
              <a:t>. </a:t>
            </a:r>
          </a:p>
          <a:p>
            <a:pPr marL="15750">
              <a:lnSpc>
                <a:spcPct val="115000"/>
              </a:lnSpc>
              <a:spcAft>
                <a:spcPts val="600"/>
              </a:spcAft>
            </a:pPr>
            <a:r>
              <a:rPr lang="en-US" sz="1200" spc="50" dirty="0" err="1"/>
              <a:t>Lätta</a:t>
            </a:r>
            <a:r>
              <a:rPr lang="en-US" sz="1200" spc="50" dirty="0"/>
              <a:t> </a:t>
            </a:r>
            <a:r>
              <a:rPr lang="en-US" sz="1200" spc="50" dirty="0" err="1"/>
              <a:t>på</a:t>
            </a:r>
            <a:r>
              <a:rPr lang="en-US" sz="1200" spc="50" dirty="0"/>
              <a:t> </a:t>
            </a:r>
            <a:r>
              <a:rPr lang="en-US" sz="1200" spc="50" dirty="0" err="1"/>
              <a:t>kontrollbehovet</a:t>
            </a:r>
            <a:r>
              <a:rPr lang="en-US" sz="1200" spc="50" dirty="0"/>
              <a:t>!</a:t>
            </a:r>
          </a:p>
          <a:p>
            <a:pPr marL="15750">
              <a:lnSpc>
                <a:spcPct val="115000"/>
              </a:lnSpc>
              <a:spcAft>
                <a:spcPts val="600"/>
              </a:spcAft>
            </a:pPr>
            <a:r>
              <a:rPr lang="en-US" sz="1200" spc="50" dirty="0" err="1"/>
              <a:t>Låt</a:t>
            </a:r>
            <a:r>
              <a:rPr lang="en-US" sz="1200" spc="50" dirty="0"/>
              <a:t> </a:t>
            </a:r>
            <a:r>
              <a:rPr lang="en-US" sz="1200" spc="50" dirty="0" err="1"/>
              <a:t>medarbetarna</a:t>
            </a:r>
            <a:r>
              <a:rPr lang="en-US" sz="1200" spc="50" dirty="0"/>
              <a:t> </a:t>
            </a:r>
            <a:r>
              <a:rPr lang="en-US" sz="1200" spc="50" dirty="0" err="1"/>
              <a:t>få</a:t>
            </a:r>
            <a:r>
              <a:rPr lang="en-US" sz="1200" spc="50" dirty="0"/>
              <a:t> </a:t>
            </a:r>
            <a:r>
              <a:rPr lang="en-US" sz="1200" spc="50" dirty="0" err="1"/>
              <a:t>växa</a:t>
            </a:r>
            <a:r>
              <a:rPr lang="en-US" sz="1200" spc="50" dirty="0"/>
              <a:t> in </a:t>
            </a:r>
            <a:r>
              <a:rPr lang="en-US" sz="1200" spc="50" dirty="0" err="1"/>
              <a:t>i</a:t>
            </a:r>
            <a:r>
              <a:rPr lang="en-US" sz="1200" spc="50" dirty="0"/>
              <a:t> </a:t>
            </a:r>
            <a:r>
              <a:rPr lang="en-US" sz="1200" spc="50" dirty="0" err="1"/>
              <a:t>ett</a:t>
            </a:r>
            <a:r>
              <a:rPr lang="en-US" sz="1200" spc="50" dirty="0"/>
              <a:t> </a:t>
            </a:r>
            <a:r>
              <a:rPr lang="en-US" sz="1200" spc="50" dirty="0" err="1"/>
              <a:t>allt</a:t>
            </a:r>
            <a:r>
              <a:rPr lang="en-US" sz="1200" spc="50" dirty="0"/>
              <a:t> </a:t>
            </a:r>
            <a:r>
              <a:rPr lang="en-US" sz="1200" spc="50" dirty="0" err="1"/>
              <a:t>större</a:t>
            </a:r>
            <a:r>
              <a:rPr lang="en-US" sz="1200" spc="50" dirty="0"/>
              <a:t> </a:t>
            </a:r>
            <a:r>
              <a:rPr lang="en-US" sz="1200" spc="50" dirty="0" err="1"/>
              <a:t>eget</a:t>
            </a:r>
            <a:r>
              <a:rPr lang="en-US" sz="1200" spc="50" dirty="0"/>
              <a:t> </a:t>
            </a:r>
            <a:r>
              <a:rPr lang="en-US" sz="1200" spc="50" dirty="0" err="1"/>
              <a:t>ansvar</a:t>
            </a:r>
            <a:r>
              <a:rPr lang="en-US" sz="1200" spc="50" dirty="0"/>
              <a:t> </a:t>
            </a:r>
            <a:r>
              <a:rPr lang="en-US" sz="1200" spc="50" dirty="0" err="1"/>
              <a:t>steg</a:t>
            </a:r>
            <a:r>
              <a:rPr lang="en-US" sz="1200" spc="50" dirty="0"/>
              <a:t> för </a:t>
            </a:r>
            <a:r>
              <a:rPr lang="en-US" sz="1200" spc="50" dirty="0" err="1"/>
              <a:t>steg</a:t>
            </a:r>
            <a:r>
              <a:rPr lang="en-US" sz="1200" spc="50" dirty="0"/>
              <a:t> – </a:t>
            </a:r>
            <a:r>
              <a:rPr lang="en-US" sz="1200" spc="50" dirty="0" err="1"/>
              <a:t>tänk</a:t>
            </a:r>
            <a:r>
              <a:rPr lang="en-US" sz="1200" spc="50" dirty="0"/>
              <a:t> </a:t>
            </a:r>
            <a:r>
              <a:rPr lang="en-US" sz="1200" spc="50" dirty="0" err="1"/>
              <a:t>på</a:t>
            </a:r>
            <a:r>
              <a:rPr lang="en-US" sz="1200" spc="50" dirty="0"/>
              <a:t> det </a:t>
            </a:r>
            <a:r>
              <a:rPr lang="en-US" sz="1200" spc="50" dirty="0" err="1"/>
              <a:t>situationsanpassade</a:t>
            </a:r>
            <a:r>
              <a:rPr lang="en-US" sz="1200" spc="50" dirty="0"/>
              <a:t> </a:t>
            </a:r>
            <a:r>
              <a:rPr lang="en-US" sz="1200" spc="50" dirty="0" err="1"/>
              <a:t>ledarskapet</a:t>
            </a:r>
            <a:r>
              <a:rPr lang="en-US" sz="1200" spc="50" dirty="0"/>
              <a:t>!</a:t>
            </a:r>
          </a:p>
          <a:p>
            <a:pPr indent="-270000">
              <a:lnSpc>
                <a:spcPct val="115000"/>
              </a:lnSpc>
              <a:spcAft>
                <a:spcPts val="600"/>
              </a:spcAft>
              <a:buFont typeface="Arial" panose="020B0604020202020204" pitchFamily="34" charset="0"/>
              <a:buChar char="•"/>
            </a:pPr>
            <a:endParaRPr lang="en-US" sz="1200" spc="50" dirty="0"/>
          </a:p>
          <a:p>
            <a:pPr>
              <a:lnSpc>
                <a:spcPct val="115000"/>
              </a:lnSpc>
              <a:spcAft>
                <a:spcPts val="600"/>
              </a:spcAft>
            </a:pPr>
            <a:r>
              <a:rPr lang="en-US" sz="1200" b="1" spc="50" dirty="0"/>
              <a:t>3. </a:t>
            </a:r>
            <a:r>
              <a:rPr lang="en-US" sz="1200" b="1" spc="50" dirty="0" err="1"/>
              <a:t>Möjlighet</a:t>
            </a:r>
            <a:r>
              <a:rPr lang="en-US" sz="1200" b="1" spc="50" dirty="0"/>
              <a:t> </a:t>
            </a:r>
            <a:r>
              <a:rPr lang="en-US" sz="1200" b="1" spc="50" dirty="0" err="1"/>
              <a:t>att</a:t>
            </a:r>
            <a:r>
              <a:rPr lang="en-US" sz="1200" b="1" spc="50" dirty="0"/>
              <a:t> </a:t>
            </a:r>
            <a:r>
              <a:rPr lang="en-US" sz="1200" b="1" spc="50" dirty="0" err="1"/>
              <a:t>utveckla</a:t>
            </a:r>
            <a:r>
              <a:rPr lang="en-US" sz="1200" b="1" spc="50" dirty="0"/>
              <a:t> </a:t>
            </a:r>
            <a:r>
              <a:rPr lang="en-US" sz="1200" b="1" spc="50" dirty="0" err="1"/>
              <a:t>kompetens</a:t>
            </a:r>
            <a:r>
              <a:rPr lang="en-US" sz="1200" b="1" spc="50" dirty="0"/>
              <a:t>. </a:t>
            </a:r>
          </a:p>
          <a:p>
            <a:pPr marL="15750">
              <a:lnSpc>
                <a:spcPct val="115000"/>
              </a:lnSpc>
              <a:spcAft>
                <a:spcPts val="600"/>
              </a:spcAft>
            </a:pPr>
            <a:r>
              <a:rPr lang="en-US" sz="1200" spc="50" dirty="0" err="1"/>
              <a:t>Låt</a:t>
            </a:r>
            <a:r>
              <a:rPr lang="en-US" sz="1200" spc="50" dirty="0"/>
              <a:t> </a:t>
            </a:r>
            <a:r>
              <a:rPr lang="en-US" sz="1200" spc="50" dirty="0" err="1"/>
              <a:t>gärna</a:t>
            </a:r>
            <a:r>
              <a:rPr lang="en-US" sz="1200" spc="50" dirty="0"/>
              <a:t> </a:t>
            </a:r>
            <a:r>
              <a:rPr lang="en-US" sz="1200" spc="50" dirty="0" err="1"/>
              <a:t>dina</a:t>
            </a:r>
            <a:r>
              <a:rPr lang="en-US" sz="1200" spc="50" dirty="0"/>
              <a:t> </a:t>
            </a:r>
            <a:r>
              <a:rPr lang="en-US" sz="1200" spc="50" dirty="0" err="1"/>
              <a:t>medarbetare</a:t>
            </a:r>
            <a:r>
              <a:rPr lang="en-US" sz="1200" spc="50" dirty="0"/>
              <a:t> </a:t>
            </a:r>
            <a:r>
              <a:rPr lang="en-US" sz="1200" spc="50" dirty="0" err="1"/>
              <a:t>få</a:t>
            </a:r>
            <a:r>
              <a:rPr lang="en-US" sz="1200" spc="50" dirty="0"/>
              <a:t> </a:t>
            </a:r>
            <a:r>
              <a:rPr lang="en-US" sz="1200" spc="50" dirty="0" err="1"/>
              <a:t>vidareutveckla</a:t>
            </a:r>
            <a:r>
              <a:rPr lang="en-US" sz="1200" spc="50" dirty="0"/>
              <a:t> </a:t>
            </a:r>
            <a:r>
              <a:rPr lang="en-US" sz="1200" spc="50" dirty="0" err="1"/>
              <a:t>någon</a:t>
            </a:r>
            <a:r>
              <a:rPr lang="en-US" sz="1200" spc="50" dirty="0"/>
              <a:t> av </a:t>
            </a:r>
            <a:r>
              <a:rPr lang="en-US" sz="1200" spc="50" dirty="0" err="1"/>
              <a:t>sina</a:t>
            </a:r>
            <a:r>
              <a:rPr lang="en-US" sz="1200" spc="50" dirty="0"/>
              <a:t> </a:t>
            </a:r>
            <a:r>
              <a:rPr lang="en-US" sz="1200" spc="50" dirty="0" err="1"/>
              <a:t>styrkor</a:t>
            </a:r>
            <a:r>
              <a:rPr lang="en-US" sz="1200" spc="50" dirty="0"/>
              <a:t>. </a:t>
            </a:r>
          </a:p>
          <a:p>
            <a:pPr marL="15750">
              <a:lnSpc>
                <a:spcPct val="115000"/>
              </a:lnSpc>
              <a:spcAft>
                <a:spcPts val="600"/>
              </a:spcAft>
            </a:pPr>
            <a:r>
              <a:rPr lang="en-US" sz="1200" spc="50" dirty="0" err="1"/>
              <a:t>Experter</a:t>
            </a:r>
            <a:r>
              <a:rPr lang="en-US" sz="1200" spc="50" dirty="0"/>
              <a:t> </a:t>
            </a:r>
            <a:r>
              <a:rPr lang="en-US" sz="1200" spc="50" dirty="0" err="1"/>
              <a:t>blir</a:t>
            </a:r>
            <a:r>
              <a:rPr lang="en-US" sz="1200" spc="50" dirty="0"/>
              <a:t> </a:t>
            </a:r>
            <a:r>
              <a:rPr lang="en-US" sz="1200" spc="50" dirty="0" err="1"/>
              <a:t>rådfrågade</a:t>
            </a:r>
            <a:r>
              <a:rPr lang="en-US" sz="1200" spc="50" dirty="0"/>
              <a:t> </a:t>
            </a:r>
            <a:r>
              <a:rPr lang="en-US" sz="1200" spc="50" dirty="0" err="1"/>
              <a:t>och</a:t>
            </a:r>
            <a:r>
              <a:rPr lang="en-US" sz="1200" spc="50" dirty="0"/>
              <a:t> </a:t>
            </a:r>
            <a:r>
              <a:rPr lang="en-US" sz="1200" spc="50" dirty="0" err="1"/>
              <a:t>växer</a:t>
            </a:r>
            <a:r>
              <a:rPr lang="en-US" sz="1200" spc="50" dirty="0"/>
              <a:t> </a:t>
            </a:r>
            <a:r>
              <a:rPr lang="en-US" sz="1200" spc="50" dirty="0" err="1"/>
              <a:t>mentalt</a:t>
            </a:r>
            <a:r>
              <a:rPr lang="en-US" sz="1200" spc="50" dirty="0"/>
              <a:t> </a:t>
            </a:r>
            <a:r>
              <a:rPr lang="en-US" sz="1200" spc="50" dirty="0" err="1"/>
              <a:t>i</a:t>
            </a:r>
            <a:r>
              <a:rPr lang="en-US" sz="1200" spc="50" dirty="0"/>
              <a:t> kraft av </a:t>
            </a:r>
            <a:r>
              <a:rPr lang="en-US" sz="1200" spc="50" dirty="0" err="1"/>
              <a:t>sitt</a:t>
            </a:r>
            <a:r>
              <a:rPr lang="en-US" sz="1200" spc="50" dirty="0"/>
              <a:t> </a:t>
            </a:r>
            <a:r>
              <a:rPr lang="en-US" sz="1200" spc="50" dirty="0" err="1"/>
              <a:t>kunnande</a:t>
            </a:r>
            <a:r>
              <a:rPr lang="en-US" sz="1200" spc="50" dirty="0"/>
              <a:t>.</a:t>
            </a:r>
          </a:p>
          <a:p>
            <a:pPr marL="15750">
              <a:lnSpc>
                <a:spcPct val="115000"/>
              </a:lnSpc>
              <a:spcAft>
                <a:spcPts val="600"/>
              </a:spcAft>
            </a:pPr>
            <a:r>
              <a:rPr lang="en-US" sz="1200" spc="50" dirty="0" err="1"/>
              <a:t>Grundar</a:t>
            </a:r>
            <a:r>
              <a:rPr lang="en-US" sz="1200" spc="50" dirty="0"/>
              <a:t> för </a:t>
            </a:r>
            <a:r>
              <a:rPr lang="en-US" sz="1200" spc="50" dirty="0" err="1"/>
              <a:t>en</a:t>
            </a:r>
            <a:r>
              <a:rPr lang="en-US" sz="1200" spc="50" dirty="0"/>
              <a:t> kultur </a:t>
            </a:r>
            <a:r>
              <a:rPr lang="en-US" sz="1200" spc="50" dirty="0" err="1"/>
              <a:t>där</a:t>
            </a:r>
            <a:r>
              <a:rPr lang="en-US" sz="1200" spc="50" dirty="0"/>
              <a:t> det </a:t>
            </a:r>
            <a:r>
              <a:rPr lang="en-US" sz="1200" spc="50" dirty="0" err="1"/>
              <a:t>är</a:t>
            </a:r>
            <a:r>
              <a:rPr lang="en-US" sz="1200" spc="50" dirty="0"/>
              <a:t> ok </a:t>
            </a:r>
            <a:r>
              <a:rPr lang="en-US" sz="1200" spc="50" dirty="0" err="1"/>
              <a:t>att</a:t>
            </a:r>
            <a:r>
              <a:rPr lang="en-US" sz="1200" spc="50" dirty="0"/>
              <a:t> </a:t>
            </a:r>
            <a:r>
              <a:rPr lang="en-US" sz="1200" spc="50" dirty="0" err="1"/>
              <a:t>fråga</a:t>
            </a:r>
            <a:r>
              <a:rPr lang="en-US" sz="1200" spc="50" dirty="0"/>
              <a:t> </a:t>
            </a:r>
            <a:r>
              <a:rPr lang="en-US" sz="1200" spc="50" dirty="0" err="1"/>
              <a:t>varandra</a:t>
            </a:r>
            <a:r>
              <a:rPr lang="en-US" sz="1200" spc="50" dirty="0"/>
              <a:t> </a:t>
            </a:r>
            <a:r>
              <a:rPr lang="en-US" sz="1200" spc="50" dirty="0" err="1"/>
              <a:t>och</a:t>
            </a:r>
            <a:r>
              <a:rPr lang="en-US" sz="1200" spc="50" dirty="0"/>
              <a:t> </a:t>
            </a:r>
            <a:r>
              <a:rPr lang="en-US" sz="1200" spc="50" dirty="0" err="1"/>
              <a:t>hjälpa</a:t>
            </a:r>
            <a:r>
              <a:rPr lang="en-US" sz="1200" spc="50" dirty="0"/>
              <a:t> </a:t>
            </a:r>
            <a:r>
              <a:rPr lang="en-US" sz="1200" spc="50" dirty="0" err="1"/>
              <a:t>varandra</a:t>
            </a:r>
            <a:r>
              <a:rPr lang="en-US" sz="1200" spc="50" dirty="0"/>
              <a:t>.</a:t>
            </a:r>
          </a:p>
        </p:txBody>
      </p:sp>
    </p:spTree>
    <p:extLst>
      <p:ext uri="{BB962C8B-B14F-4D97-AF65-F5344CB8AC3E}">
        <p14:creationId xmlns:p14="http://schemas.microsoft.com/office/powerpoint/2010/main" val="40143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67835FA-FF1B-E115-D126-56221EFD780F}"/>
              </a:ext>
            </a:extLst>
          </p:cNvPr>
          <p:cNvSpPr>
            <a:spLocks noGrp="1"/>
          </p:cNvSpPr>
          <p:nvPr>
            <p:ph type="title"/>
          </p:nvPr>
        </p:nvSpPr>
        <p:spPr>
          <a:xfrm>
            <a:off x="484552" y="365125"/>
            <a:ext cx="5022630" cy="1547758"/>
          </a:xfrm>
        </p:spPr>
        <p:txBody>
          <a:bodyPr>
            <a:normAutofit/>
          </a:bodyPr>
          <a:lstStyle/>
          <a:p>
            <a:r>
              <a:rPr lang="sv-SE" sz="4000" dirty="0"/>
              <a:t>Självmotivation -kraftfrågor</a:t>
            </a:r>
          </a:p>
        </p:txBody>
      </p:sp>
      <p:sp>
        <p:nvSpPr>
          <p:cNvPr id="3" name="Platshållare för innehåll 2">
            <a:extLst>
              <a:ext uri="{FF2B5EF4-FFF2-40B4-BE49-F238E27FC236}">
                <a16:creationId xmlns:a16="http://schemas.microsoft.com/office/drawing/2014/main" id="{50D1F720-02B3-96B8-B978-B07C98184947}"/>
              </a:ext>
            </a:extLst>
          </p:cNvPr>
          <p:cNvSpPr>
            <a:spLocks noGrp="1"/>
          </p:cNvSpPr>
          <p:nvPr>
            <p:ph idx="1"/>
          </p:nvPr>
        </p:nvSpPr>
        <p:spPr>
          <a:xfrm>
            <a:off x="484552" y="2448910"/>
            <a:ext cx="5022630" cy="4239757"/>
          </a:xfrm>
        </p:spPr>
        <p:txBody>
          <a:bodyPr>
            <a:normAutofit/>
          </a:bodyPr>
          <a:lstStyle/>
          <a:p>
            <a:pPr marL="0" indent="0">
              <a:lnSpc>
                <a:spcPct val="110000"/>
              </a:lnSpc>
              <a:buNone/>
            </a:pPr>
            <a:r>
              <a:rPr lang="sv-SE" sz="1400" dirty="0"/>
              <a:t>Vad är jag lyckligast/ mest tacksam över i mitt liv just nu? </a:t>
            </a:r>
          </a:p>
          <a:p>
            <a:pPr marL="0" indent="0">
              <a:lnSpc>
                <a:spcPct val="110000"/>
              </a:lnSpc>
              <a:buNone/>
            </a:pPr>
            <a:r>
              <a:rPr lang="sv-SE" sz="1400" dirty="0"/>
              <a:t>Vad skulle jag kunna vara lyckligast/ mest tacksam över i mitt liv just nu?</a:t>
            </a:r>
          </a:p>
          <a:p>
            <a:pPr>
              <a:lnSpc>
                <a:spcPct val="110000"/>
              </a:lnSpc>
            </a:pPr>
            <a:endParaRPr lang="sv-SE" sz="1400" dirty="0"/>
          </a:p>
          <a:p>
            <a:pPr>
              <a:lnSpc>
                <a:spcPct val="110000"/>
              </a:lnSpc>
            </a:pPr>
            <a:r>
              <a:rPr lang="sv-SE" sz="1400" dirty="0"/>
              <a:t>Vad är jag mest entusiastisk över i mitt liv just nu?</a:t>
            </a:r>
          </a:p>
          <a:p>
            <a:pPr>
              <a:lnSpc>
                <a:spcPct val="110000"/>
              </a:lnSpc>
            </a:pPr>
            <a:r>
              <a:rPr lang="sv-SE" sz="1400" dirty="0"/>
              <a:t>Vad är jag mest stolt över i mitt liv just nu?</a:t>
            </a:r>
          </a:p>
          <a:p>
            <a:pPr>
              <a:lnSpc>
                <a:spcPct val="110000"/>
              </a:lnSpc>
            </a:pPr>
            <a:r>
              <a:rPr lang="sv-SE" sz="1400" dirty="0"/>
              <a:t>Vad är jag mest tacksam över i mitt liv just nu?</a:t>
            </a:r>
          </a:p>
          <a:p>
            <a:pPr>
              <a:lnSpc>
                <a:spcPct val="110000"/>
              </a:lnSpc>
            </a:pPr>
            <a:r>
              <a:rPr lang="sv-SE" sz="1400" dirty="0"/>
              <a:t>Vad njuter jag av i mitt liv just nu?</a:t>
            </a:r>
          </a:p>
          <a:p>
            <a:pPr>
              <a:lnSpc>
                <a:spcPct val="110000"/>
              </a:lnSpc>
            </a:pPr>
            <a:r>
              <a:rPr lang="sv-SE" sz="1400" dirty="0"/>
              <a:t>Vem älskar mig?</a:t>
            </a:r>
          </a:p>
          <a:p>
            <a:pPr>
              <a:lnSpc>
                <a:spcPct val="110000"/>
              </a:lnSpc>
            </a:pPr>
            <a:r>
              <a:rPr lang="sv-SE" sz="1400" dirty="0"/>
              <a:t>Vem älskar jag?</a:t>
            </a:r>
          </a:p>
        </p:txBody>
      </p:sp>
      <p:pic>
        <p:nvPicPr>
          <p:cNvPr id="5" name="Picture 4" descr="Hand som når upp till sol">
            <a:extLst>
              <a:ext uri="{FF2B5EF4-FFF2-40B4-BE49-F238E27FC236}">
                <a16:creationId xmlns:a16="http://schemas.microsoft.com/office/drawing/2014/main" id="{93EA0276-1EE1-B47F-94C8-F82C4E1D248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083644" y="10"/>
            <a:ext cx="6108356" cy="6857990"/>
          </a:xfrm>
          <a:prstGeom prst="rect">
            <a:avLst/>
          </a:prstGeom>
        </p:spPr>
      </p:pic>
    </p:spTree>
    <p:extLst>
      <p:ext uri="{BB962C8B-B14F-4D97-AF65-F5344CB8AC3E}">
        <p14:creationId xmlns:p14="http://schemas.microsoft.com/office/powerpoint/2010/main" val="11888011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23288" y="2228088"/>
            <a:ext cx="2133600" cy="304800"/>
          </a:xfrm>
          <a:custGeom>
            <a:avLst/>
            <a:gdLst/>
            <a:ahLst/>
            <a:cxnLst/>
            <a:rect l="l" t="t" r="r" b="b"/>
            <a:pathLst>
              <a:path w="2133600" h="304800">
                <a:moveTo>
                  <a:pt x="2082800"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2082800" y="304800"/>
                </a:lnTo>
                <a:lnTo>
                  <a:pt x="2102578" y="300809"/>
                </a:lnTo>
                <a:lnTo>
                  <a:pt x="2118725" y="289925"/>
                </a:lnTo>
                <a:lnTo>
                  <a:pt x="2129609" y="273778"/>
                </a:lnTo>
                <a:lnTo>
                  <a:pt x="2133600" y="254000"/>
                </a:lnTo>
                <a:lnTo>
                  <a:pt x="2133600" y="50800"/>
                </a:lnTo>
                <a:lnTo>
                  <a:pt x="2129609" y="31021"/>
                </a:lnTo>
                <a:lnTo>
                  <a:pt x="2118725" y="14874"/>
                </a:lnTo>
                <a:lnTo>
                  <a:pt x="2102578" y="3990"/>
                </a:lnTo>
                <a:lnTo>
                  <a:pt x="2082800" y="0"/>
                </a:lnTo>
                <a:close/>
              </a:path>
            </a:pathLst>
          </a:custGeom>
          <a:solidFill>
            <a:srgbClr val="66BE88"/>
          </a:solidFill>
        </p:spPr>
        <p:txBody>
          <a:bodyPr wrap="square" lIns="0" tIns="0" rIns="0" bIns="0" rtlCol="0"/>
          <a:lstStyle/>
          <a:p>
            <a:endParaRPr/>
          </a:p>
        </p:txBody>
      </p:sp>
      <p:sp>
        <p:nvSpPr>
          <p:cNvPr id="3" name="object 3"/>
          <p:cNvSpPr txBox="1"/>
          <p:nvPr/>
        </p:nvSpPr>
        <p:spPr>
          <a:xfrm>
            <a:off x="2017902" y="2184349"/>
            <a:ext cx="1300480" cy="39179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Verdana"/>
                <a:cs typeface="Verdana"/>
              </a:rPr>
              <a:t>pecif</a:t>
            </a:r>
            <a:r>
              <a:rPr sz="2400" b="1" spc="-15" dirty="0">
                <a:solidFill>
                  <a:srgbClr val="FFFFFF"/>
                </a:solidFill>
                <a:latin typeface="Verdana"/>
                <a:cs typeface="Verdana"/>
              </a:rPr>
              <a:t>i</a:t>
            </a:r>
            <a:r>
              <a:rPr sz="2400" b="1" dirty="0">
                <a:solidFill>
                  <a:srgbClr val="FFFFFF"/>
                </a:solidFill>
                <a:latin typeface="Verdana"/>
                <a:cs typeface="Verdana"/>
              </a:rPr>
              <a:t>kt</a:t>
            </a:r>
            <a:endParaRPr sz="2400">
              <a:latin typeface="Verdana"/>
              <a:cs typeface="Verdana"/>
            </a:endParaRPr>
          </a:p>
        </p:txBody>
      </p:sp>
      <p:sp>
        <p:nvSpPr>
          <p:cNvPr id="4" name="object 4"/>
          <p:cNvSpPr/>
          <p:nvPr/>
        </p:nvSpPr>
        <p:spPr>
          <a:xfrm>
            <a:off x="1923288" y="2990088"/>
            <a:ext cx="2133600" cy="304800"/>
          </a:xfrm>
          <a:custGeom>
            <a:avLst/>
            <a:gdLst/>
            <a:ahLst/>
            <a:cxnLst/>
            <a:rect l="l" t="t" r="r" b="b"/>
            <a:pathLst>
              <a:path w="2133600" h="304800">
                <a:moveTo>
                  <a:pt x="2082800"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2082800" y="304800"/>
                </a:lnTo>
                <a:lnTo>
                  <a:pt x="2102578" y="300809"/>
                </a:lnTo>
                <a:lnTo>
                  <a:pt x="2118725" y="289925"/>
                </a:lnTo>
                <a:lnTo>
                  <a:pt x="2129609" y="273778"/>
                </a:lnTo>
                <a:lnTo>
                  <a:pt x="2133600" y="254000"/>
                </a:lnTo>
                <a:lnTo>
                  <a:pt x="2133600" y="50800"/>
                </a:lnTo>
                <a:lnTo>
                  <a:pt x="2129609" y="31021"/>
                </a:lnTo>
                <a:lnTo>
                  <a:pt x="2118725" y="14874"/>
                </a:lnTo>
                <a:lnTo>
                  <a:pt x="2102578" y="3990"/>
                </a:lnTo>
                <a:lnTo>
                  <a:pt x="2082800" y="0"/>
                </a:lnTo>
                <a:close/>
              </a:path>
            </a:pathLst>
          </a:custGeom>
          <a:solidFill>
            <a:srgbClr val="66BE88"/>
          </a:solidFill>
        </p:spPr>
        <p:txBody>
          <a:bodyPr wrap="square" lIns="0" tIns="0" rIns="0" bIns="0" rtlCol="0"/>
          <a:lstStyle/>
          <a:p>
            <a:endParaRPr/>
          </a:p>
        </p:txBody>
      </p:sp>
      <p:sp>
        <p:nvSpPr>
          <p:cNvPr id="5" name="object 5"/>
          <p:cNvSpPr/>
          <p:nvPr/>
        </p:nvSpPr>
        <p:spPr>
          <a:xfrm>
            <a:off x="1930907" y="3752088"/>
            <a:ext cx="2125980" cy="304800"/>
          </a:xfrm>
          <a:custGeom>
            <a:avLst/>
            <a:gdLst/>
            <a:ahLst/>
            <a:cxnLst/>
            <a:rect l="l" t="t" r="r" b="b"/>
            <a:pathLst>
              <a:path w="2125979" h="304800">
                <a:moveTo>
                  <a:pt x="2075180"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2075180" y="304800"/>
                </a:lnTo>
                <a:lnTo>
                  <a:pt x="2094958" y="300809"/>
                </a:lnTo>
                <a:lnTo>
                  <a:pt x="2111105" y="289925"/>
                </a:lnTo>
                <a:lnTo>
                  <a:pt x="2121989" y="273778"/>
                </a:lnTo>
                <a:lnTo>
                  <a:pt x="2125980" y="254000"/>
                </a:lnTo>
                <a:lnTo>
                  <a:pt x="2125980" y="50800"/>
                </a:lnTo>
                <a:lnTo>
                  <a:pt x="2121989" y="31021"/>
                </a:lnTo>
                <a:lnTo>
                  <a:pt x="2111105" y="14874"/>
                </a:lnTo>
                <a:lnTo>
                  <a:pt x="2094958" y="3990"/>
                </a:lnTo>
                <a:lnTo>
                  <a:pt x="2075180" y="0"/>
                </a:lnTo>
                <a:close/>
              </a:path>
            </a:pathLst>
          </a:custGeom>
          <a:solidFill>
            <a:srgbClr val="66BE88"/>
          </a:solidFill>
        </p:spPr>
        <p:txBody>
          <a:bodyPr wrap="square" lIns="0" tIns="0" rIns="0" bIns="0" rtlCol="0"/>
          <a:lstStyle/>
          <a:p>
            <a:endParaRPr/>
          </a:p>
        </p:txBody>
      </p:sp>
      <p:sp>
        <p:nvSpPr>
          <p:cNvPr id="6" name="object 6"/>
          <p:cNvSpPr txBox="1"/>
          <p:nvPr/>
        </p:nvSpPr>
        <p:spPr>
          <a:xfrm>
            <a:off x="2024888" y="3709161"/>
            <a:ext cx="144208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Verdana"/>
                <a:cs typeface="Verdana"/>
              </a:rPr>
              <a:t>ttraktivt</a:t>
            </a:r>
            <a:endParaRPr sz="2400">
              <a:latin typeface="Verdana"/>
              <a:cs typeface="Verdana"/>
            </a:endParaRPr>
          </a:p>
        </p:txBody>
      </p:sp>
      <p:sp>
        <p:nvSpPr>
          <p:cNvPr id="7" name="object 7"/>
          <p:cNvSpPr/>
          <p:nvPr/>
        </p:nvSpPr>
        <p:spPr>
          <a:xfrm>
            <a:off x="1923288" y="4514088"/>
            <a:ext cx="2133600" cy="304800"/>
          </a:xfrm>
          <a:custGeom>
            <a:avLst/>
            <a:gdLst/>
            <a:ahLst/>
            <a:cxnLst/>
            <a:rect l="l" t="t" r="r" b="b"/>
            <a:pathLst>
              <a:path w="2133600" h="304800">
                <a:moveTo>
                  <a:pt x="2082800"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2082800" y="304800"/>
                </a:lnTo>
                <a:lnTo>
                  <a:pt x="2102578" y="300809"/>
                </a:lnTo>
                <a:lnTo>
                  <a:pt x="2118725" y="289925"/>
                </a:lnTo>
                <a:lnTo>
                  <a:pt x="2129609" y="273778"/>
                </a:lnTo>
                <a:lnTo>
                  <a:pt x="2133600" y="254000"/>
                </a:lnTo>
                <a:lnTo>
                  <a:pt x="2133600" y="50800"/>
                </a:lnTo>
                <a:lnTo>
                  <a:pt x="2129609" y="31021"/>
                </a:lnTo>
                <a:lnTo>
                  <a:pt x="2118725" y="14874"/>
                </a:lnTo>
                <a:lnTo>
                  <a:pt x="2102578" y="3990"/>
                </a:lnTo>
                <a:lnTo>
                  <a:pt x="2082800" y="0"/>
                </a:lnTo>
                <a:close/>
              </a:path>
            </a:pathLst>
          </a:custGeom>
          <a:solidFill>
            <a:srgbClr val="66BE88"/>
          </a:solidFill>
        </p:spPr>
        <p:txBody>
          <a:bodyPr wrap="square" lIns="0" tIns="0" rIns="0" bIns="0" rtlCol="0"/>
          <a:lstStyle/>
          <a:p>
            <a:endParaRPr/>
          </a:p>
        </p:txBody>
      </p:sp>
      <p:sp>
        <p:nvSpPr>
          <p:cNvPr id="8" name="object 8"/>
          <p:cNvSpPr txBox="1"/>
          <p:nvPr/>
        </p:nvSpPr>
        <p:spPr>
          <a:xfrm>
            <a:off x="2017902" y="4470857"/>
            <a:ext cx="1588135" cy="39179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Verdana"/>
                <a:cs typeface="Verdana"/>
              </a:rPr>
              <a:t>ealistiskt</a:t>
            </a:r>
            <a:endParaRPr sz="2400">
              <a:latin typeface="Verdana"/>
              <a:cs typeface="Verdana"/>
            </a:endParaRPr>
          </a:p>
        </p:txBody>
      </p:sp>
      <p:sp>
        <p:nvSpPr>
          <p:cNvPr id="9" name="object 9"/>
          <p:cNvSpPr/>
          <p:nvPr/>
        </p:nvSpPr>
        <p:spPr>
          <a:xfrm>
            <a:off x="1930907" y="5276088"/>
            <a:ext cx="2125980" cy="304800"/>
          </a:xfrm>
          <a:custGeom>
            <a:avLst/>
            <a:gdLst/>
            <a:ahLst/>
            <a:cxnLst/>
            <a:rect l="l" t="t" r="r" b="b"/>
            <a:pathLst>
              <a:path w="2125979" h="304800">
                <a:moveTo>
                  <a:pt x="2075180"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2075180" y="304800"/>
                </a:lnTo>
                <a:lnTo>
                  <a:pt x="2094958" y="300809"/>
                </a:lnTo>
                <a:lnTo>
                  <a:pt x="2111105" y="289925"/>
                </a:lnTo>
                <a:lnTo>
                  <a:pt x="2121989" y="273778"/>
                </a:lnTo>
                <a:lnTo>
                  <a:pt x="2125980" y="254000"/>
                </a:lnTo>
                <a:lnTo>
                  <a:pt x="2125980" y="50800"/>
                </a:lnTo>
                <a:lnTo>
                  <a:pt x="2121989" y="31021"/>
                </a:lnTo>
                <a:lnTo>
                  <a:pt x="2111105" y="14874"/>
                </a:lnTo>
                <a:lnTo>
                  <a:pt x="2094958" y="3990"/>
                </a:lnTo>
                <a:lnTo>
                  <a:pt x="2075180" y="0"/>
                </a:lnTo>
                <a:close/>
              </a:path>
            </a:pathLst>
          </a:custGeom>
          <a:solidFill>
            <a:srgbClr val="66BE88"/>
          </a:solidFill>
        </p:spPr>
        <p:txBody>
          <a:bodyPr wrap="square" lIns="0" tIns="0" rIns="0" bIns="0" rtlCol="0"/>
          <a:lstStyle/>
          <a:p>
            <a:endParaRPr/>
          </a:p>
        </p:txBody>
      </p:sp>
      <p:sp>
        <p:nvSpPr>
          <p:cNvPr id="10" name="object 10"/>
          <p:cNvSpPr txBox="1"/>
          <p:nvPr/>
        </p:nvSpPr>
        <p:spPr>
          <a:xfrm>
            <a:off x="2024888" y="5233542"/>
            <a:ext cx="1926589"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Verdana"/>
                <a:cs typeface="Verdana"/>
              </a:rPr>
              <a:t>idsbe</a:t>
            </a:r>
            <a:r>
              <a:rPr sz="2400" b="1" spc="5" dirty="0">
                <a:solidFill>
                  <a:srgbClr val="FFFFFF"/>
                </a:solidFill>
                <a:latin typeface="Verdana"/>
                <a:cs typeface="Verdana"/>
              </a:rPr>
              <a:t>s</a:t>
            </a:r>
            <a:r>
              <a:rPr sz="2400" b="1" dirty="0">
                <a:solidFill>
                  <a:srgbClr val="FFFFFF"/>
                </a:solidFill>
                <a:latin typeface="Verdana"/>
                <a:cs typeface="Verdana"/>
              </a:rPr>
              <a:t>tä</a:t>
            </a:r>
            <a:r>
              <a:rPr sz="2400" b="1" spc="0" dirty="0">
                <a:solidFill>
                  <a:srgbClr val="FFFFFF"/>
                </a:solidFill>
                <a:latin typeface="Verdana"/>
                <a:cs typeface="Verdana"/>
              </a:rPr>
              <a:t>m</a:t>
            </a:r>
            <a:r>
              <a:rPr sz="2400" b="1" dirty="0">
                <a:solidFill>
                  <a:srgbClr val="FFFFFF"/>
                </a:solidFill>
                <a:latin typeface="Verdana"/>
                <a:cs typeface="Verdana"/>
              </a:rPr>
              <a:t>t</a:t>
            </a:r>
            <a:endParaRPr sz="2400">
              <a:latin typeface="Verdana"/>
              <a:cs typeface="Verdana"/>
            </a:endParaRPr>
          </a:p>
        </p:txBody>
      </p:sp>
      <p:sp>
        <p:nvSpPr>
          <p:cNvPr id="11" name="object 11"/>
          <p:cNvSpPr/>
          <p:nvPr/>
        </p:nvSpPr>
        <p:spPr>
          <a:xfrm>
            <a:off x="1161288" y="2075688"/>
            <a:ext cx="838200" cy="609600"/>
          </a:xfrm>
          <a:custGeom>
            <a:avLst/>
            <a:gdLst/>
            <a:ahLst/>
            <a:cxnLst/>
            <a:rect l="l" t="t" r="r" b="b"/>
            <a:pathLst>
              <a:path w="838200" h="609600">
                <a:moveTo>
                  <a:pt x="736600" y="0"/>
                </a:moveTo>
                <a:lnTo>
                  <a:pt x="101600" y="0"/>
                </a:lnTo>
                <a:lnTo>
                  <a:pt x="62054" y="7981"/>
                </a:lnTo>
                <a:lnTo>
                  <a:pt x="29759" y="29749"/>
                </a:lnTo>
                <a:lnTo>
                  <a:pt x="7984" y="62043"/>
                </a:lnTo>
                <a:lnTo>
                  <a:pt x="0" y="101600"/>
                </a:lnTo>
                <a:lnTo>
                  <a:pt x="0" y="508000"/>
                </a:lnTo>
                <a:lnTo>
                  <a:pt x="7984" y="547556"/>
                </a:lnTo>
                <a:lnTo>
                  <a:pt x="29759" y="579850"/>
                </a:lnTo>
                <a:lnTo>
                  <a:pt x="62054" y="601618"/>
                </a:lnTo>
                <a:lnTo>
                  <a:pt x="101600" y="609600"/>
                </a:lnTo>
                <a:lnTo>
                  <a:pt x="736600" y="609600"/>
                </a:lnTo>
                <a:lnTo>
                  <a:pt x="776156" y="601618"/>
                </a:lnTo>
                <a:lnTo>
                  <a:pt x="808450" y="579850"/>
                </a:lnTo>
                <a:lnTo>
                  <a:pt x="830218" y="547556"/>
                </a:lnTo>
                <a:lnTo>
                  <a:pt x="838200" y="508000"/>
                </a:lnTo>
                <a:lnTo>
                  <a:pt x="838200" y="101600"/>
                </a:lnTo>
                <a:lnTo>
                  <a:pt x="830218" y="62043"/>
                </a:lnTo>
                <a:lnTo>
                  <a:pt x="808450" y="29749"/>
                </a:lnTo>
                <a:lnTo>
                  <a:pt x="776156" y="7981"/>
                </a:lnTo>
                <a:lnTo>
                  <a:pt x="736600" y="0"/>
                </a:lnTo>
                <a:close/>
              </a:path>
            </a:pathLst>
          </a:custGeom>
          <a:solidFill>
            <a:srgbClr val="C2E4D0"/>
          </a:solidFill>
        </p:spPr>
        <p:txBody>
          <a:bodyPr wrap="square" lIns="0" tIns="0" rIns="0" bIns="0" rtlCol="0"/>
          <a:lstStyle/>
          <a:p>
            <a:endParaRPr/>
          </a:p>
        </p:txBody>
      </p:sp>
      <p:sp>
        <p:nvSpPr>
          <p:cNvPr id="12" name="object 12"/>
          <p:cNvSpPr txBox="1"/>
          <p:nvPr/>
        </p:nvSpPr>
        <p:spPr>
          <a:xfrm>
            <a:off x="1370202" y="2029460"/>
            <a:ext cx="422909" cy="696595"/>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66BE88"/>
                </a:solidFill>
                <a:latin typeface="Verdana"/>
                <a:cs typeface="Verdana"/>
              </a:rPr>
              <a:t>S</a:t>
            </a:r>
            <a:endParaRPr sz="4400">
              <a:latin typeface="Verdana"/>
              <a:cs typeface="Verdana"/>
            </a:endParaRPr>
          </a:p>
        </p:txBody>
      </p:sp>
      <p:sp>
        <p:nvSpPr>
          <p:cNvPr id="13" name="object 13"/>
          <p:cNvSpPr/>
          <p:nvPr/>
        </p:nvSpPr>
        <p:spPr>
          <a:xfrm>
            <a:off x="1161288" y="2837688"/>
            <a:ext cx="838200" cy="609600"/>
          </a:xfrm>
          <a:custGeom>
            <a:avLst/>
            <a:gdLst/>
            <a:ahLst/>
            <a:cxnLst/>
            <a:rect l="l" t="t" r="r" b="b"/>
            <a:pathLst>
              <a:path w="838200" h="609600">
                <a:moveTo>
                  <a:pt x="736600" y="0"/>
                </a:moveTo>
                <a:lnTo>
                  <a:pt x="101600" y="0"/>
                </a:lnTo>
                <a:lnTo>
                  <a:pt x="62054" y="7981"/>
                </a:lnTo>
                <a:lnTo>
                  <a:pt x="29759" y="29749"/>
                </a:lnTo>
                <a:lnTo>
                  <a:pt x="7984" y="62043"/>
                </a:lnTo>
                <a:lnTo>
                  <a:pt x="0" y="101600"/>
                </a:lnTo>
                <a:lnTo>
                  <a:pt x="0" y="508000"/>
                </a:lnTo>
                <a:lnTo>
                  <a:pt x="7984" y="547556"/>
                </a:lnTo>
                <a:lnTo>
                  <a:pt x="29759" y="579850"/>
                </a:lnTo>
                <a:lnTo>
                  <a:pt x="62054" y="601618"/>
                </a:lnTo>
                <a:lnTo>
                  <a:pt x="101600" y="609600"/>
                </a:lnTo>
                <a:lnTo>
                  <a:pt x="736600" y="609600"/>
                </a:lnTo>
                <a:lnTo>
                  <a:pt x="776156" y="601618"/>
                </a:lnTo>
                <a:lnTo>
                  <a:pt x="808450" y="579850"/>
                </a:lnTo>
                <a:lnTo>
                  <a:pt x="830218" y="547556"/>
                </a:lnTo>
                <a:lnTo>
                  <a:pt x="838200" y="508000"/>
                </a:lnTo>
                <a:lnTo>
                  <a:pt x="838200" y="101600"/>
                </a:lnTo>
                <a:lnTo>
                  <a:pt x="830218" y="62043"/>
                </a:lnTo>
                <a:lnTo>
                  <a:pt x="808450" y="29749"/>
                </a:lnTo>
                <a:lnTo>
                  <a:pt x="776156" y="7981"/>
                </a:lnTo>
                <a:lnTo>
                  <a:pt x="736600" y="0"/>
                </a:lnTo>
                <a:close/>
              </a:path>
            </a:pathLst>
          </a:custGeom>
          <a:solidFill>
            <a:srgbClr val="C2E4D0"/>
          </a:solidFill>
        </p:spPr>
        <p:txBody>
          <a:bodyPr wrap="square" lIns="0" tIns="0" rIns="0" bIns="0" rtlCol="0"/>
          <a:lstStyle/>
          <a:p>
            <a:endParaRPr/>
          </a:p>
        </p:txBody>
      </p:sp>
      <p:sp>
        <p:nvSpPr>
          <p:cNvPr id="14" name="object 14"/>
          <p:cNvSpPr txBox="1"/>
          <p:nvPr/>
        </p:nvSpPr>
        <p:spPr>
          <a:xfrm>
            <a:off x="1303147" y="2692095"/>
            <a:ext cx="1790700" cy="697230"/>
          </a:xfrm>
          <a:prstGeom prst="rect">
            <a:avLst/>
          </a:prstGeom>
        </p:spPr>
        <p:txBody>
          <a:bodyPr vert="horz" wrap="square" lIns="0" tIns="13335" rIns="0" bIns="0" rtlCol="0">
            <a:spAutoFit/>
          </a:bodyPr>
          <a:lstStyle/>
          <a:p>
            <a:pPr marL="12700">
              <a:lnSpc>
                <a:spcPct val="100000"/>
              </a:lnSpc>
              <a:spcBef>
                <a:spcPts val="105"/>
              </a:spcBef>
            </a:pPr>
            <a:r>
              <a:rPr sz="6600" b="1" spc="0" baseline="-10101" dirty="0">
                <a:solidFill>
                  <a:srgbClr val="66BE88"/>
                </a:solidFill>
                <a:latin typeface="Verdana"/>
                <a:cs typeface="Verdana"/>
              </a:rPr>
              <a:t>M</a:t>
            </a:r>
            <a:r>
              <a:rPr sz="6600" b="1" spc="-195" baseline="-10101" dirty="0">
                <a:solidFill>
                  <a:srgbClr val="66BE88"/>
                </a:solidFill>
                <a:latin typeface="Verdana"/>
                <a:cs typeface="Verdana"/>
              </a:rPr>
              <a:t> </a:t>
            </a:r>
            <a:r>
              <a:rPr sz="2400" b="1" spc="-5" dirty="0">
                <a:solidFill>
                  <a:srgbClr val="FFFFFF"/>
                </a:solidFill>
                <a:latin typeface="Verdana"/>
                <a:cs typeface="Verdana"/>
              </a:rPr>
              <a:t>ätbart</a:t>
            </a:r>
            <a:endParaRPr sz="2400">
              <a:latin typeface="Verdana"/>
              <a:cs typeface="Verdana"/>
            </a:endParaRPr>
          </a:p>
        </p:txBody>
      </p:sp>
      <p:sp>
        <p:nvSpPr>
          <p:cNvPr id="15" name="object 15"/>
          <p:cNvSpPr/>
          <p:nvPr/>
        </p:nvSpPr>
        <p:spPr>
          <a:xfrm>
            <a:off x="1168908" y="3599688"/>
            <a:ext cx="838200" cy="609600"/>
          </a:xfrm>
          <a:custGeom>
            <a:avLst/>
            <a:gdLst/>
            <a:ahLst/>
            <a:cxnLst/>
            <a:rect l="l" t="t" r="r" b="b"/>
            <a:pathLst>
              <a:path w="838200" h="609600">
                <a:moveTo>
                  <a:pt x="736599" y="0"/>
                </a:moveTo>
                <a:lnTo>
                  <a:pt x="101600" y="0"/>
                </a:lnTo>
                <a:lnTo>
                  <a:pt x="62054" y="7981"/>
                </a:lnTo>
                <a:lnTo>
                  <a:pt x="29759" y="29749"/>
                </a:lnTo>
                <a:lnTo>
                  <a:pt x="7984" y="62043"/>
                </a:lnTo>
                <a:lnTo>
                  <a:pt x="0" y="101600"/>
                </a:lnTo>
                <a:lnTo>
                  <a:pt x="0" y="508000"/>
                </a:lnTo>
                <a:lnTo>
                  <a:pt x="7984" y="547556"/>
                </a:lnTo>
                <a:lnTo>
                  <a:pt x="29759" y="579850"/>
                </a:lnTo>
                <a:lnTo>
                  <a:pt x="62054" y="601618"/>
                </a:lnTo>
                <a:lnTo>
                  <a:pt x="101600" y="609600"/>
                </a:lnTo>
                <a:lnTo>
                  <a:pt x="736599" y="609600"/>
                </a:lnTo>
                <a:lnTo>
                  <a:pt x="776156" y="601618"/>
                </a:lnTo>
                <a:lnTo>
                  <a:pt x="808450" y="579850"/>
                </a:lnTo>
                <a:lnTo>
                  <a:pt x="830218" y="547556"/>
                </a:lnTo>
                <a:lnTo>
                  <a:pt x="838199" y="508000"/>
                </a:lnTo>
                <a:lnTo>
                  <a:pt x="838199" y="101600"/>
                </a:lnTo>
                <a:lnTo>
                  <a:pt x="830218" y="62043"/>
                </a:lnTo>
                <a:lnTo>
                  <a:pt x="808450" y="29749"/>
                </a:lnTo>
                <a:lnTo>
                  <a:pt x="776156" y="7981"/>
                </a:lnTo>
                <a:lnTo>
                  <a:pt x="736599" y="0"/>
                </a:lnTo>
                <a:close/>
              </a:path>
            </a:pathLst>
          </a:custGeom>
          <a:solidFill>
            <a:srgbClr val="C2E4D0"/>
          </a:solidFill>
        </p:spPr>
        <p:txBody>
          <a:bodyPr wrap="square" lIns="0" tIns="0" rIns="0" bIns="0" rtlCol="0"/>
          <a:lstStyle/>
          <a:p>
            <a:endParaRPr/>
          </a:p>
        </p:txBody>
      </p:sp>
      <p:sp>
        <p:nvSpPr>
          <p:cNvPr id="16" name="object 16"/>
          <p:cNvSpPr/>
          <p:nvPr/>
        </p:nvSpPr>
        <p:spPr>
          <a:xfrm>
            <a:off x="1161288" y="4361688"/>
            <a:ext cx="838200" cy="609600"/>
          </a:xfrm>
          <a:custGeom>
            <a:avLst/>
            <a:gdLst/>
            <a:ahLst/>
            <a:cxnLst/>
            <a:rect l="l" t="t" r="r" b="b"/>
            <a:pathLst>
              <a:path w="838200" h="609600">
                <a:moveTo>
                  <a:pt x="736600" y="0"/>
                </a:moveTo>
                <a:lnTo>
                  <a:pt x="101600" y="0"/>
                </a:lnTo>
                <a:lnTo>
                  <a:pt x="62054" y="7981"/>
                </a:lnTo>
                <a:lnTo>
                  <a:pt x="29759" y="29749"/>
                </a:lnTo>
                <a:lnTo>
                  <a:pt x="7984" y="62043"/>
                </a:lnTo>
                <a:lnTo>
                  <a:pt x="0" y="101600"/>
                </a:lnTo>
                <a:lnTo>
                  <a:pt x="0" y="508000"/>
                </a:lnTo>
                <a:lnTo>
                  <a:pt x="7984" y="547556"/>
                </a:lnTo>
                <a:lnTo>
                  <a:pt x="29759" y="579850"/>
                </a:lnTo>
                <a:lnTo>
                  <a:pt x="62054" y="601618"/>
                </a:lnTo>
                <a:lnTo>
                  <a:pt x="101600" y="609600"/>
                </a:lnTo>
                <a:lnTo>
                  <a:pt x="736600" y="609600"/>
                </a:lnTo>
                <a:lnTo>
                  <a:pt x="776156" y="601618"/>
                </a:lnTo>
                <a:lnTo>
                  <a:pt x="808450" y="579850"/>
                </a:lnTo>
                <a:lnTo>
                  <a:pt x="830218" y="547556"/>
                </a:lnTo>
                <a:lnTo>
                  <a:pt x="838200" y="508000"/>
                </a:lnTo>
                <a:lnTo>
                  <a:pt x="838200" y="101600"/>
                </a:lnTo>
                <a:lnTo>
                  <a:pt x="830218" y="62043"/>
                </a:lnTo>
                <a:lnTo>
                  <a:pt x="808450" y="29749"/>
                </a:lnTo>
                <a:lnTo>
                  <a:pt x="776156" y="7981"/>
                </a:lnTo>
                <a:lnTo>
                  <a:pt x="736600" y="0"/>
                </a:lnTo>
                <a:close/>
              </a:path>
            </a:pathLst>
          </a:custGeom>
          <a:solidFill>
            <a:srgbClr val="C2E4D0"/>
          </a:solidFill>
        </p:spPr>
        <p:txBody>
          <a:bodyPr wrap="square" lIns="0" tIns="0" rIns="0" bIns="0" rtlCol="0"/>
          <a:lstStyle/>
          <a:p>
            <a:endParaRPr/>
          </a:p>
        </p:txBody>
      </p:sp>
      <p:sp>
        <p:nvSpPr>
          <p:cNvPr id="17" name="object 17"/>
          <p:cNvSpPr/>
          <p:nvPr/>
        </p:nvSpPr>
        <p:spPr>
          <a:xfrm>
            <a:off x="1168908" y="5123688"/>
            <a:ext cx="838200" cy="609600"/>
          </a:xfrm>
          <a:custGeom>
            <a:avLst/>
            <a:gdLst/>
            <a:ahLst/>
            <a:cxnLst/>
            <a:rect l="l" t="t" r="r" b="b"/>
            <a:pathLst>
              <a:path w="838200" h="609600">
                <a:moveTo>
                  <a:pt x="736599" y="0"/>
                </a:moveTo>
                <a:lnTo>
                  <a:pt x="101600" y="0"/>
                </a:lnTo>
                <a:lnTo>
                  <a:pt x="62054" y="7981"/>
                </a:lnTo>
                <a:lnTo>
                  <a:pt x="29759" y="29749"/>
                </a:lnTo>
                <a:lnTo>
                  <a:pt x="7984" y="62043"/>
                </a:lnTo>
                <a:lnTo>
                  <a:pt x="0" y="101600"/>
                </a:lnTo>
                <a:lnTo>
                  <a:pt x="0" y="508000"/>
                </a:lnTo>
                <a:lnTo>
                  <a:pt x="7984" y="547545"/>
                </a:lnTo>
                <a:lnTo>
                  <a:pt x="29759" y="579840"/>
                </a:lnTo>
                <a:lnTo>
                  <a:pt x="62054" y="601615"/>
                </a:lnTo>
                <a:lnTo>
                  <a:pt x="101600" y="609600"/>
                </a:lnTo>
                <a:lnTo>
                  <a:pt x="736599" y="609600"/>
                </a:lnTo>
                <a:lnTo>
                  <a:pt x="776156" y="601615"/>
                </a:lnTo>
                <a:lnTo>
                  <a:pt x="808450" y="579840"/>
                </a:lnTo>
                <a:lnTo>
                  <a:pt x="830218" y="547545"/>
                </a:lnTo>
                <a:lnTo>
                  <a:pt x="838199" y="508000"/>
                </a:lnTo>
                <a:lnTo>
                  <a:pt x="838199" y="101600"/>
                </a:lnTo>
                <a:lnTo>
                  <a:pt x="830218" y="62043"/>
                </a:lnTo>
                <a:lnTo>
                  <a:pt x="808450" y="29749"/>
                </a:lnTo>
                <a:lnTo>
                  <a:pt x="776156" y="7981"/>
                </a:lnTo>
                <a:lnTo>
                  <a:pt x="736599" y="0"/>
                </a:lnTo>
                <a:close/>
              </a:path>
            </a:pathLst>
          </a:custGeom>
          <a:solidFill>
            <a:srgbClr val="C2E4D0"/>
          </a:solidFill>
        </p:spPr>
        <p:txBody>
          <a:bodyPr wrap="square" lIns="0" tIns="0" rIns="0" bIns="0" rtlCol="0"/>
          <a:lstStyle/>
          <a:p>
            <a:endParaRPr/>
          </a:p>
        </p:txBody>
      </p:sp>
      <p:sp>
        <p:nvSpPr>
          <p:cNvPr id="18" name="object 18"/>
          <p:cNvSpPr txBox="1"/>
          <p:nvPr/>
        </p:nvSpPr>
        <p:spPr>
          <a:xfrm>
            <a:off x="1350391" y="3463237"/>
            <a:ext cx="467995" cy="2312035"/>
          </a:xfrm>
          <a:prstGeom prst="rect">
            <a:avLst/>
          </a:prstGeom>
        </p:spPr>
        <p:txBody>
          <a:bodyPr vert="horz" wrap="square" lIns="0" tIns="11430" rIns="0" bIns="0" rtlCol="0">
            <a:spAutoFit/>
          </a:bodyPr>
          <a:lstStyle/>
          <a:p>
            <a:pPr marL="12700" marR="5080" indent="8255" algn="just">
              <a:lnSpc>
                <a:spcPct val="113700"/>
              </a:lnSpc>
              <a:spcBef>
                <a:spcPts val="90"/>
              </a:spcBef>
            </a:pPr>
            <a:r>
              <a:rPr sz="4400" b="1" dirty="0">
                <a:solidFill>
                  <a:srgbClr val="66BE88"/>
                </a:solidFill>
                <a:latin typeface="Verdana"/>
                <a:cs typeface="Verdana"/>
              </a:rPr>
              <a:t>A  R  T</a:t>
            </a:r>
            <a:endParaRPr sz="4400">
              <a:latin typeface="Verdana"/>
              <a:cs typeface="Verdana"/>
            </a:endParaRPr>
          </a:p>
        </p:txBody>
      </p:sp>
      <p:sp>
        <p:nvSpPr>
          <p:cNvPr id="24" name="object 24"/>
          <p:cNvSpPr txBox="1"/>
          <p:nvPr/>
        </p:nvSpPr>
        <p:spPr>
          <a:xfrm>
            <a:off x="1156208" y="800176"/>
            <a:ext cx="7296912" cy="689291"/>
          </a:xfrm>
          <a:prstGeom prst="rect">
            <a:avLst/>
          </a:prstGeom>
        </p:spPr>
        <p:txBody>
          <a:bodyPr vert="horz" wrap="square" lIns="0" tIns="12065" rIns="0" bIns="0" rtlCol="0">
            <a:spAutoFit/>
          </a:bodyPr>
          <a:lstStyle/>
          <a:p>
            <a:pPr marL="12700">
              <a:lnSpc>
                <a:spcPct val="100000"/>
              </a:lnSpc>
              <a:spcBef>
                <a:spcPts val="95"/>
              </a:spcBef>
            </a:pPr>
            <a:r>
              <a:rPr sz="4400" spc="30" dirty="0">
                <a:latin typeface="+mj-lt"/>
                <a:cs typeface="Arial"/>
              </a:rPr>
              <a:t>Hur </a:t>
            </a:r>
            <a:r>
              <a:rPr sz="4400" spc="-5" dirty="0">
                <a:latin typeface="+mj-lt"/>
                <a:cs typeface="Arial"/>
              </a:rPr>
              <a:t>man </a:t>
            </a:r>
            <a:r>
              <a:rPr sz="4400" spc="-15" dirty="0">
                <a:latin typeface="+mj-lt"/>
                <a:cs typeface="Arial"/>
              </a:rPr>
              <a:t>sätter </a:t>
            </a:r>
            <a:r>
              <a:rPr sz="4400" spc="-100" dirty="0">
                <a:latin typeface="+mj-lt"/>
                <a:cs typeface="Arial"/>
              </a:rPr>
              <a:t>SMARTA</a:t>
            </a:r>
            <a:r>
              <a:rPr sz="4400" spc="-45" dirty="0">
                <a:latin typeface="+mj-lt"/>
                <a:cs typeface="Arial"/>
              </a:rPr>
              <a:t> </a:t>
            </a:r>
            <a:r>
              <a:rPr sz="4400" spc="0" dirty="0">
                <a:latin typeface="+mj-lt"/>
                <a:cs typeface="Arial"/>
              </a:rPr>
              <a:t>mål</a:t>
            </a:r>
            <a:endParaRPr sz="4400" dirty="0">
              <a:latin typeface="+mj-lt"/>
              <a:cs typeface="Arial"/>
            </a:endParaRPr>
          </a:p>
        </p:txBody>
      </p:sp>
    </p:spTree>
    <p:extLst>
      <p:ext uri="{BB962C8B-B14F-4D97-AF65-F5344CB8AC3E}">
        <p14:creationId xmlns:p14="http://schemas.microsoft.com/office/powerpoint/2010/main" val="5783111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F86B461-53A6-C676-F264-5A23039BC6EC}"/>
              </a:ext>
            </a:extLst>
          </p:cNvPr>
          <p:cNvSpPr>
            <a:spLocks noGrp="1"/>
          </p:cNvSpPr>
          <p:nvPr>
            <p:ph type="title"/>
          </p:nvPr>
        </p:nvSpPr>
        <p:spPr>
          <a:xfrm>
            <a:off x="484552" y="365125"/>
            <a:ext cx="10869248" cy="1570831"/>
          </a:xfrm>
        </p:spPr>
        <p:txBody>
          <a:bodyPr vert="horz" lIns="91440" tIns="45720" rIns="91440" bIns="45720" rtlCol="0">
            <a:normAutofit/>
          </a:bodyPr>
          <a:lstStyle/>
          <a:p>
            <a:pPr>
              <a:lnSpc>
                <a:spcPct val="90000"/>
              </a:lnSpc>
            </a:pPr>
            <a:r>
              <a:rPr lang="en-US" sz="4400" dirty="0" err="1"/>
              <a:t>Självmotivation</a:t>
            </a:r>
            <a:r>
              <a:rPr lang="en-US" sz="4400" dirty="0"/>
              <a:t> - </a:t>
            </a:r>
            <a:br>
              <a:rPr lang="en-US" sz="4400" dirty="0"/>
            </a:br>
            <a:r>
              <a:rPr lang="en-US" sz="4400" dirty="0" err="1"/>
              <a:t>kraftfrågor</a:t>
            </a:r>
            <a:endParaRPr lang="en-US" sz="4400" dirty="0"/>
          </a:p>
        </p:txBody>
      </p:sp>
      <p:graphicFrame>
        <p:nvGraphicFramePr>
          <p:cNvPr id="22" name="textruta 5">
            <a:extLst>
              <a:ext uri="{FF2B5EF4-FFF2-40B4-BE49-F238E27FC236}">
                <a16:creationId xmlns:a16="http://schemas.microsoft.com/office/drawing/2014/main" id="{008A0020-1DF5-652D-5AE6-83DBE8A2D82B}"/>
              </a:ext>
            </a:extLst>
          </p:cNvPr>
          <p:cNvGraphicFramePr/>
          <p:nvPr/>
        </p:nvGraphicFramePr>
        <p:xfrm>
          <a:off x="427383" y="2713383"/>
          <a:ext cx="11380304" cy="341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5347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BF8C6FA-2052-D3DA-8EE1-B79371A054A6}"/>
              </a:ext>
            </a:extLst>
          </p:cNvPr>
          <p:cNvSpPr>
            <a:spLocks noGrp="1"/>
          </p:cNvSpPr>
          <p:nvPr>
            <p:ph type="title"/>
          </p:nvPr>
        </p:nvSpPr>
        <p:spPr>
          <a:xfrm>
            <a:off x="694758" y="1090339"/>
            <a:ext cx="5022630" cy="1526737"/>
          </a:xfrm>
        </p:spPr>
        <p:txBody>
          <a:bodyPr>
            <a:normAutofit/>
          </a:bodyPr>
          <a:lstStyle/>
          <a:p>
            <a:r>
              <a:rPr lang="sv-SE" sz="4400" dirty="0"/>
              <a:t>Effekter av självmotivation</a:t>
            </a:r>
          </a:p>
        </p:txBody>
      </p:sp>
      <p:sp>
        <p:nvSpPr>
          <p:cNvPr id="3" name="Platshållare för innehåll 2">
            <a:extLst>
              <a:ext uri="{FF2B5EF4-FFF2-40B4-BE49-F238E27FC236}">
                <a16:creationId xmlns:a16="http://schemas.microsoft.com/office/drawing/2014/main" id="{45D87EED-5323-CA9D-565F-C24FB9DC0732}"/>
              </a:ext>
            </a:extLst>
          </p:cNvPr>
          <p:cNvSpPr>
            <a:spLocks noGrp="1"/>
          </p:cNvSpPr>
          <p:nvPr>
            <p:ph idx="1"/>
          </p:nvPr>
        </p:nvSpPr>
        <p:spPr>
          <a:xfrm>
            <a:off x="484552" y="3054927"/>
            <a:ext cx="5022630" cy="2610149"/>
          </a:xfrm>
        </p:spPr>
        <p:txBody>
          <a:bodyPr>
            <a:normAutofit/>
          </a:bodyPr>
          <a:lstStyle/>
          <a:p>
            <a:r>
              <a:rPr lang="sv-SE" sz="2000" dirty="0"/>
              <a:t>﻿</a:t>
            </a:r>
            <a:r>
              <a:rPr lang="sv-SE" sz="2000" dirty="0">
                <a:solidFill>
                  <a:srgbClr val="FFC000"/>
                </a:solidFill>
              </a:rPr>
              <a:t>NÄR</a:t>
            </a:r>
            <a:r>
              <a:rPr lang="sv-SE" sz="2000" dirty="0"/>
              <a:t> DU KAN motivationens konst, växer din självkänsla och ditt självförtroende. </a:t>
            </a:r>
          </a:p>
          <a:p>
            <a:r>
              <a:rPr lang="sv-SE" sz="2000" dirty="0"/>
              <a:t>Din självbild blir starkare och din ledargestalt framtonar tydligare.</a:t>
            </a:r>
          </a:p>
        </p:txBody>
      </p:sp>
      <p:pic>
        <p:nvPicPr>
          <p:cNvPr id="5" name="Picture 4" descr="Solrosor">
            <a:extLst>
              <a:ext uri="{FF2B5EF4-FFF2-40B4-BE49-F238E27FC236}">
                <a16:creationId xmlns:a16="http://schemas.microsoft.com/office/drawing/2014/main" id="{2A3F9D16-9CD5-E268-263B-B7A1609B5B28}"/>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083644" y="10"/>
            <a:ext cx="6108356" cy="6857990"/>
          </a:xfrm>
          <a:prstGeom prst="rect">
            <a:avLst/>
          </a:prstGeom>
        </p:spPr>
      </p:pic>
    </p:spTree>
    <p:extLst>
      <p:ext uri="{BB962C8B-B14F-4D97-AF65-F5344CB8AC3E}">
        <p14:creationId xmlns:p14="http://schemas.microsoft.com/office/powerpoint/2010/main" val="5702552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C32AFEA-93B3-9D5E-9F02-233967DD2923}"/>
              </a:ext>
            </a:extLst>
          </p:cNvPr>
          <p:cNvSpPr>
            <a:spLocks noGrp="1"/>
          </p:cNvSpPr>
          <p:nvPr>
            <p:ph type="title"/>
          </p:nvPr>
        </p:nvSpPr>
        <p:spPr>
          <a:xfrm>
            <a:off x="529448" y="1353709"/>
            <a:ext cx="4500561" cy="2213035"/>
          </a:xfrm>
        </p:spPr>
        <p:txBody>
          <a:bodyPr vert="horz" lIns="91440" tIns="45720" rIns="91440" bIns="45720" rtlCol="0" anchor="b">
            <a:normAutofit/>
          </a:bodyPr>
          <a:lstStyle/>
          <a:p>
            <a:r>
              <a:rPr lang="en-US" sz="4000" dirty="0"/>
              <a:t>HUR </a:t>
            </a:r>
            <a:r>
              <a:rPr lang="en-US" sz="4000" dirty="0" err="1"/>
              <a:t>gör</a:t>
            </a:r>
            <a:r>
              <a:rPr lang="en-US" sz="4000" dirty="0"/>
              <a:t> du för </a:t>
            </a:r>
            <a:r>
              <a:rPr lang="en-US" sz="4000" dirty="0" err="1"/>
              <a:t>att</a:t>
            </a:r>
            <a:r>
              <a:rPr lang="en-US" sz="4000" dirty="0"/>
              <a:t> </a:t>
            </a:r>
            <a:br>
              <a:rPr lang="en-US" sz="4000" dirty="0"/>
            </a:br>
            <a:r>
              <a:rPr lang="en-US" sz="4000" dirty="0" err="1"/>
              <a:t>motivera</a:t>
            </a:r>
            <a:r>
              <a:rPr lang="en-US" sz="4000" dirty="0"/>
              <a:t> dig </a:t>
            </a:r>
            <a:r>
              <a:rPr lang="en-US" sz="4000" dirty="0" err="1"/>
              <a:t>själv</a:t>
            </a:r>
            <a:r>
              <a:rPr lang="en-US" sz="4000" dirty="0"/>
              <a:t> </a:t>
            </a:r>
            <a:r>
              <a:rPr lang="en-US" sz="4000" dirty="0" err="1"/>
              <a:t>idag</a:t>
            </a:r>
            <a:r>
              <a:rPr lang="en-US" sz="4000" dirty="0"/>
              <a:t>?</a:t>
            </a:r>
          </a:p>
        </p:txBody>
      </p:sp>
      <p:sp>
        <p:nvSpPr>
          <p:cNvPr id="3" name="Platshållare för innehåll 2">
            <a:extLst>
              <a:ext uri="{FF2B5EF4-FFF2-40B4-BE49-F238E27FC236}">
                <a16:creationId xmlns:a16="http://schemas.microsoft.com/office/drawing/2014/main" id="{D89772B3-F821-8BF6-BAE4-63FE5AD24EE0}"/>
              </a:ext>
            </a:extLst>
          </p:cNvPr>
          <p:cNvSpPr>
            <a:spLocks noGrp="1"/>
          </p:cNvSpPr>
          <p:nvPr>
            <p:ph idx="1"/>
          </p:nvPr>
        </p:nvSpPr>
        <p:spPr>
          <a:xfrm>
            <a:off x="561981" y="3835669"/>
            <a:ext cx="4500561" cy="1320249"/>
          </a:xfrm>
        </p:spPr>
        <p:txBody>
          <a:bodyPr vert="horz" lIns="91440" tIns="45720" rIns="91440" bIns="45720" rtlCol="0">
            <a:normAutofit/>
          </a:bodyPr>
          <a:lstStyle/>
          <a:p>
            <a:pPr marL="0" indent="0">
              <a:buNone/>
            </a:pPr>
            <a:r>
              <a:rPr lang="en-US" sz="1600" cap="all" spc="300" dirty="0"/>
              <a:t>… </a:t>
            </a:r>
            <a:r>
              <a:rPr lang="en-US" sz="1600" cap="all" spc="300" dirty="0" err="1"/>
              <a:t>och</a:t>
            </a:r>
            <a:r>
              <a:rPr lang="en-US" sz="1600" cap="all" spc="300" dirty="0"/>
              <a:t> </a:t>
            </a:r>
            <a:r>
              <a:rPr lang="en-US" sz="1600" cap="all" spc="300" dirty="0" err="1"/>
              <a:t>hur</a:t>
            </a:r>
            <a:r>
              <a:rPr lang="en-US" sz="1600" cap="all" spc="300" dirty="0"/>
              <a:t> </a:t>
            </a:r>
            <a:r>
              <a:rPr lang="en-US" sz="1600" cap="all" spc="300" dirty="0" err="1"/>
              <a:t>vill</a:t>
            </a:r>
            <a:r>
              <a:rPr lang="en-US" sz="1600" cap="all" spc="300" dirty="0"/>
              <a:t> du </a:t>
            </a:r>
            <a:r>
              <a:rPr lang="en-US" sz="1600" cap="all" spc="300" dirty="0" err="1"/>
              <a:t>göra</a:t>
            </a:r>
            <a:r>
              <a:rPr lang="en-US" sz="1600" cap="all" spc="300" dirty="0"/>
              <a:t> </a:t>
            </a:r>
            <a:r>
              <a:rPr lang="en-US" sz="1600" cap="all" spc="300" dirty="0" err="1"/>
              <a:t>imorgon</a:t>
            </a:r>
            <a:r>
              <a:rPr lang="en-US" sz="1600" cap="all" spc="300" dirty="0"/>
              <a:t> </a:t>
            </a:r>
            <a:r>
              <a:rPr lang="en-US" sz="1600" cap="all" spc="300" dirty="0" err="1"/>
              <a:t>och</a:t>
            </a:r>
            <a:r>
              <a:rPr lang="en-US" sz="1600" cap="all" spc="300" dirty="0"/>
              <a:t> </a:t>
            </a:r>
            <a:r>
              <a:rPr lang="en-US" sz="1600" cap="all" spc="300" dirty="0" err="1"/>
              <a:t>framöver</a:t>
            </a:r>
            <a:r>
              <a:rPr lang="en-US" sz="1600" cap="all" spc="300" dirty="0"/>
              <a:t>?</a:t>
            </a:r>
          </a:p>
        </p:txBody>
      </p:sp>
      <p:pic>
        <p:nvPicPr>
          <p:cNvPr id="7" name="Graphic 6" descr="Light Bulb and Gear">
            <a:extLst>
              <a:ext uri="{FF2B5EF4-FFF2-40B4-BE49-F238E27FC236}">
                <a16:creationId xmlns:a16="http://schemas.microsoft.com/office/drawing/2014/main" id="{71F41629-FCCD-7B01-9453-2C8EE2E75CB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1916" y="540000"/>
            <a:ext cx="5768725" cy="5768725"/>
          </a:xfrm>
          <a:prstGeom prst="rect">
            <a:avLst/>
          </a:prstGeom>
        </p:spPr>
      </p:pic>
    </p:spTree>
    <p:extLst>
      <p:ext uri="{BB962C8B-B14F-4D97-AF65-F5344CB8AC3E}">
        <p14:creationId xmlns:p14="http://schemas.microsoft.com/office/powerpoint/2010/main" val="50772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15">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9" name="Rectangle 20">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1">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6">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2" name="Rectangle 18">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17">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23">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30BBF274-93D5-28E4-074F-A8092498E993}"/>
              </a:ext>
            </a:extLst>
          </p:cNvPr>
          <p:cNvSpPr>
            <a:spLocks noGrp="1"/>
          </p:cNvSpPr>
          <p:nvPr>
            <p:ph type="title"/>
          </p:nvPr>
        </p:nvSpPr>
        <p:spPr>
          <a:xfrm>
            <a:off x="7086315" y="545126"/>
            <a:ext cx="4554821" cy="2186096"/>
          </a:xfrm>
        </p:spPr>
        <p:txBody>
          <a:bodyPr anchor="t">
            <a:normAutofit/>
          </a:bodyPr>
          <a:lstStyle/>
          <a:p>
            <a:r>
              <a:rPr lang="sv-SE" sz="4400" dirty="0"/>
              <a:t>Var, när, hur, vad sänder du?</a:t>
            </a:r>
          </a:p>
        </p:txBody>
      </p:sp>
      <p:pic>
        <p:nvPicPr>
          <p:cNvPr id="5" name="Picture 4">
            <a:extLst>
              <a:ext uri="{FF2B5EF4-FFF2-40B4-BE49-F238E27FC236}">
                <a16:creationId xmlns:a16="http://schemas.microsoft.com/office/drawing/2014/main" id="{0EAB8B27-FD7D-593E-F7E1-059F3D3C7ED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995801" y="540000"/>
            <a:ext cx="5138112" cy="5768725"/>
          </a:xfrm>
          <a:prstGeom prst="rect">
            <a:avLst/>
          </a:prstGeom>
        </p:spPr>
      </p:pic>
      <p:sp>
        <p:nvSpPr>
          <p:cNvPr id="3" name="Platshållare för innehåll 2">
            <a:extLst>
              <a:ext uri="{FF2B5EF4-FFF2-40B4-BE49-F238E27FC236}">
                <a16:creationId xmlns:a16="http://schemas.microsoft.com/office/drawing/2014/main" id="{B8984081-B9DE-D547-EFEC-75273F1F686C}"/>
              </a:ext>
            </a:extLst>
          </p:cNvPr>
          <p:cNvSpPr>
            <a:spLocks noGrp="1"/>
          </p:cNvSpPr>
          <p:nvPr>
            <p:ph idx="1"/>
          </p:nvPr>
        </p:nvSpPr>
        <p:spPr>
          <a:xfrm>
            <a:off x="7104063" y="2947121"/>
            <a:ext cx="4537073" cy="3361604"/>
          </a:xfrm>
        </p:spPr>
        <p:txBody>
          <a:bodyPr anchor="t">
            <a:normAutofit/>
          </a:bodyPr>
          <a:lstStyle/>
          <a:p>
            <a:r>
              <a:rPr lang="sv-SE" dirty="0"/>
              <a:t>På jobbet</a:t>
            </a:r>
          </a:p>
          <a:p>
            <a:r>
              <a:rPr lang="sv-SE" dirty="0"/>
              <a:t>Ridskolan, Tennisen, Paddeln, osv</a:t>
            </a:r>
          </a:p>
          <a:p>
            <a:r>
              <a:rPr lang="sv-SE" dirty="0"/>
              <a:t>Nätverk</a:t>
            </a:r>
          </a:p>
          <a:p>
            <a:r>
              <a:rPr lang="sv-SE" dirty="0"/>
              <a:t>Facebook</a:t>
            </a:r>
          </a:p>
          <a:p>
            <a:r>
              <a:rPr lang="sv-SE" dirty="0" err="1"/>
              <a:t>Instagram</a:t>
            </a:r>
            <a:endParaRPr lang="sv-SE" dirty="0"/>
          </a:p>
          <a:p>
            <a:r>
              <a:rPr lang="sv-SE" dirty="0"/>
              <a:t>Linkedin</a:t>
            </a:r>
          </a:p>
          <a:p>
            <a:r>
              <a:rPr lang="sv-SE" dirty="0" err="1"/>
              <a:t>TikTok</a:t>
            </a:r>
            <a:r>
              <a:rPr lang="sv-SE" dirty="0"/>
              <a:t> </a:t>
            </a:r>
            <a:r>
              <a:rPr lang="sv-SE" dirty="0" err="1"/>
              <a:t>mm,mm</a:t>
            </a:r>
            <a:endParaRPr lang="sv-SE" dirty="0"/>
          </a:p>
        </p:txBody>
      </p:sp>
    </p:spTree>
    <p:extLst>
      <p:ext uri="{BB962C8B-B14F-4D97-AF65-F5344CB8AC3E}">
        <p14:creationId xmlns:p14="http://schemas.microsoft.com/office/powerpoint/2010/main" val="25717872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D67715A-316F-6751-3C6C-00431E801413}"/>
              </a:ext>
            </a:extLst>
          </p:cNvPr>
          <p:cNvSpPr>
            <a:spLocks noGrp="1"/>
          </p:cNvSpPr>
          <p:nvPr>
            <p:ph type="title"/>
          </p:nvPr>
        </p:nvSpPr>
        <p:spPr>
          <a:xfrm>
            <a:off x="484552" y="780153"/>
            <a:ext cx="5022630" cy="2430030"/>
          </a:xfrm>
        </p:spPr>
        <p:txBody>
          <a:bodyPr>
            <a:normAutofit fontScale="90000"/>
          </a:bodyPr>
          <a:lstStyle/>
          <a:p>
            <a:pPr>
              <a:lnSpc>
                <a:spcPct val="90000"/>
              </a:lnSpc>
            </a:pPr>
            <a:r>
              <a:rPr lang="sv-SE" sz="4200" dirty="0">
                <a:solidFill>
                  <a:srgbClr val="FFC000"/>
                </a:solidFill>
                <a:cs typeface="Arial" panose="020B0604020202020204" pitchFamily="34" charset="0"/>
              </a:rPr>
              <a:t>ÖVNING, reflektion</a:t>
            </a:r>
            <a:br>
              <a:rPr lang="sv-SE" sz="4200" dirty="0">
                <a:solidFill>
                  <a:srgbClr val="FFC000"/>
                </a:solidFill>
                <a:cs typeface="Arial" panose="020B0604020202020204" pitchFamily="34" charset="0"/>
              </a:rPr>
            </a:br>
            <a:r>
              <a:rPr lang="sv-SE" sz="4200" dirty="0">
                <a:cs typeface="Arial" panose="020B0604020202020204" pitchFamily="34" charset="0"/>
              </a:rPr>
              <a:t>Motivation och fokus på uppgifter</a:t>
            </a:r>
            <a:br>
              <a:rPr lang="sv-SE" sz="4200" dirty="0">
                <a:cs typeface="Arial" panose="020B0604020202020204" pitchFamily="34" charset="0"/>
              </a:rPr>
            </a:br>
            <a:br>
              <a:rPr lang="sv-SE" sz="4200" dirty="0">
                <a:cs typeface="Arial" panose="020B0604020202020204" pitchFamily="34" charset="0"/>
              </a:rPr>
            </a:br>
            <a:endParaRPr lang="sv-SE" sz="4200" dirty="0"/>
          </a:p>
        </p:txBody>
      </p:sp>
      <p:sp>
        <p:nvSpPr>
          <p:cNvPr id="3" name="Platshållare för innehåll 2">
            <a:extLst>
              <a:ext uri="{FF2B5EF4-FFF2-40B4-BE49-F238E27FC236}">
                <a16:creationId xmlns:a16="http://schemas.microsoft.com/office/drawing/2014/main" id="{93D69934-C531-7F20-8314-70336D998DA7}"/>
              </a:ext>
            </a:extLst>
          </p:cNvPr>
          <p:cNvSpPr>
            <a:spLocks noGrp="1"/>
          </p:cNvSpPr>
          <p:nvPr>
            <p:ph idx="1"/>
          </p:nvPr>
        </p:nvSpPr>
        <p:spPr>
          <a:xfrm>
            <a:off x="205358" y="2939292"/>
            <a:ext cx="5878286" cy="2306349"/>
          </a:xfrm>
        </p:spPr>
        <p:txBody>
          <a:bodyPr>
            <a:normAutofit/>
          </a:bodyPr>
          <a:lstStyle/>
          <a:p>
            <a:pPr>
              <a:lnSpc>
                <a:spcPct val="110000"/>
              </a:lnSpc>
            </a:pPr>
            <a:r>
              <a:rPr lang="sv-SE" sz="1400" dirty="0">
                <a:cs typeface="Arial" panose="020B0604020202020204" pitchFamily="34" charset="0"/>
              </a:rPr>
              <a:t>Vad får mig att känna mig motiverad? </a:t>
            </a:r>
          </a:p>
          <a:p>
            <a:pPr>
              <a:lnSpc>
                <a:spcPct val="110000"/>
              </a:lnSpc>
            </a:pPr>
            <a:r>
              <a:rPr lang="sv-SE" sz="1400" dirty="0">
                <a:cs typeface="Arial" panose="020B0604020202020204" pitchFamily="34" charset="0"/>
              </a:rPr>
              <a:t>Är det hög lön, makt och inflytande eller status?</a:t>
            </a:r>
          </a:p>
          <a:p>
            <a:pPr>
              <a:lnSpc>
                <a:spcPct val="110000"/>
              </a:lnSpc>
            </a:pPr>
            <a:r>
              <a:rPr lang="sv-SE" sz="1400" dirty="0">
                <a:cs typeface="Arial" panose="020B0604020202020204" pitchFamily="34" charset="0"/>
              </a:rPr>
              <a:t>Är det känslan av att uträtta något meningsfullt?</a:t>
            </a:r>
          </a:p>
          <a:p>
            <a:pPr>
              <a:lnSpc>
                <a:spcPct val="110000"/>
              </a:lnSpc>
            </a:pPr>
            <a:r>
              <a:rPr lang="sv-SE" sz="1400" dirty="0">
                <a:cs typeface="Arial" panose="020B0604020202020204" pitchFamily="34" charset="0"/>
              </a:rPr>
              <a:t>Vad betyder det för mig att få uppskattning eller att stå i fokus?</a:t>
            </a:r>
          </a:p>
          <a:p>
            <a:pPr>
              <a:lnSpc>
                <a:spcPct val="110000"/>
              </a:lnSpc>
            </a:pPr>
            <a:r>
              <a:rPr lang="sv-SE" sz="1400" dirty="0">
                <a:cs typeface="Arial" panose="020B0604020202020204" pitchFamily="34" charset="0"/>
              </a:rPr>
              <a:t>Finns det värden i mitt liv som jag är beredd  att offra något för?</a:t>
            </a:r>
          </a:p>
          <a:p>
            <a:pPr>
              <a:lnSpc>
                <a:spcPct val="110000"/>
              </a:lnSpc>
            </a:pPr>
            <a:endParaRPr lang="sv-SE" sz="1100" dirty="0"/>
          </a:p>
        </p:txBody>
      </p:sp>
      <p:pic>
        <p:nvPicPr>
          <p:cNvPr id="5" name="Picture 4" descr="Svart får bland vita får">
            <a:extLst>
              <a:ext uri="{FF2B5EF4-FFF2-40B4-BE49-F238E27FC236}">
                <a16:creationId xmlns:a16="http://schemas.microsoft.com/office/drawing/2014/main" id="{61A511A1-8378-6D0B-C913-39D0AF035BBF}"/>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083644" y="10"/>
            <a:ext cx="6108356" cy="6857990"/>
          </a:xfrm>
          <a:prstGeom prst="rect">
            <a:avLst/>
          </a:prstGeom>
        </p:spPr>
      </p:pic>
    </p:spTree>
    <p:extLst>
      <p:ext uri="{BB962C8B-B14F-4D97-AF65-F5344CB8AC3E}">
        <p14:creationId xmlns:p14="http://schemas.microsoft.com/office/powerpoint/2010/main" val="16992666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C3CD8C-12CC-B9D5-DF32-D492F204874F}"/>
              </a:ext>
            </a:extLst>
          </p:cNvPr>
          <p:cNvSpPr>
            <a:spLocks noGrp="1"/>
          </p:cNvSpPr>
          <p:nvPr>
            <p:ph type="title"/>
          </p:nvPr>
        </p:nvSpPr>
        <p:spPr/>
        <p:txBody>
          <a:bodyPr>
            <a:noAutofit/>
          </a:bodyPr>
          <a:lstStyle/>
          <a:p>
            <a:r>
              <a:rPr lang="sv-SE" sz="4400" dirty="0">
                <a:solidFill>
                  <a:schemeClr val="bg1"/>
                </a:solidFill>
              </a:rPr>
              <a:t>Varför fungerar mål?</a:t>
            </a:r>
          </a:p>
        </p:txBody>
      </p:sp>
      <p:graphicFrame>
        <p:nvGraphicFramePr>
          <p:cNvPr id="5" name="Diagram 4">
            <a:extLst>
              <a:ext uri="{FF2B5EF4-FFF2-40B4-BE49-F238E27FC236}">
                <a16:creationId xmlns:a16="http://schemas.microsoft.com/office/drawing/2014/main" id="{3DE0E568-D429-9F3C-AAB3-F576A257412B}"/>
              </a:ext>
            </a:extLst>
          </p:cNvPr>
          <p:cNvGraphicFramePr/>
          <p:nvPr/>
        </p:nvGraphicFramePr>
        <p:xfrm>
          <a:off x="4900474" y="220466"/>
          <a:ext cx="5712288" cy="3457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F317017-1143-F9DA-EFCA-17D9C8017679}"/>
              </a:ext>
            </a:extLst>
          </p:cNvPr>
          <p:cNvSpPr txBox="1"/>
          <p:nvPr/>
        </p:nvSpPr>
        <p:spPr>
          <a:xfrm>
            <a:off x="4243527" y="3663828"/>
            <a:ext cx="7776838" cy="2800767"/>
          </a:xfrm>
          <a:prstGeom prst="rect">
            <a:avLst/>
          </a:prstGeom>
          <a:noFill/>
        </p:spPr>
        <p:txBody>
          <a:bodyPr wrap="square" rtlCol="0">
            <a:spAutoFit/>
          </a:bodyPr>
          <a:lstStyle/>
          <a:p>
            <a:pPr marL="285750" indent="-285750">
              <a:buFont typeface="Arial" panose="020B0604020202020204" pitchFamily="34" charset="0"/>
              <a:buChar char="•"/>
            </a:pPr>
            <a:endParaRPr lang="sv-SE" sz="1400" dirty="0"/>
          </a:p>
          <a:p>
            <a:pPr marL="285750" indent="-285750">
              <a:buFont typeface="Arial" panose="020B0604020202020204" pitchFamily="34" charset="0"/>
              <a:buChar char="•"/>
            </a:pPr>
            <a:r>
              <a:rPr lang="sv-SE" b="1" dirty="0"/>
              <a:t>Positiv effekt: </a:t>
            </a:r>
            <a:r>
              <a:rPr lang="sv-SE" dirty="0"/>
              <a:t>Mål kan </a:t>
            </a:r>
            <a:r>
              <a:rPr lang="sv-SE" dirty="0">
                <a:solidFill>
                  <a:schemeClr val="tx2"/>
                </a:solidFill>
              </a:rPr>
              <a:t>hjälpa oss att prioritera </a:t>
            </a:r>
            <a:r>
              <a:rPr lang="sv-SE" dirty="0"/>
              <a:t>och prioritera bort, gör saker </a:t>
            </a:r>
            <a:r>
              <a:rPr lang="sv-SE" dirty="0">
                <a:solidFill>
                  <a:schemeClr val="tx2"/>
                </a:solidFill>
              </a:rPr>
              <a:t>tydligare </a:t>
            </a:r>
            <a:r>
              <a:rPr lang="sv-SE" dirty="0"/>
              <a:t>för oss, vad vi ska göra och vad som förväntas av oss,  vilket kan </a:t>
            </a:r>
            <a:r>
              <a:rPr lang="sv-SE" dirty="0">
                <a:solidFill>
                  <a:schemeClr val="tx2"/>
                </a:solidFill>
              </a:rPr>
              <a:t>reducera stress</a:t>
            </a:r>
            <a:r>
              <a:rPr lang="sv-SE" dirty="0"/>
              <a:t>. De kan även inge upplevelse av </a:t>
            </a:r>
            <a:r>
              <a:rPr lang="sv-SE" dirty="0">
                <a:solidFill>
                  <a:schemeClr val="tx2"/>
                </a:solidFill>
              </a:rPr>
              <a:t>stolthet och meningsfullhet</a:t>
            </a:r>
            <a:r>
              <a:rPr lang="sv-SE" dirty="0"/>
              <a:t> om de upplevs relevanta</a:t>
            </a:r>
          </a:p>
          <a:p>
            <a:pPr marL="285750" indent="-285750">
              <a:buFont typeface="Arial" panose="020B0604020202020204" pitchFamily="34" charset="0"/>
              <a:buChar char="•"/>
            </a:pPr>
            <a:endParaRPr lang="sv-SE" dirty="0"/>
          </a:p>
          <a:p>
            <a:pPr marL="285750" indent="-285750">
              <a:buFont typeface="Arial" panose="020B0604020202020204" pitchFamily="34" charset="0"/>
              <a:buChar char="•"/>
            </a:pPr>
            <a:r>
              <a:rPr lang="sv-SE" b="1" dirty="0"/>
              <a:t>Negativ effekt: </a:t>
            </a:r>
            <a:r>
              <a:rPr lang="sv-SE" dirty="0"/>
              <a:t>Är målen </a:t>
            </a:r>
            <a:r>
              <a:rPr lang="sv-SE" dirty="0">
                <a:solidFill>
                  <a:schemeClr val="accent6"/>
                </a:solidFill>
              </a:rPr>
              <a:t>för många</a:t>
            </a:r>
            <a:r>
              <a:rPr lang="sv-SE" dirty="0"/>
              <a:t>, </a:t>
            </a:r>
            <a:r>
              <a:rPr lang="sv-SE" dirty="0">
                <a:solidFill>
                  <a:schemeClr val="accent6"/>
                </a:solidFill>
              </a:rPr>
              <a:t>svåra att tolka </a:t>
            </a:r>
            <a:r>
              <a:rPr lang="sv-SE" dirty="0"/>
              <a:t>eller </a:t>
            </a:r>
            <a:r>
              <a:rPr lang="sv-SE" dirty="0">
                <a:solidFill>
                  <a:schemeClr val="accent6"/>
                </a:solidFill>
              </a:rPr>
              <a:t>motsäger varandra </a:t>
            </a:r>
            <a:r>
              <a:rPr lang="sv-SE" dirty="0"/>
              <a:t>kan effekten bli motsatt och mer stressande. Dåligt formulerade mål kan leda till </a:t>
            </a:r>
            <a:r>
              <a:rPr lang="sv-SE" dirty="0">
                <a:solidFill>
                  <a:schemeClr val="accent6"/>
                </a:solidFill>
              </a:rPr>
              <a:t>stress och lågt engagemang</a:t>
            </a:r>
          </a:p>
          <a:p>
            <a:endParaRPr lang="sv-SE" dirty="0"/>
          </a:p>
        </p:txBody>
      </p:sp>
      <p:sp>
        <p:nvSpPr>
          <p:cNvPr id="7" name="TextBox 6">
            <a:extLst>
              <a:ext uri="{FF2B5EF4-FFF2-40B4-BE49-F238E27FC236}">
                <a16:creationId xmlns:a16="http://schemas.microsoft.com/office/drawing/2014/main" id="{28544579-9A9D-9D8E-7A6D-B8C8CE8A5DBC}"/>
              </a:ext>
            </a:extLst>
          </p:cNvPr>
          <p:cNvSpPr txBox="1"/>
          <p:nvPr/>
        </p:nvSpPr>
        <p:spPr>
          <a:xfrm>
            <a:off x="611897" y="2671598"/>
            <a:ext cx="2964249" cy="3693319"/>
          </a:xfrm>
          <a:prstGeom prst="rect">
            <a:avLst/>
          </a:prstGeom>
          <a:noFill/>
        </p:spPr>
        <p:txBody>
          <a:bodyPr wrap="square" rtlCol="0">
            <a:spAutoFit/>
          </a:bodyPr>
          <a:lstStyle/>
          <a:p>
            <a:r>
              <a:rPr lang="sv-SE" b="1" dirty="0">
                <a:solidFill>
                  <a:schemeClr val="accent5">
                    <a:lumMod val="50000"/>
                  </a:schemeClr>
                </a:solidFill>
              </a:rPr>
              <a:t>Motivation</a:t>
            </a:r>
            <a:r>
              <a:rPr lang="sv-SE" dirty="0">
                <a:solidFill>
                  <a:schemeClr val="accent5">
                    <a:lumMod val="50000"/>
                  </a:schemeClr>
                </a:solidFill>
              </a:rPr>
              <a:t> är den drivkraft som styr </a:t>
            </a:r>
            <a:r>
              <a:rPr lang="sv-SE" b="1" dirty="0">
                <a:solidFill>
                  <a:schemeClr val="accent5">
                    <a:lumMod val="50000"/>
                  </a:schemeClr>
                </a:solidFill>
              </a:rPr>
              <a:t>vad </a:t>
            </a:r>
            <a:r>
              <a:rPr lang="sv-SE" dirty="0">
                <a:solidFill>
                  <a:schemeClr val="accent5">
                    <a:lumMod val="50000"/>
                  </a:schemeClr>
                </a:solidFill>
              </a:rPr>
              <a:t>vi gör, med </a:t>
            </a:r>
            <a:r>
              <a:rPr lang="sv-SE" b="1" dirty="0">
                <a:solidFill>
                  <a:schemeClr val="accent5">
                    <a:lumMod val="50000"/>
                  </a:schemeClr>
                </a:solidFill>
              </a:rPr>
              <a:t>vilken intensitet </a:t>
            </a:r>
            <a:r>
              <a:rPr lang="sv-SE" dirty="0">
                <a:solidFill>
                  <a:schemeClr val="accent5">
                    <a:lumMod val="50000"/>
                  </a:schemeClr>
                </a:solidFill>
              </a:rPr>
              <a:t>vi gör det, och </a:t>
            </a:r>
            <a:r>
              <a:rPr lang="sv-SE" b="1" dirty="0">
                <a:solidFill>
                  <a:schemeClr val="accent5">
                    <a:lumMod val="50000"/>
                  </a:schemeClr>
                </a:solidFill>
              </a:rPr>
              <a:t>hur länge </a:t>
            </a:r>
            <a:r>
              <a:rPr lang="sv-SE" dirty="0">
                <a:solidFill>
                  <a:schemeClr val="accent5">
                    <a:lumMod val="50000"/>
                  </a:schemeClr>
                </a:solidFill>
              </a:rPr>
              <a:t>vi gör det.</a:t>
            </a:r>
          </a:p>
          <a:p>
            <a:endParaRPr lang="sv-SE" dirty="0">
              <a:solidFill>
                <a:schemeClr val="accent5">
                  <a:lumMod val="50000"/>
                </a:schemeClr>
              </a:solidFill>
            </a:endParaRPr>
          </a:p>
          <a:p>
            <a:r>
              <a:rPr lang="sv-SE" b="1" dirty="0">
                <a:solidFill>
                  <a:schemeClr val="accent5">
                    <a:lumMod val="50000"/>
                  </a:schemeClr>
                </a:solidFill>
              </a:rPr>
              <a:t>Mål påverkar vår motivation </a:t>
            </a:r>
            <a:r>
              <a:rPr lang="sv-SE" dirty="0">
                <a:solidFill>
                  <a:schemeClr val="accent5">
                    <a:lumMod val="50000"/>
                  </a:schemeClr>
                </a:solidFill>
              </a:rPr>
              <a:t>på så vis att de anger vad vi ska göra/inte göra, samt hur mycket och hur länge vi behöver anstränga oss för att uppnå dem. </a:t>
            </a:r>
          </a:p>
        </p:txBody>
      </p:sp>
    </p:spTree>
    <p:extLst>
      <p:ext uri="{BB962C8B-B14F-4D97-AF65-F5344CB8AC3E}">
        <p14:creationId xmlns:p14="http://schemas.microsoft.com/office/powerpoint/2010/main" val="328313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986071-107D-75C9-D457-D27D87D840E0}"/>
              </a:ext>
            </a:extLst>
          </p:cNvPr>
          <p:cNvSpPr>
            <a:spLocks noGrp="1"/>
          </p:cNvSpPr>
          <p:nvPr>
            <p:ph type="title"/>
          </p:nvPr>
        </p:nvSpPr>
        <p:spPr/>
        <p:txBody>
          <a:bodyPr>
            <a:normAutofit fontScale="90000"/>
          </a:bodyPr>
          <a:lstStyle/>
          <a:p>
            <a:r>
              <a:rPr lang="sv-SE" dirty="0">
                <a:solidFill>
                  <a:schemeClr val="accent5">
                    <a:lumMod val="50000"/>
                  </a:schemeClr>
                </a:solidFill>
              </a:rPr>
              <a:t>Olika typer av mål</a:t>
            </a:r>
          </a:p>
        </p:txBody>
      </p:sp>
      <p:graphicFrame>
        <p:nvGraphicFramePr>
          <p:cNvPr id="6" name="Diagram 5">
            <a:extLst>
              <a:ext uri="{FF2B5EF4-FFF2-40B4-BE49-F238E27FC236}">
                <a16:creationId xmlns:a16="http://schemas.microsoft.com/office/drawing/2014/main" id="{5A712754-4CBA-6564-E8A6-843C879FDF41}"/>
              </a:ext>
            </a:extLst>
          </p:cNvPr>
          <p:cNvGraphicFramePr/>
          <p:nvPr>
            <p:extLst>
              <p:ext uri="{D42A27DB-BD31-4B8C-83A1-F6EECF244321}">
                <p14:modId xmlns:p14="http://schemas.microsoft.com/office/powerpoint/2010/main" val="627688192"/>
              </p:ext>
            </p:extLst>
          </p:nvPr>
        </p:nvGraphicFramePr>
        <p:xfrm>
          <a:off x="4186222" y="523782"/>
          <a:ext cx="6621847" cy="5019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AB17830F-DEDD-7C3F-1EEA-C70A33EA17B1}"/>
              </a:ext>
            </a:extLst>
          </p:cNvPr>
          <p:cNvSpPr txBox="1"/>
          <p:nvPr/>
        </p:nvSpPr>
        <p:spPr>
          <a:xfrm>
            <a:off x="374904" y="2950698"/>
            <a:ext cx="3130799" cy="3170099"/>
          </a:xfrm>
          <a:prstGeom prst="rect">
            <a:avLst/>
          </a:prstGeom>
          <a:noFill/>
        </p:spPr>
        <p:txBody>
          <a:bodyPr wrap="square" rtlCol="0">
            <a:spAutoFit/>
          </a:bodyPr>
          <a:lstStyle/>
          <a:p>
            <a:r>
              <a:rPr lang="sv-SE" sz="1400" b="1" dirty="0">
                <a:solidFill>
                  <a:schemeClr val="accent5">
                    <a:lumMod val="50000"/>
                  </a:schemeClr>
                </a:solidFill>
              </a:rPr>
              <a:t>Riktlinje för mål i olika situationer: </a:t>
            </a:r>
          </a:p>
          <a:p>
            <a:endParaRPr lang="sv-SE" sz="1400" dirty="0">
              <a:solidFill>
                <a:schemeClr val="accent5">
                  <a:lumMod val="50000"/>
                </a:schemeClr>
              </a:solidFill>
            </a:endParaRPr>
          </a:p>
          <a:p>
            <a:r>
              <a:rPr lang="sv-SE" sz="1400" b="1" dirty="0">
                <a:solidFill>
                  <a:schemeClr val="accent5">
                    <a:lumMod val="50000"/>
                  </a:schemeClr>
                </a:solidFill>
              </a:rPr>
              <a:t>Kompetens och erfarenhets nivån är hög och/eller arbetsuppgifterna enkla</a:t>
            </a:r>
            <a:r>
              <a:rPr lang="sv-SE" sz="1400" dirty="0">
                <a:solidFill>
                  <a:schemeClr val="accent5">
                    <a:lumMod val="50000"/>
                  </a:schemeClr>
                </a:solidFill>
              </a:rPr>
              <a:t>: Resultat eller prestationsmål </a:t>
            </a:r>
          </a:p>
          <a:p>
            <a:endParaRPr lang="sv-SE" sz="1400" dirty="0">
              <a:solidFill>
                <a:schemeClr val="accent5">
                  <a:lumMod val="50000"/>
                </a:schemeClr>
              </a:solidFill>
            </a:endParaRPr>
          </a:p>
          <a:p>
            <a:r>
              <a:rPr lang="sv-SE" sz="1400" b="1" dirty="0">
                <a:solidFill>
                  <a:schemeClr val="accent5">
                    <a:lumMod val="50000"/>
                  </a:schemeClr>
                </a:solidFill>
              </a:rPr>
              <a:t>Individen saknar erfarenhet/kompetens eller arbetsuppgiften är komplex: </a:t>
            </a:r>
            <a:r>
              <a:rPr lang="sv-SE" sz="1400" dirty="0">
                <a:solidFill>
                  <a:schemeClr val="accent5">
                    <a:lumMod val="50000"/>
                  </a:schemeClr>
                </a:solidFill>
              </a:rPr>
              <a:t>Lärande och processmål är bäst lämpade</a:t>
            </a:r>
          </a:p>
          <a:p>
            <a:endParaRPr lang="sv-SE" dirty="0"/>
          </a:p>
        </p:txBody>
      </p:sp>
    </p:spTree>
    <p:extLst>
      <p:ext uri="{BB962C8B-B14F-4D97-AF65-F5344CB8AC3E}">
        <p14:creationId xmlns:p14="http://schemas.microsoft.com/office/powerpoint/2010/main" val="129850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 calcmode="lin" valueType="num">
                                      <p:cBhvr additive="base">
                                        <p:cTn id="1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 calcmode="lin" valueType="num">
                                      <p:cBhvr additive="base">
                                        <p:cTn id="1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986071-107D-75C9-D457-D27D87D840E0}"/>
              </a:ext>
            </a:extLst>
          </p:cNvPr>
          <p:cNvSpPr>
            <a:spLocks noGrp="1"/>
          </p:cNvSpPr>
          <p:nvPr>
            <p:ph type="title"/>
          </p:nvPr>
        </p:nvSpPr>
        <p:spPr/>
        <p:txBody>
          <a:bodyPr>
            <a:noAutofit/>
          </a:bodyPr>
          <a:lstStyle/>
          <a:p>
            <a:r>
              <a:rPr lang="sv-SE" sz="4400" dirty="0">
                <a:solidFill>
                  <a:schemeClr val="accent5">
                    <a:lumMod val="50000"/>
                  </a:schemeClr>
                </a:solidFill>
              </a:rPr>
              <a:t>Målhierarki</a:t>
            </a:r>
          </a:p>
        </p:txBody>
      </p:sp>
      <p:graphicFrame>
        <p:nvGraphicFramePr>
          <p:cNvPr id="6" name="Diagram 5">
            <a:extLst>
              <a:ext uri="{FF2B5EF4-FFF2-40B4-BE49-F238E27FC236}">
                <a16:creationId xmlns:a16="http://schemas.microsoft.com/office/drawing/2014/main" id="{5A712754-4CBA-6564-E8A6-843C879FDF41}"/>
              </a:ext>
            </a:extLst>
          </p:cNvPr>
          <p:cNvGraphicFramePr/>
          <p:nvPr>
            <p:extLst>
              <p:ext uri="{D42A27DB-BD31-4B8C-83A1-F6EECF244321}">
                <p14:modId xmlns:p14="http://schemas.microsoft.com/office/powerpoint/2010/main" val="1863992131"/>
              </p:ext>
            </p:extLst>
          </p:nvPr>
        </p:nvGraphicFramePr>
        <p:xfrm>
          <a:off x="146883" y="1305017"/>
          <a:ext cx="5161964" cy="4456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0B05749-68E5-7401-21C5-27EA9881E676}"/>
              </a:ext>
            </a:extLst>
          </p:cNvPr>
          <p:cNvSpPr txBox="1"/>
          <p:nvPr/>
        </p:nvSpPr>
        <p:spPr>
          <a:xfrm>
            <a:off x="5660761" y="1902480"/>
            <a:ext cx="4221825" cy="3416320"/>
          </a:xfrm>
          <a:prstGeom prst="rect">
            <a:avLst/>
          </a:prstGeom>
          <a:noFill/>
          <a:ln>
            <a:noFill/>
          </a:ln>
        </p:spPr>
        <p:txBody>
          <a:bodyPr wrap="square" rtlCol="0">
            <a:spAutoFit/>
          </a:bodyPr>
          <a:lstStyle/>
          <a:p>
            <a:r>
              <a:rPr lang="sv-SE" dirty="0"/>
              <a:t>Jag vill åstadkomma följande resultat…</a:t>
            </a:r>
          </a:p>
          <a:p>
            <a:endParaRPr lang="sv-SE" dirty="0"/>
          </a:p>
          <a:p>
            <a:endParaRPr lang="sv-SE" dirty="0"/>
          </a:p>
          <a:p>
            <a:r>
              <a:rPr lang="sv-SE" dirty="0"/>
              <a:t>Det kräver följande prestationer…</a:t>
            </a:r>
          </a:p>
          <a:p>
            <a:endParaRPr lang="sv-SE" dirty="0"/>
          </a:p>
          <a:p>
            <a:endParaRPr lang="sv-SE" dirty="0"/>
          </a:p>
          <a:p>
            <a:r>
              <a:rPr lang="sv-SE" dirty="0"/>
              <a:t>Det innebär att jag/vi behöver lära oss…</a:t>
            </a:r>
          </a:p>
          <a:p>
            <a:endParaRPr lang="sv-SE" dirty="0"/>
          </a:p>
          <a:p>
            <a:endParaRPr lang="sv-SE" dirty="0"/>
          </a:p>
          <a:p>
            <a:r>
              <a:rPr lang="sv-SE" dirty="0"/>
              <a:t>För att kunna uppnå goda resultat, prestera väl och utveckla min/vår förmåga behöver jag/vi…</a:t>
            </a:r>
          </a:p>
        </p:txBody>
      </p:sp>
      <p:sp>
        <p:nvSpPr>
          <p:cNvPr id="8" name="TextBox 7">
            <a:extLst>
              <a:ext uri="{FF2B5EF4-FFF2-40B4-BE49-F238E27FC236}">
                <a16:creationId xmlns:a16="http://schemas.microsoft.com/office/drawing/2014/main" id="{55076A94-DDC5-516F-62FA-0198AD3B4697}"/>
              </a:ext>
            </a:extLst>
          </p:cNvPr>
          <p:cNvSpPr txBox="1"/>
          <p:nvPr/>
        </p:nvSpPr>
        <p:spPr>
          <a:xfrm>
            <a:off x="7128769" y="1029810"/>
            <a:ext cx="184731" cy="369332"/>
          </a:xfrm>
          <a:prstGeom prst="rect">
            <a:avLst/>
          </a:prstGeom>
          <a:noFill/>
        </p:spPr>
        <p:txBody>
          <a:bodyPr wrap="none" rtlCol="0">
            <a:spAutoFit/>
          </a:bodyPr>
          <a:lstStyle/>
          <a:p>
            <a:endParaRPr lang="sv-SE" dirty="0"/>
          </a:p>
        </p:txBody>
      </p:sp>
    </p:spTree>
    <p:extLst>
      <p:ext uri="{BB962C8B-B14F-4D97-AF65-F5344CB8AC3E}">
        <p14:creationId xmlns:p14="http://schemas.microsoft.com/office/powerpoint/2010/main" val="2336486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9D09EF2-CC6C-97BD-20FE-E47E3D3F23B7}"/>
              </a:ext>
            </a:extLst>
          </p:cNvPr>
          <p:cNvSpPr>
            <a:spLocks noGrp="1"/>
          </p:cNvSpPr>
          <p:nvPr>
            <p:ph type="ftr" sz="quarter" idx="11"/>
          </p:nvPr>
        </p:nvSpPr>
        <p:spPr/>
        <p:txBody>
          <a:bodyPr/>
          <a:lstStyle/>
          <a:p>
            <a:r>
              <a:rPr lang="en-US" kern="0" spc="100">
                <a:cs typeface="Arial Narrow"/>
              </a:rPr>
              <a:t>TENNECO CONFIDENTIAL</a:t>
            </a:r>
            <a:endParaRPr lang="en-US" kern="0" spc="100" dirty="0">
              <a:cs typeface="Arial Narrow"/>
            </a:endParaRPr>
          </a:p>
        </p:txBody>
      </p:sp>
      <p:sp>
        <p:nvSpPr>
          <p:cNvPr id="4" name="Title 3">
            <a:extLst>
              <a:ext uri="{FF2B5EF4-FFF2-40B4-BE49-F238E27FC236}">
                <a16:creationId xmlns:a16="http://schemas.microsoft.com/office/drawing/2014/main" id="{B60690DD-47CB-8235-514E-443D8C19ECB7}"/>
              </a:ext>
            </a:extLst>
          </p:cNvPr>
          <p:cNvSpPr>
            <a:spLocks noGrp="1"/>
          </p:cNvSpPr>
          <p:nvPr>
            <p:ph type="title"/>
          </p:nvPr>
        </p:nvSpPr>
        <p:spPr>
          <a:xfrm>
            <a:off x="528623" y="407695"/>
            <a:ext cx="3130798" cy="1705190"/>
          </a:xfrm>
        </p:spPr>
        <p:txBody>
          <a:bodyPr>
            <a:noAutofit/>
          </a:bodyPr>
          <a:lstStyle/>
          <a:p>
            <a:r>
              <a:rPr lang="sv-SE" sz="4400" dirty="0">
                <a:solidFill>
                  <a:srgbClr val="FFC000"/>
                </a:solidFill>
              </a:rPr>
              <a:t>Övning:</a:t>
            </a:r>
            <a:br>
              <a:rPr lang="sv-SE" sz="4400" dirty="0">
                <a:solidFill>
                  <a:schemeClr val="accent6">
                    <a:lumMod val="50000"/>
                  </a:schemeClr>
                </a:solidFill>
              </a:rPr>
            </a:br>
            <a:r>
              <a:rPr lang="sv-SE" sz="4000" dirty="0">
                <a:solidFill>
                  <a:schemeClr val="accent6">
                    <a:lumMod val="50000"/>
                  </a:schemeClr>
                </a:solidFill>
              </a:rPr>
              <a:t>Prova att formulera ett eget mål utifrån målhierarkin! </a:t>
            </a:r>
            <a:endParaRPr lang="sv-SE" sz="4400" dirty="0">
              <a:solidFill>
                <a:schemeClr val="accent6">
                  <a:lumMod val="50000"/>
                </a:schemeClr>
              </a:solidFill>
            </a:endParaRPr>
          </a:p>
        </p:txBody>
      </p:sp>
      <p:sp>
        <p:nvSpPr>
          <p:cNvPr id="5" name="TextBox 4">
            <a:extLst>
              <a:ext uri="{FF2B5EF4-FFF2-40B4-BE49-F238E27FC236}">
                <a16:creationId xmlns:a16="http://schemas.microsoft.com/office/drawing/2014/main" id="{2652DB86-2BAD-54EF-CBA2-6D78E876B6ED}"/>
              </a:ext>
            </a:extLst>
          </p:cNvPr>
          <p:cNvSpPr txBox="1"/>
          <p:nvPr/>
        </p:nvSpPr>
        <p:spPr>
          <a:xfrm>
            <a:off x="4758431" y="1411549"/>
            <a:ext cx="5761608" cy="3139321"/>
          </a:xfrm>
          <a:prstGeom prst="rect">
            <a:avLst/>
          </a:prstGeom>
          <a:noFill/>
          <a:ln>
            <a:noFill/>
          </a:ln>
        </p:spPr>
        <p:txBody>
          <a:bodyPr wrap="square" rtlCol="0">
            <a:spAutoFit/>
          </a:bodyPr>
          <a:lstStyle/>
          <a:p>
            <a:r>
              <a:rPr lang="sv-SE" dirty="0"/>
              <a:t>Jag vill åstadkomma följande resultat…</a:t>
            </a:r>
          </a:p>
          <a:p>
            <a:endParaRPr lang="sv-SE" dirty="0"/>
          </a:p>
          <a:p>
            <a:endParaRPr lang="sv-SE" dirty="0"/>
          </a:p>
          <a:p>
            <a:r>
              <a:rPr lang="sv-SE" dirty="0"/>
              <a:t>Det kräver följande prestationer…</a:t>
            </a:r>
          </a:p>
          <a:p>
            <a:endParaRPr lang="sv-SE" dirty="0"/>
          </a:p>
          <a:p>
            <a:endParaRPr lang="sv-SE" dirty="0"/>
          </a:p>
          <a:p>
            <a:r>
              <a:rPr lang="sv-SE" dirty="0"/>
              <a:t>Det innebär att jag/vi behöver lära oss…</a:t>
            </a:r>
          </a:p>
          <a:p>
            <a:endParaRPr lang="sv-SE" dirty="0"/>
          </a:p>
          <a:p>
            <a:endParaRPr lang="sv-SE" dirty="0"/>
          </a:p>
          <a:p>
            <a:r>
              <a:rPr lang="sv-SE" dirty="0"/>
              <a:t>För att kunna uppnå goda resultat, prestera väl och utveckla min/vår förmåga behöver jag/vi…</a:t>
            </a:r>
          </a:p>
        </p:txBody>
      </p:sp>
    </p:spTree>
    <p:extLst>
      <p:ext uri="{BB962C8B-B14F-4D97-AF65-F5344CB8AC3E}">
        <p14:creationId xmlns:p14="http://schemas.microsoft.com/office/powerpoint/2010/main" val="28669647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4" name="Rectangle 13">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Oval 14">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Oval 15">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7" name="Group 16">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9" name="Rectangle 18">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8" name="Rectangle 17">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4" name="Group 23">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5" name="Rectangle 24">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3" name="Rectangle 32">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30">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D2F934B8-17F7-D981-B567-855575ECC928}"/>
              </a:ext>
            </a:extLst>
          </p:cNvPr>
          <p:cNvSpPr>
            <a:spLocks noGrp="1"/>
          </p:cNvSpPr>
          <p:nvPr>
            <p:ph type="title"/>
          </p:nvPr>
        </p:nvSpPr>
        <p:spPr>
          <a:xfrm>
            <a:off x="7086315" y="540000"/>
            <a:ext cx="4554821" cy="1516121"/>
          </a:xfrm>
        </p:spPr>
        <p:txBody>
          <a:bodyPr vert="horz" lIns="91440" tIns="45720" rIns="91440" bIns="45720" rtlCol="0" anchor="b">
            <a:normAutofit/>
          </a:bodyPr>
          <a:lstStyle/>
          <a:p>
            <a:r>
              <a:rPr lang="en-US" sz="4400" dirty="0" err="1"/>
              <a:t>Individuella</a:t>
            </a:r>
            <a:r>
              <a:rPr lang="en-US" sz="4400" dirty="0"/>
              <a:t> </a:t>
            </a:r>
            <a:r>
              <a:rPr lang="en-US" sz="4400" dirty="0" err="1"/>
              <a:t>eller</a:t>
            </a:r>
            <a:r>
              <a:rPr lang="en-US" sz="4400" dirty="0"/>
              <a:t> </a:t>
            </a:r>
            <a:r>
              <a:rPr lang="en-US" sz="4400" dirty="0" err="1"/>
              <a:t>gemensamma</a:t>
            </a:r>
            <a:r>
              <a:rPr lang="en-US" sz="4400" dirty="0"/>
              <a:t> </a:t>
            </a:r>
            <a:r>
              <a:rPr lang="en-US" sz="4400" dirty="0" err="1"/>
              <a:t>mål</a:t>
            </a:r>
            <a:r>
              <a:rPr lang="en-US" sz="4400" dirty="0"/>
              <a:t>?</a:t>
            </a:r>
          </a:p>
        </p:txBody>
      </p:sp>
      <p:pic>
        <p:nvPicPr>
          <p:cNvPr id="8" name="Picture 7" descr="Hands forming circle">
            <a:extLst>
              <a:ext uri="{FF2B5EF4-FFF2-40B4-BE49-F238E27FC236}">
                <a16:creationId xmlns:a16="http://schemas.microsoft.com/office/drawing/2014/main" id="{DA603A3A-CC4A-66A5-1E2F-1499563874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 y="10"/>
            <a:ext cx="6444556" cy="6857990"/>
          </a:xfrm>
          <a:prstGeom prst="rect">
            <a:avLst/>
          </a:prstGeom>
        </p:spPr>
      </p:pic>
      <p:sp>
        <p:nvSpPr>
          <p:cNvPr id="5" name="TextBox 4">
            <a:extLst>
              <a:ext uri="{FF2B5EF4-FFF2-40B4-BE49-F238E27FC236}">
                <a16:creationId xmlns:a16="http://schemas.microsoft.com/office/drawing/2014/main" id="{A0D2AE90-B607-7898-B800-0FA1FEEFB716}"/>
              </a:ext>
            </a:extLst>
          </p:cNvPr>
          <p:cNvSpPr txBox="1"/>
          <p:nvPr/>
        </p:nvSpPr>
        <p:spPr>
          <a:xfrm>
            <a:off x="6932381" y="2202628"/>
            <a:ext cx="4708755" cy="4106097"/>
          </a:xfrm>
          <a:prstGeom prst="rect">
            <a:avLst/>
          </a:prstGeom>
        </p:spPr>
        <p:txBody>
          <a:bodyPr vert="horz" lIns="91440" tIns="45720" rIns="91440" bIns="45720" rtlCol="0" anchor="t">
            <a:normAutofit lnSpcReduction="10000"/>
          </a:bodyPr>
          <a:lstStyle/>
          <a:p>
            <a:pPr>
              <a:lnSpc>
                <a:spcPct val="115000"/>
              </a:lnSpc>
              <a:spcAft>
                <a:spcPts val="600"/>
              </a:spcAft>
            </a:pPr>
            <a:r>
              <a:rPr lang="en-US" sz="1300" b="1" spc="50" dirty="0" err="1"/>
              <a:t>När</a:t>
            </a:r>
            <a:r>
              <a:rPr lang="en-US" sz="1300" b="1" spc="50" dirty="0"/>
              <a:t> </a:t>
            </a:r>
            <a:r>
              <a:rPr lang="en-US" sz="1300" b="1" spc="50" dirty="0" err="1"/>
              <a:t>sätter</a:t>
            </a:r>
            <a:r>
              <a:rPr lang="en-US" sz="1300" b="1" spc="50" dirty="0"/>
              <a:t> man </a:t>
            </a:r>
            <a:r>
              <a:rPr lang="en-US" sz="1300" b="1" spc="50" dirty="0" err="1"/>
              <a:t>upp</a:t>
            </a:r>
            <a:r>
              <a:rPr lang="en-US" sz="1300" b="1" spc="50" dirty="0"/>
              <a:t> team-</a:t>
            </a:r>
            <a:r>
              <a:rPr lang="en-US" sz="1300" b="1" spc="50" dirty="0" err="1"/>
              <a:t>mål</a:t>
            </a:r>
            <a:r>
              <a:rPr lang="en-US" sz="1300" b="1" spc="50" dirty="0"/>
              <a:t>?</a:t>
            </a:r>
          </a:p>
          <a:p>
            <a:pPr>
              <a:lnSpc>
                <a:spcPct val="115000"/>
              </a:lnSpc>
              <a:spcAft>
                <a:spcPts val="600"/>
              </a:spcAft>
            </a:pPr>
            <a:endParaRPr lang="en-US" sz="1300" spc="50" dirty="0"/>
          </a:p>
          <a:p>
            <a:pPr>
              <a:lnSpc>
                <a:spcPct val="115000"/>
              </a:lnSpc>
              <a:spcAft>
                <a:spcPts val="600"/>
              </a:spcAft>
            </a:pPr>
            <a:r>
              <a:rPr lang="en-US" sz="1300" spc="50" dirty="0" err="1"/>
              <a:t>Formulera</a:t>
            </a:r>
            <a:r>
              <a:rPr lang="en-US" sz="1300" spc="50" dirty="0"/>
              <a:t> GEMENSAMMA MÅL ENDAST </a:t>
            </a:r>
            <a:r>
              <a:rPr lang="en-US" sz="1300" spc="50" dirty="0" err="1"/>
              <a:t>då</a:t>
            </a:r>
            <a:r>
              <a:rPr lang="en-US" sz="1300" spc="50" dirty="0"/>
              <a:t> </a:t>
            </a:r>
            <a:r>
              <a:rPr lang="en-US" sz="1300" spc="50" dirty="0" err="1"/>
              <a:t>arbetsuppgifterna</a:t>
            </a:r>
            <a:r>
              <a:rPr lang="en-US" sz="1300" spc="50" dirty="0"/>
              <a:t> KRÄVER SAMARBETE!  </a:t>
            </a:r>
          </a:p>
          <a:p>
            <a:pPr>
              <a:lnSpc>
                <a:spcPct val="115000"/>
              </a:lnSpc>
              <a:spcAft>
                <a:spcPts val="600"/>
              </a:spcAft>
            </a:pPr>
            <a:r>
              <a:rPr lang="en-US" sz="1300" spc="50" dirty="0"/>
              <a:t>I de fall </a:t>
            </a:r>
            <a:r>
              <a:rPr lang="en-US" sz="1300" spc="50" dirty="0" err="1"/>
              <a:t>uppgifterna</a:t>
            </a:r>
            <a:r>
              <a:rPr lang="en-US" sz="1300" spc="50" dirty="0"/>
              <a:t> </a:t>
            </a:r>
            <a:r>
              <a:rPr lang="en-US" sz="1300" spc="50" dirty="0" err="1"/>
              <a:t>inte</a:t>
            </a:r>
            <a:r>
              <a:rPr lang="en-US" sz="1300" spc="50" dirty="0"/>
              <a:t> </a:t>
            </a:r>
            <a:r>
              <a:rPr lang="en-US" sz="1300" spc="50" dirty="0" err="1"/>
              <a:t>ställer</a:t>
            </a:r>
            <a:r>
              <a:rPr lang="en-US" sz="1300" spc="50" dirty="0"/>
              <a:t> </a:t>
            </a:r>
            <a:r>
              <a:rPr lang="en-US" sz="1300" spc="50" dirty="0" err="1"/>
              <a:t>krav</a:t>
            </a:r>
            <a:r>
              <a:rPr lang="en-US" sz="1300" spc="50" dirty="0"/>
              <a:t> </a:t>
            </a:r>
            <a:r>
              <a:rPr lang="en-US" sz="1300" spc="50" dirty="0" err="1"/>
              <a:t>på</a:t>
            </a:r>
            <a:r>
              <a:rPr lang="en-US" sz="1300" spc="50" dirty="0"/>
              <a:t> </a:t>
            </a:r>
            <a:r>
              <a:rPr lang="en-US" sz="1300" spc="50" dirty="0" err="1"/>
              <a:t>samarbete</a:t>
            </a:r>
            <a:r>
              <a:rPr lang="en-US" sz="1300" spc="50" dirty="0"/>
              <a:t> för </a:t>
            </a:r>
            <a:r>
              <a:rPr lang="en-US" sz="1300" spc="50" dirty="0" err="1"/>
              <a:t>att</a:t>
            </a:r>
            <a:r>
              <a:rPr lang="en-US" sz="1300" spc="50" dirty="0"/>
              <a:t> </a:t>
            </a:r>
            <a:r>
              <a:rPr lang="en-US" sz="1300" spc="50" dirty="0" err="1"/>
              <a:t>är</a:t>
            </a:r>
            <a:r>
              <a:rPr lang="en-US" sz="1300" spc="50" dirty="0"/>
              <a:t> det </a:t>
            </a:r>
            <a:r>
              <a:rPr lang="en-US" sz="1300" spc="50" dirty="0" err="1"/>
              <a:t>generellt</a:t>
            </a:r>
            <a:r>
              <a:rPr lang="en-US" sz="1300" spc="50" dirty="0"/>
              <a:t> </a:t>
            </a:r>
            <a:r>
              <a:rPr lang="en-US" sz="1300" spc="50" dirty="0" err="1"/>
              <a:t>bättre</a:t>
            </a:r>
            <a:r>
              <a:rPr lang="en-US" sz="1300" spc="50" dirty="0"/>
              <a:t> </a:t>
            </a:r>
            <a:r>
              <a:rPr lang="en-US" sz="1300" spc="50" dirty="0" err="1"/>
              <a:t>att</a:t>
            </a:r>
            <a:r>
              <a:rPr lang="en-US" sz="1300" spc="50" dirty="0"/>
              <a:t> </a:t>
            </a:r>
            <a:r>
              <a:rPr lang="en-US" sz="1300" spc="50" dirty="0" err="1"/>
              <a:t>formulera</a:t>
            </a:r>
            <a:r>
              <a:rPr lang="en-US" sz="1300" spc="50" dirty="0"/>
              <a:t> </a:t>
            </a:r>
            <a:r>
              <a:rPr lang="en-US" sz="1300" spc="50" dirty="0" err="1"/>
              <a:t>individuella</a:t>
            </a:r>
            <a:r>
              <a:rPr lang="en-US" sz="1300" spc="50" dirty="0"/>
              <a:t> </a:t>
            </a:r>
            <a:r>
              <a:rPr lang="en-US" sz="1300" spc="50" dirty="0" err="1"/>
              <a:t>mål</a:t>
            </a:r>
            <a:endParaRPr lang="en-US" sz="1300" spc="50" dirty="0"/>
          </a:p>
          <a:p>
            <a:pPr marL="285750" indent="-270000">
              <a:lnSpc>
                <a:spcPct val="115000"/>
              </a:lnSpc>
              <a:spcAft>
                <a:spcPts val="600"/>
              </a:spcAft>
              <a:buFont typeface="Arial" panose="020B0604020202020204" pitchFamily="34" charset="0"/>
              <a:buChar char="•"/>
            </a:pPr>
            <a:endParaRPr lang="en-US" sz="1300" spc="50" dirty="0"/>
          </a:p>
          <a:p>
            <a:pPr>
              <a:lnSpc>
                <a:spcPct val="115000"/>
              </a:lnSpc>
              <a:spcAft>
                <a:spcPts val="600"/>
              </a:spcAft>
            </a:pPr>
            <a:r>
              <a:rPr lang="en-US" sz="1300" spc="50" dirty="0" err="1"/>
              <a:t>Gemensamma</a:t>
            </a:r>
            <a:r>
              <a:rPr lang="en-US" sz="1300" spc="50" dirty="0"/>
              <a:t> </a:t>
            </a:r>
            <a:r>
              <a:rPr lang="en-US" sz="1300" spc="50" dirty="0" err="1"/>
              <a:t>mål</a:t>
            </a:r>
            <a:r>
              <a:rPr lang="en-US" sz="1300" spc="50" dirty="0"/>
              <a:t> </a:t>
            </a:r>
            <a:r>
              <a:rPr lang="en-US" sz="1300" spc="50" dirty="0" err="1"/>
              <a:t>där</a:t>
            </a:r>
            <a:r>
              <a:rPr lang="en-US" sz="1300" spc="50" dirty="0"/>
              <a:t> man </a:t>
            </a:r>
            <a:r>
              <a:rPr lang="en-US" sz="1300" spc="50" dirty="0" err="1"/>
              <a:t>inte</a:t>
            </a:r>
            <a:r>
              <a:rPr lang="en-US" sz="1300" spc="50" dirty="0"/>
              <a:t> </a:t>
            </a:r>
            <a:r>
              <a:rPr lang="en-US" sz="1300" spc="50" dirty="0" err="1"/>
              <a:t>känner</a:t>
            </a:r>
            <a:r>
              <a:rPr lang="en-US" sz="1300" spc="50" dirty="0"/>
              <a:t> </a:t>
            </a:r>
            <a:r>
              <a:rPr lang="en-US" sz="1300" spc="50" dirty="0" err="1"/>
              <a:t>att</a:t>
            </a:r>
            <a:r>
              <a:rPr lang="en-US" sz="1300" spc="50" dirty="0"/>
              <a:t> man </a:t>
            </a:r>
            <a:r>
              <a:rPr lang="en-US" sz="1300" spc="50" dirty="0" err="1"/>
              <a:t>inte</a:t>
            </a:r>
            <a:r>
              <a:rPr lang="en-US" sz="1300" spc="50" dirty="0"/>
              <a:t> </a:t>
            </a:r>
            <a:r>
              <a:rPr lang="en-US" sz="1300" spc="50" dirty="0" err="1"/>
              <a:t>fullt</a:t>
            </a:r>
            <a:r>
              <a:rPr lang="en-US" sz="1300" spc="50" dirty="0"/>
              <a:t> </a:t>
            </a:r>
            <a:r>
              <a:rPr lang="en-US" sz="1300" spc="50" dirty="0" err="1"/>
              <a:t>ut</a:t>
            </a:r>
            <a:r>
              <a:rPr lang="en-US" sz="1300" spc="50" dirty="0"/>
              <a:t> </a:t>
            </a:r>
            <a:r>
              <a:rPr lang="en-US" sz="1300" spc="50" dirty="0" err="1"/>
              <a:t>kan</a:t>
            </a:r>
            <a:r>
              <a:rPr lang="en-US" sz="1300" spc="50" dirty="0"/>
              <a:t> </a:t>
            </a:r>
            <a:r>
              <a:rPr lang="en-US" sz="1300" spc="50" dirty="0" err="1"/>
              <a:t>påverka</a:t>
            </a:r>
            <a:r>
              <a:rPr lang="en-US" sz="1300" spc="50" dirty="0"/>
              <a:t> </a:t>
            </a:r>
            <a:r>
              <a:rPr lang="en-US" sz="1300" spc="50" dirty="0" err="1"/>
              <a:t>slutresultatet</a:t>
            </a:r>
            <a:r>
              <a:rPr lang="en-US" sz="1300" spc="50" dirty="0"/>
              <a:t> </a:t>
            </a:r>
            <a:r>
              <a:rPr lang="en-US" sz="1300" spc="50" dirty="0" err="1"/>
              <a:t>leder</a:t>
            </a:r>
            <a:r>
              <a:rPr lang="en-US" sz="1300" spc="50" dirty="0"/>
              <a:t> till </a:t>
            </a:r>
            <a:r>
              <a:rPr lang="en-US" sz="1300" spc="50" dirty="0" err="1"/>
              <a:t>minskad</a:t>
            </a:r>
            <a:r>
              <a:rPr lang="en-US" sz="1300" spc="50" dirty="0"/>
              <a:t> </a:t>
            </a:r>
            <a:r>
              <a:rPr lang="en-US" sz="1300" spc="50" dirty="0" err="1"/>
              <a:t>motivationen</a:t>
            </a:r>
            <a:r>
              <a:rPr lang="en-US" sz="1300" spc="50" dirty="0"/>
              <a:t>. </a:t>
            </a:r>
          </a:p>
          <a:p>
            <a:pPr>
              <a:lnSpc>
                <a:spcPct val="115000"/>
              </a:lnSpc>
              <a:spcAft>
                <a:spcPts val="600"/>
              </a:spcAft>
            </a:pPr>
            <a:r>
              <a:rPr lang="en-US" sz="1300" spc="50" dirty="0"/>
              <a:t>Man tar </a:t>
            </a:r>
            <a:r>
              <a:rPr lang="en-US" sz="1300" spc="50" dirty="0" err="1"/>
              <a:t>mindre</a:t>
            </a:r>
            <a:r>
              <a:rPr lang="en-US" sz="1300" spc="50" dirty="0"/>
              <a:t> </a:t>
            </a:r>
            <a:r>
              <a:rPr lang="en-US" sz="1300" spc="50" dirty="0" err="1"/>
              <a:t>ansvar</a:t>
            </a:r>
            <a:r>
              <a:rPr lang="en-US" sz="1300" spc="50" dirty="0"/>
              <a:t> </a:t>
            </a:r>
            <a:r>
              <a:rPr lang="en-US" sz="1300" spc="50" dirty="0" err="1"/>
              <a:t>och</a:t>
            </a:r>
            <a:r>
              <a:rPr lang="en-US" sz="1300" spc="50" dirty="0"/>
              <a:t> </a:t>
            </a:r>
            <a:r>
              <a:rPr lang="en-US" sz="1300" spc="50" dirty="0" err="1"/>
              <a:t>börjar</a:t>
            </a:r>
            <a:r>
              <a:rPr lang="en-US" sz="1300" spc="50" dirty="0"/>
              <a:t> ”</a:t>
            </a:r>
            <a:r>
              <a:rPr lang="en-US" sz="1300" spc="50" dirty="0" err="1"/>
              <a:t>maska</a:t>
            </a:r>
            <a:r>
              <a:rPr lang="en-US" sz="1300" spc="50" dirty="0"/>
              <a:t>”. </a:t>
            </a:r>
          </a:p>
          <a:p>
            <a:pPr marL="285750" indent="-270000">
              <a:lnSpc>
                <a:spcPct val="115000"/>
              </a:lnSpc>
              <a:spcAft>
                <a:spcPts val="600"/>
              </a:spcAft>
              <a:buFont typeface="Arial" panose="020B0604020202020204" pitchFamily="34" charset="0"/>
              <a:buChar char="•"/>
            </a:pPr>
            <a:endParaRPr lang="en-US" sz="1300" spc="50" dirty="0"/>
          </a:p>
          <a:p>
            <a:pPr>
              <a:lnSpc>
                <a:spcPct val="115000"/>
              </a:lnSpc>
              <a:spcAft>
                <a:spcPts val="600"/>
              </a:spcAft>
            </a:pPr>
            <a:r>
              <a:rPr lang="en-US" sz="1300" spc="50" dirty="0" err="1"/>
              <a:t>Vill</a:t>
            </a:r>
            <a:r>
              <a:rPr lang="en-US" sz="1300" spc="50" dirty="0"/>
              <a:t> man </a:t>
            </a:r>
            <a:r>
              <a:rPr lang="en-US" sz="1300" spc="50" dirty="0" err="1"/>
              <a:t>ändå</a:t>
            </a:r>
            <a:r>
              <a:rPr lang="en-US" sz="1300" spc="50" dirty="0"/>
              <a:t> ha </a:t>
            </a:r>
            <a:r>
              <a:rPr lang="en-US" sz="1300" spc="50" dirty="0" err="1"/>
              <a:t>teammål</a:t>
            </a:r>
            <a:r>
              <a:rPr lang="en-US" sz="1300" spc="50" dirty="0"/>
              <a:t>, </a:t>
            </a:r>
            <a:r>
              <a:rPr lang="en-US" sz="1300" spc="50" dirty="0" err="1"/>
              <a:t>även</a:t>
            </a:r>
            <a:r>
              <a:rPr lang="en-US" sz="1300" spc="50" dirty="0"/>
              <a:t> </a:t>
            </a:r>
            <a:r>
              <a:rPr lang="en-US" sz="1300" spc="50" dirty="0" err="1"/>
              <a:t>i</a:t>
            </a:r>
            <a:r>
              <a:rPr lang="en-US" sz="1300" spc="50" dirty="0"/>
              <a:t> </a:t>
            </a:r>
            <a:r>
              <a:rPr lang="en-US" sz="1300" spc="50" dirty="0" err="1"/>
              <a:t>situationer</a:t>
            </a:r>
            <a:r>
              <a:rPr lang="en-US" sz="1300" spc="50" dirty="0"/>
              <a:t> </a:t>
            </a:r>
            <a:r>
              <a:rPr lang="en-US" sz="1300" spc="50" dirty="0" err="1"/>
              <a:t>där</a:t>
            </a:r>
            <a:r>
              <a:rPr lang="en-US" sz="1300" spc="50" dirty="0"/>
              <a:t> </a:t>
            </a:r>
            <a:r>
              <a:rPr lang="en-US" sz="1300" spc="50" dirty="0" err="1"/>
              <a:t>samarbete</a:t>
            </a:r>
            <a:r>
              <a:rPr lang="en-US" sz="1300" spc="50" dirty="0"/>
              <a:t> </a:t>
            </a:r>
            <a:r>
              <a:rPr lang="en-US" sz="1300" spc="50" dirty="0" err="1"/>
              <a:t>inte</a:t>
            </a:r>
            <a:r>
              <a:rPr lang="en-US" sz="1300" spc="50" dirty="0"/>
              <a:t> </a:t>
            </a:r>
            <a:r>
              <a:rPr lang="en-US" sz="1300" spc="50" dirty="0" err="1"/>
              <a:t>är</a:t>
            </a:r>
            <a:r>
              <a:rPr lang="en-US" sz="1300" spc="50" dirty="0"/>
              <a:t> </a:t>
            </a:r>
            <a:r>
              <a:rPr lang="en-US" sz="1300" spc="50" dirty="0" err="1"/>
              <a:t>nödvändigt</a:t>
            </a:r>
            <a:r>
              <a:rPr lang="en-US" sz="1300" spc="50" dirty="0"/>
              <a:t> för </a:t>
            </a:r>
            <a:r>
              <a:rPr lang="en-US" sz="1300" spc="50" dirty="0" err="1"/>
              <a:t>att</a:t>
            </a:r>
            <a:r>
              <a:rPr lang="en-US" sz="1300" spc="50" dirty="0"/>
              <a:t> </a:t>
            </a:r>
            <a:r>
              <a:rPr lang="en-US" sz="1300" spc="50" dirty="0" err="1"/>
              <a:t>lösa</a:t>
            </a:r>
            <a:r>
              <a:rPr lang="en-US" sz="1300" spc="50" dirty="0"/>
              <a:t> </a:t>
            </a:r>
            <a:r>
              <a:rPr lang="en-US" sz="1300" spc="50" dirty="0" err="1"/>
              <a:t>uppgiften</a:t>
            </a:r>
            <a:r>
              <a:rPr lang="en-US" sz="1300" spc="50" dirty="0"/>
              <a:t>, </a:t>
            </a:r>
            <a:r>
              <a:rPr lang="en-US" sz="1300" spc="50" dirty="0" err="1"/>
              <a:t>bör</a:t>
            </a:r>
            <a:r>
              <a:rPr lang="en-US" sz="1300" spc="50" dirty="0"/>
              <a:t> man </a:t>
            </a:r>
            <a:r>
              <a:rPr lang="en-US" sz="1300" spc="50" dirty="0" err="1"/>
              <a:t>komplettera</a:t>
            </a:r>
            <a:r>
              <a:rPr lang="en-US" sz="1300" spc="50" dirty="0"/>
              <a:t> med </a:t>
            </a:r>
            <a:r>
              <a:rPr lang="en-US" sz="1300" spc="50" dirty="0" err="1"/>
              <a:t>individuella</a:t>
            </a:r>
            <a:r>
              <a:rPr lang="en-US" sz="1300" spc="50" dirty="0"/>
              <a:t> </a:t>
            </a:r>
            <a:r>
              <a:rPr lang="en-US" sz="1300" spc="50" dirty="0" err="1"/>
              <a:t>mål</a:t>
            </a:r>
            <a:r>
              <a:rPr lang="en-US" sz="1300" spc="50" dirty="0"/>
              <a:t>; </a:t>
            </a:r>
            <a:r>
              <a:rPr lang="en-US" sz="1300" spc="50" dirty="0" err="1"/>
              <a:t>olika</a:t>
            </a:r>
            <a:r>
              <a:rPr lang="en-US" sz="1300" spc="50" dirty="0"/>
              <a:t> </a:t>
            </a:r>
            <a:r>
              <a:rPr lang="en-US" sz="1300" spc="50" dirty="0" err="1"/>
              <a:t>ansvarsområden</a:t>
            </a:r>
            <a:r>
              <a:rPr lang="en-US" sz="1300" spc="50" dirty="0"/>
              <a:t> </a:t>
            </a:r>
            <a:r>
              <a:rPr lang="en-US" sz="1300" spc="50" dirty="0" err="1"/>
              <a:t>och</a:t>
            </a:r>
            <a:r>
              <a:rPr lang="en-US" sz="1300" spc="50" dirty="0"/>
              <a:t> </a:t>
            </a:r>
            <a:r>
              <a:rPr lang="en-US" sz="1300" spc="50" dirty="0" err="1"/>
              <a:t>arbetsuppgifter</a:t>
            </a:r>
            <a:r>
              <a:rPr lang="en-US" sz="1300" spc="50" dirty="0"/>
              <a:t>.</a:t>
            </a:r>
          </a:p>
          <a:p>
            <a:pPr indent="-270000">
              <a:lnSpc>
                <a:spcPct val="115000"/>
              </a:lnSpc>
              <a:spcAft>
                <a:spcPts val="600"/>
              </a:spcAft>
              <a:buFont typeface="Arial" panose="020B0604020202020204" pitchFamily="34" charset="0"/>
              <a:buChar char="•"/>
            </a:pPr>
            <a:endParaRPr lang="en-US" sz="900" spc="50" dirty="0"/>
          </a:p>
          <a:p>
            <a:pPr indent="-270000">
              <a:lnSpc>
                <a:spcPct val="115000"/>
              </a:lnSpc>
              <a:spcAft>
                <a:spcPts val="600"/>
              </a:spcAft>
              <a:buFont typeface="Arial" panose="020B0604020202020204" pitchFamily="34" charset="0"/>
              <a:buChar char="•"/>
            </a:pPr>
            <a:endParaRPr lang="en-US" sz="900" spc="50" dirty="0"/>
          </a:p>
          <a:p>
            <a:pPr indent="-270000">
              <a:lnSpc>
                <a:spcPct val="115000"/>
              </a:lnSpc>
              <a:spcAft>
                <a:spcPts val="600"/>
              </a:spcAft>
              <a:buFont typeface="Arial" panose="020B0604020202020204" pitchFamily="34" charset="0"/>
              <a:buChar char="•"/>
            </a:pPr>
            <a:endParaRPr lang="en-US" sz="900" spc="50" dirty="0"/>
          </a:p>
          <a:p>
            <a:pPr indent="-270000">
              <a:lnSpc>
                <a:spcPct val="115000"/>
              </a:lnSpc>
              <a:spcAft>
                <a:spcPts val="600"/>
              </a:spcAft>
              <a:buFont typeface="Arial" panose="020B0604020202020204" pitchFamily="34" charset="0"/>
              <a:buChar char="•"/>
            </a:pPr>
            <a:endParaRPr lang="en-US" sz="900" spc="50" dirty="0"/>
          </a:p>
          <a:p>
            <a:pPr indent="-270000">
              <a:lnSpc>
                <a:spcPct val="115000"/>
              </a:lnSpc>
              <a:spcAft>
                <a:spcPts val="600"/>
              </a:spcAft>
              <a:buFont typeface="Arial" panose="020B0604020202020204" pitchFamily="34" charset="0"/>
              <a:buChar char="•"/>
            </a:pPr>
            <a:endParaRPr lang="en-US" sz="900" spc="50" dirty="0"/>
          </a:p>
          <a:p>
            <a:pPr indent="-270000">
              <a:lnSpc>
                <a:spcPct val="115000"/>
              </a:lnSpc>
              <a:spcAft>
                <a:spcPts val="600"/>
              </a:spcAft>
              <a:buFont typeface="Arial" panose="020B0604020202020204" pitchFamily="34" charset="0"/>
              <a:buChar char="•"/>
            </a:pPr>
            <a:endParaRPr lang="en-US" sz="900" spc="50" dirty="0"/>
          </a:p>
        </p:txBody>
      </p:sp>
    </p:spTree>
    <p:extLst>
      <p:ext uri="{BB962C8B-B14F-4D97-AF65-F5344CB8AC3E}">
        <p14:creationId xmlns:p14="http://schemas.microsoft.com/office/powerpoint/2010/main" val="329328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 calcmode="lin" valueType="num">
                                      <p:cBhvr additive="base">
                                        <p:cTn id="2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 calcmode="lin" valueType="num">
                                      <p:cBhvr additive="base">
                                        <p:cTn id="2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2" name="Rectangle 11">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 name="Group 14">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7" name="Rectangle 16">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2" name="Rectangle 21">
            <a:extLst>
              <a:ext uri="{FF2B5EF4-FFF2-40B4-BE49-F238E27FC236}">
                <a16:creationId xmlns:a16="http://schemas.microsoft.com/office/drawing/2014/main" id="{612418FA-DACC-47F9-B701-44B7143C9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5" name="Rectangle 24">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3" name="Rectangle 32">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30">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D2F934B8-17F7-D981-B567-855575ECC928}"/>
              </a:ext>
            </a:extLst>
          </p:cNvPr>
          <p:cNvSpPr>
            <a:spLocks noGrp="1"/>
          </p:cNvSpPr>
          <p:nvPr>
            <p:ph type="title"/>
          </p:nvPr>
        </p:nvSpPr>
        <p:spPr>
          <a:xfrm>
            <a:off x="540000" y="679024"/>
            <a:ext cx="4554821" cy="793020"/>
          </a:xfrm>
        </p:spPr>
        <p:txBody>
          <a:bodyPr vert="horz" lIns="91440" tIns="45720" rIns="91440" bIns="45720" rtlCol="0" anchor="t">
            <a:normAutofit/>
          </a:bodyPr>
          <a:lstStyle/>
          <a:p>
            <a:r>
              <a:rPr lang="en-US" sz="4400" dirty="0" err="1"/>
              <a:t>Vilka</a:t>
            </a:r>
            <a:r>
              <a:rPr lang="en-US" sz="4400" dirty="0"/>
              <a:t> </a:t>
            </a:r>
            <a:r>
              <a:rPr lang="en-US" sz="4400" dirty="0" err="1"/>
              <a:t>mål</a:t>
            </a:r>
            <a:r>
              <a:rPr lang="en-US" sz="4400" dirty="0"/>
              <a:t> </a:t>
            </a:r>
            <a:r>
              <a:rPr lang="en-US" sz="4400" dirty="0" err="1"/>
              <a:t>styr</a:t>
            </a:r>
            <a:r>
              <a:rPr lang="en-US" sz="4400" dirty="0"/>
              <a:t>?</a:t>
            </a:r>
          </a:p>
        </p:txBody>
      </p:sp>
      <p:sp>
        <p:nvSpPr>
          <p:cNvPr id="5" name="TextBox 4">
            <a:extLst>
              <a:ext uri="{FF2B5EF4-FFF2-40B4-BE49-F238E27FC236}">
                <a16:creationId xmlns:a16="http://schemas.microsoft.com/office/drawing/2014/main" id="{A0D2AE90-B607-7898-B800-0FA1FEEFB716}"/>
              </a:ext>
            </a:extLst>
          </p:cNvPr>
          <p:cNvSpPr txBox="1"/>
          <p:nvPr/>
        </p:nvSpPr>
        <p:spPr>
          <a:xfrm>
            <a:off x="5802161" y="320032"/>
            <a:ext cx="5289117" cy="7192225"/>
          </a:xfrm>
          <a:prstGeom prst="rect">
            <a:avLst/>
          </a:prstGeom>
          <a:noFill/>
        </p:spPr>
        <p:txBody>
          <a:bodyPr wrap="square" rtlCol="0">
            <a:spAutoFit/>
          </a:bodyPr>
          <a:lstStyle/>
          <a:p>
            <a:pPr defTabSz="512064">
              <a:spcAft>
                <a:spcPts val="600"/>
              </a:spcAft>
            </a:pPr>
            <a:r>
              <a:rPr lang="sv-SE" sz="2000" b="1" kern="1200" dirty="0">
                <a:solidFill>
                  <a:schemeClr val="tx1"/>
                </a:solidFill>
                <a:latin typeface="+mn-lt"/>
                <a:ea typeface="+mn-ea"/>
                <a:cs typeface="+mn-cs"/>
              </a:rPr>
              <a:t>De individuella målen måste underordnas de gemensamma målen</a:t>
            </a:r>
            <a:endParaRPr lang="sv-SE" sz="1400" kern="1200" dirty="0">
              <a:solidFill>
                <a:schemeClr val="tx1"/>
              </a:solidFill>
              <a:latin typeface="+mn-lt"/>
              <a:ea typeface="+mn-ea"/>
              <a:cs typeface="+mn-cs"/>
            </a:endParaRPr>
          </a:p>
          <a:p>
            <a:pPr defTabSz="512064">
              <a:spcAft>
                <a:spcPts val="600"/>
              </a:spcAft>
            </a:pPr>
            <a:endParaRPr lang="sv-SE" sz="1050" kern="1200" dirty="0">
              <a:solidFill>
                <a:schemeClr val="tx1"/>
              </a:solidFill>
              <a:latin typeface="+mn-lt"/>
              <a:ea typeface="+mn-ea"/>
              <a:cs typeface="+mn-cs"/>
            </a:endParaRPr>
          </a:p>
          <a:p>
            <a:pPr defTabSz="512064">
              <a:spcAft>
                <a:spcPts val="600"/>
              </a:spcAft>
            </a:pPr>
            <a:endParaRPr lang="sv-SE" sz="1050" kern="1200" dirty="0">
              <a:solidFill>
                <a:schemeClr val="tx1"/>
              </a:solidFill>
              <a:latin typeface="+mn-lt"/>
              <a:ea typeface="+mn-ea"/>
              <a:cs typeface="+mn-cs"/>
            </a:endParaRPr>
          </a:p>
          <a:p>
            <a:pPr defTabSz="512064">
              <a:spcAft>
                <a:spcPts val="600"/>
              </a:spcAft>
            </a:pPr>
            <a:endParaRPr lang="sv-SE" sz="1050" kern="1200" dirty="0">
              <a:solidFill>
                <a:schemeClr val="tx1"/>
              </a:solidFill>
              <a:latin typeface="+mn-lt"/>
              <a:ea typeface="+mn-ea"/>
              <a:cs typeface="+mn-cs"/>
            </a:endParaRPr>
          </a:p>
          <a:p>
            <a:pPr defTabSz="512064">
              <a:spcAft>
                <a:spcPts val="600"/>
              </a:spcAft>
            </a:pPr>
            <a:r>
              <a:rPr lang="sv-SE" kern="1200" dirty="0">
                <a:solidFill>
                  <a:schemeClr val="tx1"/>
                </a:solidFill>
                <a:latin typeface="+mn-lt"/>
                <a:ea typeface="+mn-ea"/>
                <a:cs typeface="+mn-cs"/>
              </a:rPr>
              <a:t>När ett team som arbetar tillsammans med gemensamma arbetsuppgifter så måste de </a:t>
            </a:r>
            <a:r>
              <a:rPr lang="sv-SE" u="sng" kern="1200" dirty="0">
                <a:solidFill>
                  <a:schemeClr val="tx1"/>
                </a:solidFill>
                <a:latin typeface="+mn-lt"/>
                <a:ea typeface="+mn-ea"/>
                <a:cs typeface="+mn-cs"/>
              </a:rPr>
              <a:t>individuella målen underordnas de gemensamma målet/målen</a:t>
            </a:r>
            <a:r>
              <a:rPr lang="sv-SE" kern="1200" dirty="0">
                <a:solidFill>
                  <a:schemeClr val="tx1"/>
                </a:solidFill>
                <a:latin typeface="+mn-lt"/>
                <a:ea typeface="+mn-ea"/>
                <a:cs typeface="+mn-cs"/>
              </a:rPr>
              <a:t>. Annars är risken att de individuella målen styr bort fokus från teamets gemensamma mål. </a:t>
            </a:r>
            <a:endParaRPr lang="sv-SE" sz="1100" kern="1200" dirty="0">
              <a:solidFill>
                <a:schemeClr val="tx1"/>
              </a:solidFill>
              <a:latin typeface="+mn-lt"/>
              <a:ea typeface="+mn-ea"/>
              <a:cs typeface="+mn-cs"/>
            </a:endParaRPr>
          </a:p>
          <a:p>
            <a:pPr defTabSz="512064">
              <a:spcAft>
                <a:spcPts val="600"/>
              </a:spcAft>
            </a:pPr>
            <a:endParaRPr lang="sv-SE" sz="1050" kern="1200" dirty="0">
              <a:solidFill>
                <a:schemeClr val="tx1"/>
              </a:solidFill>
              <a:latin typeface="+mn-lt"/>
              <a:ea typeface="+mn-ea"/>
              <a:cs typeface="+mn-cs"/>
            </a:endParaRPr>
          </a:p>
          <a:p>
            <a:pPr defTabSz="512064">
              <a:spcAft>
                <a:spcPts val="600"/>
              </a:spcAft>
            </a:pPr>
            <a:r>
              <a:rPr lang="sv-SE" kern="1200" dirty="0">
                <a:solidFill>
                  <a:schemeClr val="tx1"/>
                </a:solidFill>
                <a:latin typeface="+mn-lt"/>
                <a:ea typeface="+mn-ea"/>
                <a:cs typeface="+mn-cs"/>
              </a:rPr>
              <a:t>Komplettera gärna med individuella mål MEN som STÖDJER TEAMETS MÅL och bidrar till helheten. </a:t>
            </a:r>
          </a:p>
          <a:p>
            <a:pPr defTabSz="512064">
              <a:spcAft>
                <a:spcPts val="600"/>
              </a:spcAft>
            </a:pPr>
            <a:endParaRPr lang="sv-SE" sz="1400" i="1" kern="1200" dirty="0">
              <a:solidFill>
                <a:schemeClr val="tx1"/>
              </a:solidFill>
              <a:latin typeface="+mn-lt"/>
              <a:ea typeface="+mn-ea"/>
              <a:cs typeface="+mn-cs"/>
            </a:endParaRPr>
          </a:p>
          <a:p>
            <a:pPr defTabSz="512064">
              <a:spcAft>
                <a:spcPts val="600"/>
              </a:spcAft>
            </a:pPr>
            <a:r>
              <a:rPr lang="sv-SE" sz="1400" i="1" kern="1200" dirty="0">
                <a:solidFill>
                  <a:schemeClr val="accent1"/>
                </a:solidFill>
                <a:latin typeface="+mn-lt"/>
                <a:ea typeface="+mn-ea"/>
                <a:cs typeface="+mn-cs"/>
              </a:rPr>
              <a:t>EXEMPEL:</a:t>
            </a:r>
          </a:p>
          <a:p>
            <a:pPr defTabSz="512064">
              <a:spcAft>
                <a:spcPts val="600"/>
              </a:spcAft>
            </a:pPr>
            <a:r>
              <a:rPr lang="sv-SE" sz="1400" i="1" kern="1200" dirty="0">
                <a:solidFill>
                  <a:schemeClr val="accent1"/>
                </a:solidFill>
                <a:latin typeface="+mn-lt"/>
                <a:ea typeface="+mn-ea"/>
                <a:cs typeface="+mn-cs"/>
              </a:rPr>
              <a:t>En ledningsgrupp som har uppdraget att fatta beslut som gynnar hela verksamheten får problem om enskilda ledningsgruppsmedlemmar har mål för respektive verksamheter (regioner, affärsområden, avdelningar) som inte stöder helheten. </a:t>
            </a:r>
          </a:p>
          <a:p>
            <a:pPr defTabSz="512064">
              <a:spcAft>
                <a:spcPts val="600"/>
              </a:spcAft>
            </a:pPr>
            <a:endParaRPr lang="sv-SE" sz="784" kern="1200" dirty="0">
              <a:solidFill>
                <a:schemeClr val="tx1"/>
              </a:solidFill>
              <a:latin typeface="+mn-lt"/>
              <a:ea typeface="+mn-ea"/>
              <a:cs typeface="+mn-cs"/>
            </a:endParaRPr>
          </a:p>
          <a:p>
            <a:pPr defTabSz="512064">
              <a:spcAft>
                <a:spcPts val="600"/>
              </a:spcAft>
            </a:pPr>
            <a:endParaRPr lang="sv-SE" sz="784" kern="1200" dirty="0">
              <a:solidFill>
                <a:schemeClr val="tx1"/>
              </a:solidFill>
              <a:latin typeface="+mn-lt"/>
              <a:ea typeface="+mn-ea"/>
              <a:cs typeface="+mn-cs"/>
            </a:endParaRPr>
          </a:p>
          <a:p>
            <a:pPr defTabSz="512064">
              <a:spcAft>
                <a:spcPts val="600"/>
              </a:spcAft>
            </a:pPr>
            <a:endParaRPr lang="sv-SE" sz="784" kern="1200" dirty="0">
              <a:solidFill>
                <a:schemeClr val="tx1"/>
              </a:solidFill>
              <a:latin typeface="+mn-lt"/>
              <a:ea typeface="+mn-ea"/>
              <a:cs typeface="+mn-cs"/>
            </a:endParaRPr>
          </a:p>
          <a:p>
            <a:pPr defTabSz="512064">
              <a:spcAft>
                <a:spcPts val="600"/>
              </a:spcAft>
            </a:pPr>
            <a:endParaRPr lang="sv-SE" sz="784" kern="1200" dirty="0">
              <a:solidFill>
                <a:schemeClr val="tx1"/>
              </a:solidFill>
              <a:latin typeface="+mn-lt"/>
              <a:ea typeface="+mn-ea"/>
              <a:cs typeface="+mn-cs"/>
            </a:endParaRPr>
          </a:p>
          <a:p>
            <a:pPr>
              <a:spcAft>
                <a:spcPts val="600"/>
              </a:spcAft>
            </a:pPr>
            <a:endParaRPr lang="sv-SE" dirty="0"/>
          </a:p>
        </p:txBody>
      </p:sp>
      <p:graphicFrame>
        <p:nvGraphicFramePr>
          <p:cNvPr id="6" name="Diagram 5">
            <a:extLst>
              <a:ext uri="{FF2B5EF4-FFF2-40B4-BE49-F238E27FC236}">
                <a16:creationId xmlns:a16="http://schemas.microsoft.com/office/drawing/2014/main" id="{EDC6FC9B-6605-0F18-C6AF-722379D539F6}"/>
              </a:ext>
            </a:extLst>
          </p:cNvPr>
          <p:cNvGraphicFramePr/>
          <p:nvPr>
            <p:extLst>
              <p:ext uri="{D42A27DB-BD31-4B8C-83A1-F6EECF244321}">
                <p14:modId xmlns:p14="http://schemas.microsoft.com/office/powerpoint/2010/main" val="3636812055"/>
              </p:ext>
            </p:extLst>
          </p:nvPr>
        </p:nvGraphicFramePr>
        <p:xfrm>
          <a:off x="540000" y="1636514"/>
          <a:ext cx="4074422" cy="421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19150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4AEE6E-108B-ABAC-ECBB-FD20E3C8E804}"/>
              </a:ext>
            </a:extLst>
          </p:cNvPr>
          <p:cNvSpPr>
            <a:spLocks noGrp="1"/>
          </p:cNvSpPr>
          <p:nvPr>
            <p:ph type="title"/>
          </p:nvPr>
        </p:nvSpPr>
        <p:spPr/>
        <p:txBody>
          <a:bodyPr>
            <a:noAutofit/>
          </a:bodyPr>
          <a:lstStyle/>
          <a:p>
            <a:r>
              <a:rPr lang="sv-SE" sz="4400" dirty="0">
                <a:solidFill>
                  <a:schemeClr val="accent6">
                    <a:lumMod val="50000"/>
                  </a:schemeClr>
                </a:solidFill>
              </a:rPr>
              <a:t>5 saker att tänka på när ni sätter mål</a:t>
            </a:r>
          </a:p>
        </p:txBody>
      </p:sp>
      <p:sp>
        <p:nvSpPr>
          <p:cNvPr id="5" name="TextBox 4">
            <a:extLst>
              <a:ext uri="{FF2B5EF4-FFF2-40B4-BE49-F238E27FC236}">
                <a16:creationId xmlns:a16="http://schemas.microsoft.com/office/drawing/2014/main" id="{D8433E70-BAAA-40CB-0004-E596931AF5FE}"/>
              </a:ext>
            </a:extLst>
          </p:cNvPr>
          <p:cNvSpPr txBox="1"/>
          <p:nvPr/>
        </p:nvSpPr>
        <p:spPr>
          <a:xfrm>
            <a:off x="4330310" y="262730"/>
            <a:ext cx="7459580" cy="6894195"/>
          </a:xfrm>
          <a:prstGeom prst="rect">
            <a:avLst/>
          </a:prstGeom>
          <a:noFill/>
        </p:spPr>
        <p:txBody>
          <a:bodyPr wrap="square" rtlCol="0">
            <a:spAutoFit/>
          </a:bodyPr>
          <a:lstStyle/>
          <a:p>
            <a:r>
              <a:rPr lang="sv-SE" sz="2400" b="1" dirty="0"/>
              <a:t>1) Var tydliga! </a:t>
            </a:r>
            <a:r>
              <a:rPr lang="sv-SE" dirty="0"/>
              <a:t>Sätt SMARTA –mål! </a:t>
            </a:r>
            <a:r>
              <a:rPr lang="sv-SE" sz="1600" dirty="0">
                <a:solidFill>
                  <a:schemeClr val="tx1">
                    <a:lumMod val="75000"/>
                    <a:lumOff val="25000"/>
                  </a:schemeClr>
                </a:solidFill>
              </a:rPr>
              <a:t>Mål behöver vara tydliga för att minska risken för tolkningar och man behöver veta när man har uppnått dem. Konkreta, specifikt, mätbara och tidsbestämda. De ska heller inte vara för många eller alltför långsiktiga. </a:t>
            </a:r>
            <a:r>
              <a:rPr lang="sv-SE" sz="1600" dirty="0">
                <a:solidFill>
                  <a:schemeClr val="accent1"/>
                </a:solidFill>
              </a:rPr>
              <a:t>(OBS! Långsiktiga mål &amp; visioner fungerar mer som vägvisare men har mindre effekt på prestation och motivation!)</a:t>
            </a:r>
          </a:p>
          <a:p>
            <a:endParaRPr lang="sv-SE" sz="1600" dirty="0"/>
          </a:p>
          <a:p>
            <a:r>
              <a:rPr lang="sv-SE" sz="2400" b="1" dirty="0"/>
              <a:t>2) Våga utmana! </a:t>
            </a:r>
            <a:r>
              <a:rPr lang="sv-SE" sz="1600" dirty="0">
                <a:solidFill>
                  <a:schemeClr val="tx1">
                    <a:lumMod val="75000"/>
                    <a:lumOff val="25000"/>
                  </a:schemeClr>
                </a:solidFill>
              </a:rPr>
              <a:t>Ska kännas utmanade men samtidigt realistiska! Ger känsla av kompetens/duktighet när ni lyckas!</a:t>
            </a:r>
          </a:p>
          <a:p>
            <a:endParaRPr lang="sv-SE" sz="2400" b="1" dirty="0"/>
          </a:p>
          <a:p>
            <a:r>
              <a:rPr lang="sv-SE" sz="2400" b="1" dirty="0"/>
              <a:t>3) Följ upp löpande! </a:t>
            </a:r>
            <a:r>
              <a:rPr lang="sv-SE" sz="1600" dirty="0">
                <a:solidFill>
                  <a:schemeClr val="tx1">
                    <a:lumMod val="75000"/>
                    <a:lumOff val="25000"/>
                  </a:schemeClr>
                </a:solidFill>
              </a:rPr>
              <a:t>Forskning visar att effekten blir större om man får fortlöpande information om hur man ligger till i förhållande till målen. Visualisera gärna målprogress.</a:t>
            </a:r>
          </a:p>
          <a:p>
            <a:endParaRPr lang="sv-SE" sz="1600" dirty="0"/>
          </a:p>
          <a:p>
            <a:r>
              <a:rPr lang="sv-SE" sz="2400" b="1" dirty="0"/>
              <a:t>4) Skapa delaktighet! </a:t>
            </a:r>
            <a:r>
              <a:rPr lang="sv-SE" sz="1600" dirty="0">
                <a:solidFill>
                  <a:schemeClr val="tx1">
                    <a:lumMod val="75000"/>
                    <a:lumOff val="25000"/>
                  </a:schemeClr>
                </a:solidFill>
              </a:rPr>
              <a:t>Låt medarbetare vara delaktiga så mycket som möjligt för att öka känslan av autonomi vilket i sin tur påverkar motivationen positivt</a:t>
            </a:r>
          </a:p>
          <a:p>
            <a:endParaRPr lang="sv-SE" sz="1600" dirty="0"/>
          </a:p>
          <a:p>
            <a:r>
              <a:rPr lang="sv-SE" sz="2400" b="1" dirty="0"/>
              <a:t>5) Fundera över meningsfullhet &amp; hur målen kan engagera! </a:t>
            </a:r>
            <a:r>
              <a:rPr lang="sv-SE" sz="1600" dirty="0">
                <a:solidFill>
                  <a:schemeClr val="tx1">
                    <a:lumMod val="75000"/>
                    <a:lumOff val="25000"/>
                  </a:schemeClr>
                </a:solidFill>
              </a:rPr>
              <a:t>Koppla gärna ihop målet med visioner och värderingar. Ta reda på vilket sätt målet personligen engagerar medarbetaren</a:t>
            </a:r>
            <a:r>
              <a:rPr lang="sv-SE" sz="1600" b="1" dirty="0">
                <a:solidFill>
                  <a:schemeClr val="tx1">
                    <a:lumMod val="75000"/>
                    <a:lumOff val="25000"/>
                  </a:schemeClr>
                </a:solidFill>
              </a:rPr>
              <a:t>.</a:t>
            </a:r>
          </a:p>
          <a:p>
            <a:endParaRPr lang="sv-SE" sz="1600" dirty="0"/>
          </a:p>
          <a:p>
            <a:endParaRPr lang="sv-SE" sz="1600" dirty="0"/>
          </a:p>
          <a:p>
            <a:endParaRPr lang="sv-SE" dirty="0"/>
          </a:p>
        </p:txBody>
      </p:sp>
      <p:pic>
        <p:nvPicPr>
          <p:cNvPr id="7" name="Picture 6" descr="Child with brown eyes">
            <a:extLst>
              <a:ext uri="{FF2B5EF4-FFF2-40B4-BE49-F238E27FC236}">
                <a16:creationId xmlns:a16="http://schemas.microsoft.com/office/drawing/2014/main" id="{9AF36D7E-2194-36C5-37A8-C6F8FCD2453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8623" y="2840109"/>
            <a:ext cx="3043404" cy="2029365"/>
          </a:xfrm>
          <a:prstGeom prst="rect">
            <a:avLst/>
          </a:prstGeom>
        </p:spPr>
      </p:pic>
    </p:spTree>
    <p:extLst>
      <p:ext uri="{BB962C8B-B14F-4D97-AF65-F5344CB8AC3E}">
        <p14:creationId xmlns:p14="http://schemas.microsoft.com/office/powerpoint/2010/main" val="44904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4ABCD4-E47C-3FFE-C533-1D110357F8BA}"/>
              </a:ext>
            </a:extLst>
          </p:cNvPr>
          <p:cNvSpPr>
            <a:spLocks noGrp="1"/>
          </p:cNvSpPr>
          <p:nvPr>
            <p:ph type="title"/>
          </p:nvPr>
        </p:nvSpPr>
        <p:spPr/>
        <p:txBody>
          <a:bodyPr>
            <a:noAutofit/>
          </a:bodyPr>
          <a:lstStyle/>
          <a:p>
            <a:r>
              <a:rPr lang="sv-SE" sz="4400" dirty="0">
                <a:solidFill>
                  <a:schemeClr val="accent6">
                    <a:lumMod val="50000"/>
                  </a:schemeClr>
                </a:solidFill>
              </a:rPr>
              <a:t>Dålig hantering av målen kan ge negativa effekter! </a:t>
            </a:r>
          </a:p>
        </p:txBody>
      </p:sp>
      <p:sp>
        <p:nvSpPr>
          <p:cNvPr id="5" name="TextBox 4">
            <a:extLst>
              <a:ext uri="{FF2B5EF4-FFF2-40B4-BE49-F238E27FC236}">
                <a16:creationId xmlns:a16="http://schemas.microsoft.com/office/drawing/2014/main" id="{5CE1B1BC-A01C-787C-00F1-E9FC9117EE71}"/>
              </a:ext>
            </a:extLst>
          </p:cNvPr>
          <p:cNvSpPr txBox="1"/>
          <p:nvPr/>
        </p:nvSpPr>
        <p:spPr>
          <a:xfrm>
            <a:off x="4438834" y="603682"/>
            <a:ext cx="7024853" cy="5970865"/>
          </a:xfrm>
          <a:prstGeom prst="rect">
            <a:avLst/>
          </a:prstGeom>
          <a:noFill/>
        </p:spPr>
        <p:txBody>
          <a:bodyPr wrap="square" rtlCol="0">
            <a:spAutoFit/>
          </a:bodyPr>
          <a:lstStyle/>
          <a:p>
            <a:r>
              <a:rPr lang="sv-SE" sz="1600" b="1" dirty="0"/>
              <a:t>Risk för försämrat teamarbete: </a:t>
            </a:r>
          </a:p>
          <a:p>
            <a:r>
              <a:rPr lang="sv-SE" sz="1600" dirty="0"/>
              <a:t>När mål formuleras på individnivå utan tanke på samarbete och övergripande mål</a:t>
            </a:r>
          </a:p>
          <a:p>
            <a:r>
              <a:rPr lang="sv-SE" sz="1600" dirty="0"/>
              <a:t> </a:t>
            </a:r>
          </a:p>
          <a:p>
            <a:r>
              <a:rPr lang="sv-SE" sz="1600" b="1" dirty="0"/>
              <a:t>Risk för låg motivation om man sätter samma mål för alla : </a:t>
            </a:r>
          </a:p>
          <a:p>
            <a:r>
              <a:rPr lang="sv-SE" sz="1600" dirty="0"/>
              <a:t>Ta hänsyn till kompetens och kunskapsnivå hos dem som ska arbeta med målen. Formulera lärandemål för de som är för oerfarna för prestation. </a:t>
            </a:r>
          </a:p>
          <a:p>
            <a:endParaRPr lang="sv-SE" sz="1600" dirty="0"/>
          </a:p>
          <a:p>
            <a:r>
              <a:rPr lang="sv-SE" sz="1600" b="1" dirty="0"/>
              <a:t>Risk för försämrad prestation när fokus på målet i sig blir för stort:</a:t>
            </a:r>
          </a:p>
          <a:p>
            <a:r>
              <a:rPr lang="sv-SE" sz="1600" dirty="0"/>
              <a:t>Risk kan finnas att målet blir viktigare än ansträngningen och lärandet. Då slutar man att försöka eller börjar söka genvägar. Eller om man får information i ett tidigt skede att man kommer att nå målet så slutar man att prestera.</a:t>
            </a:r>
          </a:p>
          <a:p>
            <a:endParaRPr lang="sv-SE" sz="1600" dirty="0"/>
          </a:p>
          <a:p>
            <a:r>
              <a:rPr lang="sv-SE" sz="1600" b="1" dirty="0"/>
              <a:t>Risk för stress: </a:t>
            </a:r>
          </a:p>
          <a:p>
            <a:r>
              <a:rPr lang="sv-SE" sz="1600" dirty="0"/>
              <a:t>Om mål är knutna till direkta belöningar/bestraffningar kan det skapa stress. Tänk på att vara icke-dömande om målen inte uppnås. Se också över om målen är orimligt många!  </a:t>
            </a:r>
          </a:p>
          <a:p>
            <a:endParaRPr lang="sv-SE" sz="1600" dirty="0"/>
          </a:p>
          <a:p>
            <a:r>
              <a:rPr lang="sv-SE" sz="1600" b="1" dirty="0"/>
              <a:t>Risk att missa viktiga områden </a:t>
            </a:r>
            <a:r>
              <a:rPr lang="sv-SE" sz="1600" b="1" dirty="0" err="1"/>
              <a:t>pga</a:t>
            </a:r>
            <a:r>
              <a:rPr lang="sv-SE" sz="1600" b="1" dirty="0"/>
              <a:t> smalt fokus:  </a:t>
            </a:r>
          </a:p>
          <a:p>
            <a:r>
              <a:rPr lang="sv-SE" sz="1600" dirty="0"/>
              <a:t>Risken är att mål styr bort fokus från saker som har ett värde för verksamheten. Kartlägg noga innan målen sätts</a:t>
            </a:r>
            <a:r>
              <a:rPr lang="sv-SE" sz="1200" dirty="0"/>
              <a:t>. </a:t>
            </a:r>
          </a:p>
          <a:p>
            <a:endParaRPr lang="sv-SE" sz="1200" dirty="0"/>
          </a:p>
          <a:p>
            <a:endParaRPr lang="sv-SE" dirty="0"/>
          </a:p>
        </p:txBody>
      </p:sp>
    </p:spTree>
    <p:extLst>
      <p:ext uri="{BB962C8B-B14F-4D97-AF65-F5344CB8AC3E}">
        <p14:creationId xmlns:p14="http://schemas.microsoft.com/office/powerpoint/2010/main" val="819772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2" name="Rectangle 11">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 name="Group 14">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7" name="Rectangle 16">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2" name="Rectangle 21">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E11E5CC-3C1F-4093-97B6-6433FBF9A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5" name="Rectangle 24">
              <a:extLst>
                <a:ext uri="{FF2B5EF4-FFF2-40B4-BE49-F238E27FC236}">
                  <a16:creationId xmlns:a16="http://schemas.microsoft.com/office/drawing/2014/main" id="{28D720AE-B07F-482D-B526-4A9C632D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76F0BCA-E2AA-4AED-9091-1E820FF25B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71D2B33-982E-4EC0-9252-B8A7383C96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9250D86D-299E-4837-B82C-B97DACC975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3" name="Rectangle 32">
                <a:extLst>
                  <a:ext uri="{FF2B5EF4-FFF2-40B4-BE49-F238E27FC236}">
                    <a16:creationId xmlns:a16="http://schemas.microsoft.com/office/drawing/2014/main" id="{F74EFAF9-4DE5-4C1F-BF17-0A5930FFF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57D782-AB09-4CB1-A94A-54F935E70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4E95A3B-E29B-40AA-B9DD-FF0BA512FD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30">
                <a:extLst>
                  <a:ext uri="{FF2B5EF4-FFF2-40B4-BE49-F238E27FC236}">
                    <a16:creationId xmlns:a16="http://schemas.microsoft.com/office/drawing/2014/main" id="{1A71F79C-8170-4729-A592-753969B8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E5C556-02CA-4512-9F5F-7088484C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75FD132-C2ED-4807-B2DA-D428F9C449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71967F12-B0C4-4D31-8D63-89945DCD2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9EE7BE16-AFA6-8FA9-F7C9-22D4D8AD5C6A}"/>
              </a:ext>
            </a:extLst>
          </p:cNvPr>
          <p:cNvSpPr>
            <a:spLocks noGrp="1"/>
          </p:cNvSpPr>
          <p:nvPr>
            <p:ph type="title"/>
          </p:nvPr>
        </p:nvSpPr>
        <p:spPr>
          <a:xfrm>
            <a:off x="540000" y="540000"/>
            <a:ext cx="4500561" cy="5759450"/>
          </a:xfrm>
        </p:spPr>
        <p:txBody>
          <a:bodyPr vert="horz" lIns="91440" tIns="45720" rIns="91440" bIns="45720" rtlCol="0" anchor="t">
            <a:normAutofit/>
          </a:bodyPr>
          <a:lstStyle/>
          <a:p>
            <a:r>
              <a:rPr lang="en-US" sz="4400" dirty="0">
                <a:solidFill>
                  <a:srgbClr val="FFC000"/>
                </a:solidFill>
              </a:rPr>
              <a:t>ÖVNING</a:t>
            </a:r>
            <a:br>
              <a:rPr lang="en-US" sz="4400" dirty="0"/>
            </a:br>
            <a:r>
              <a:rPr lang="en-US" sz="4400" dirty="0" err="1"/>
              <a:t>Diskutera</a:t>
            </a:r>
            <a:r>
              <a:rPr lang="en-US" sz="4400" dirty="0"/>
              <a:t> </a:t>
            </a:r>
            <a:r>
              <a:rPr lang="en-US" sz="4400" dirty="0" err="1"/>
              <a:t>i</a:t>
            </a:r>
            <a:r>
              <a:rPr lang="en-US" sz="4400" dirty="0"/>
              <a:t> </a:t>
            </a:r>
            <a:r>
              <a:rPr lang="en-US" sz="4400" dirty="0" err="1"/>
              <a:t>mindre</a:t>
            </a:r>
            <a:r>
              <a:rPr lang="en-US" sz="4400" dirty="0"/>
              <a:t> </a:t>
            </a:r>
            <a:r>
              <a:rPr lang="en-US" sz="4400" dirty="0" err="1"/>
              <a:t>grupper</a:t>
            </a:r>
            <a:endParaRPr lang="en-US" sz="4400" dirty="0"/>
          </a:p>
        </p:txBody>
      </p:sp>
      <p:graphicFrame>
        <p:nvGraphicFramePr>
          <p:cNvPr id="9" name="TextBox 4">
            <a:extLst>
              <a:ext uri="{FF2B5EF4-FFF2-40B4-BE49-F238E27FC236}">
                <a16:creationId xmlns:a16="http://schemas.microsoft.com/office/drawing/2014/main" id="{94FC219B-ED49-5248-3D3F-6949E2A6F8A6}"/>
              </a:ext>
            </a:extLst>
          </p:cNvPr>
          <p:cNvGraphicFramePr/>
          <p:nvPr>
            <p:extLst>
              <p:ext uri="{D42A27DB-BD31-4B8C-83A1-F6EECF244321}">
                <p14:modId xmlns:p14="http://schemas.microsoft.com/office/powerpoint/2010/main" val="2511591636"/>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1555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8" name="Rectangle 27">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Oval 28">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0" name="Oval 29">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31" name="Group 30">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6" name="Rectangle 35">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7" name="Rectangle 36">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32" name="Group 31">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4" name="Rectangle 3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5" name="Rectangle 3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3" name="Rectangle 32">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9" name="Rectangle 38">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1" name="Group 40">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42" name="Group 41">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50" name="Rectangle 49">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48" name="Rectangle 47">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46" name="Rectangle 45">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Rectangle 44">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bject 4"/>
          <p:cNvSpPr txBox="1">
            <a:spLocks noGrp="1"/>
          </p:cNvSpPr>
          <p:nvPr>
            <p:ph type="title"/>
          </p:nvPr>
        </p:nvSpPr>
        <p:spPr>
          <a:xfrm>
            <a:off x="540000" y="540000"/>
            <a:ext cx="4500561" cy="4259814"/>
          </a:xfrm>
        </p:spPr>
        <p:txBody>
          <a:bodyPr vert="horz" lIns="91440" tIns="45720" rIns="91440" bIns="45720" rtlCol="0" anchor="b">
            <a:normAutofit/>
          </a:bodyPr>
          <a:lstStyle/>
          <a:p>
            <a:br>
              <a:rPr lang="en-US" sz="3500">
                <a:solidFill>
                  <a:srgbClr val="FFFFFF"/>
                </a:solidFill>
              </a:rPr>
            </a:br>
            <a:r>
              <a:rPr lang="en-US" sz="3500">
                <a:solidFill>
                  <a:srgbClr val="FFFFFF"/>
                </a:solidFill>
              </a:rPr>
              <a:t>Några komponenter i ledarskapsplattformen</a:t>
            </a:r>
            <a:br>
              <a:rPr lang="en-US" sz="3500">
                <a:solidFill>
                  <a:srgbClr val="FFFFFF"/>
                </a:solidFill>
              </a:rPr>
            </a:br>
            <a:endParaRPr lang="en-US" sz="3500">
              <a:solidFill>
                <a:srgbClr val="FFFFFF"/>
              </a:solidFill>
            </a:endParaRPr>
          </a:p>
        </p:txBody>
      </p:sp>
      <p:graphicFrame>
        <p:nvGraphicFramePr>
          <p:cNvPr id="7" name="object 5">
            <a:extLst>
              <a:ext uri="{FF2B5EF4-FFF2-40B4-BE49-F238E27FC236}">
                <a16:creationId xmlns:a16="http://schemas.microsoft.com/office/drawing/2014/main" id="{80DC5781-DE32-4E84-A5BC-0544D00FF9E2}"/>
              </a:ext>
            </a:extLst>
          </p:cNvPr>
          <p:cNvGraphicFramePr/>
          <p:nvPr>
            <p:extLst>
              <p:ext uri="{D42A27DB-BD31-4B8C-83A1-F6EECF244321}">
                <p14:modId xmlns:p14="http://schemas.microsoft.com/office/powerpoint/2010/main" val="881736866"/>
              </p:ext>
            </p:extLst>
          </p:nvPr>
        </p:nvGraphicFramePr>
        <p:xfrm>
          <a:off x="4427034" y="3599"/>
          <a:ext cx="7214104" cy="6806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61707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 name="Group 14">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6" name="Group 15">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7" name="Rectangle 16">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3" name="Rectangle 22">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6" name="Picture 5" descr="Färggranna matematiska inlärnings objekt">
            <a:extLst>
              <a:ext uri="{FF2B5EF4-FFF2-40B4-BE49-F238E27FC236}">
                <a16:creationId xmlns:a16="http://schemas.microsoft.com/office/drawing/2014/main" id="{C4724448-A2C6-A32E-BACE-5B0FCF400171}"/>
              </a:ext>
            </a:extLst>
          </p:cNvPr>
          <p:cNvPicPr>
            <a:picLocks noChangeAspect="1"/>
          </p:cNvPicPr>
          <p:nvPr/>
        </p:nvPicPr>
        <p:blipFill rotWithShape="1">
          <a:blip r:embed="rId2">
            <a:alphaModFix/>
            <a:extLst>
              <a:ext uri="{28A0092B-C50C-407E-A947-70E740481C1C}">
                <a14:useLocalDpi xmlns:a14="http://schemas.microsoft.com/office/drawing/2010/main"/>
              </a:ext>
            </a:extLst>
          </a:blip>
          <a:srcRect/>
          <a:stretch/>
        </p:blipFill>
        <p:spPr>
          <a:xfrm>
            <a:off x="-688" y="21262"/>
            <a:ext cx="12192687" cy="6858000"/>
          </a:xfrm>
          <a:prstGeom prst="rect">
            <a:avLst/>
          </a:prstGeom>
        </p:spPr>
      </p:pic>
      <p:grpSp>
        <p:nvGrpSpPr>
          <p:cNvPr id="25" name="Group 24">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26" name="Group 25">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34" name="Rectangle 33">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32" name="Rectangle 31">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30" name="Rectangle 29">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Rectangle 28">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ubrik 2">
            <a:extLst>
              <a:ext uri="{FF2B5EF4-FFF2-40B4-BE49-F238E27FC236}">
                <a16:creationId xmlns:a16="http://schemas.microsoft.com/office/drawing/2014/main" id="{9019E4D2-3AC5-EF9D-2F22-1EC363A64232}"/>
              </a:ext>
            </a:extLst>
          </p:cNvPr>
          <p:cNvSpPr>
            <a:spLocks noGrp="1"/>
          </p:cNvSpPr>
          <p:nvPr>
            <p:ph type="title"/>
          </p:nvPr>
        </p:nvSpPr>
        <p:spPr>
          <a:xfrm>
            <a:off x="540000" y="540000"/>
            <a:ext cx="4500561" cy="4259814"/>
          </a:xfrm>
        </p:spPr>
        <p:txBody>
          <a:bodyPr vert="horz" lIns="91440" tIns="45720" rIns="91440" bIns="45720" rtlCol="0" anchor="b">
            <a:normAutofit/>
          </a:bodyPr>
          <a:lstStyle/>
          <a:p>
            <a:r>
              <a:rPr lang="en-US" sz="3200" dirty="0">
                <a:solidFill>
                  <a:srgbClr val="FFC000"/>
                </a:solidFill>
              </a:rPr>
              <a:t>Block 8</a:t>
            </a:r>
            <a:br>
              <a:rPr lang="en-US" sz="6800" dirty="0">
                <a:solidFill>
                  <a:srgbClr val="FFFFFF"/>
                </a:solidFill>
              </a:rPr>
            </a:br>
            <a:r>
              <a:rPr lang="en-US" sz="4400" dirty="0" err="1">
                <a:solidFill>
                  <a:srgbClr val="FFFFFF"/>
                </a:solidFill>
              </a:rPr>
              <a:t>Planera</a:t>
            </a:r>
            <a:r>
              <a:rPr lang="en-US" sz="4400" dirty="0">
                <a:solidFill>
                  <a:srgbClr val="FFFFFF"/>
                </a:solidFill>
              </a:rPr>
              <a:t>, </a:t>
            </a:r>
            <a:r>
              <a:rPr lang="en-US" sz="4400" dirty="0" err="1">
                <a:solidFill>
                  <a:srgbClr val="FFFFFF"/>
                </a:solidFill>
              </a:rPr>
              <a:t>organisera</a:t>
            </a:r>
            <a:r>
              <a:rPr lang="en-US" sz="4400" dirty="0">
                <a:solidFill>
                  <a:srgbClr val="FFFFFF"/>
                </a:solidFill>
              </a:rPr>
              <a:t> &amp; </a:t>
            </a:r>
            <a:r>
              <a:rPr lang="en-US" sz="4400" dirty="0" err="1">
                <a:solidFill>
                  <a:srgbClr val="FFFFFF"/>
                </a:solidFill>
              </a:rPr>
              <a:t>prioritera</a:t>
            </a:r>
            <a:endParaRPr lang="en-US" sz="6800" dirty="0">
              <a:solidFill>
                <a:srgbClr val="FFFFFF"/>
              </a:solidFill>
            </a:endParaRPr>
          </a:p>
        </p:txBody>
      </p:sp>
    </p:spTree>
    <p:extLst>
      <p:ext uri="{BB962C8B-B14F-4D97-AF65-F5344CB8AC3E}">
        <p14:creationId xmlns:p14="http://schemas.microsoft.com/office/powerpoint/2010/main" val="30052879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A0C-100E-4EDD-8092-975341E64892}"/>
              </a:ext>
            </a:extLst>
          </p:cNvPr>
          <p:cNvSpPr>
            <a:spLocks noGrp="1"/>
          </p:cNvSpPr>
          <p:nvPr>
            <p:ph type="title"/>
          </p:nvPr>
        </p:nvSpPr>
        <p:spPr>
          <a:xfrm>
            <a:off x="4716966" y="540000"/>
            <a:ext cx="7551175" cy="2186096"/>
          </a:xfrm>
        </p:spPr>
        <p:txBody>
          <a:bodyPr vert="horz" lIns="91440" tIns="45720" rIns="91440" bIns="45720" rtlCol="0" anchor="t">
            <a:normAutofit/>
          </a:bodyPr>
          <a:lstStyle/>
          <a:p>
            <a:r>
              <a:rPr lang="en-US" sz="4400" dirty="0" err="1">
                <a:solidFill>
                  <a:srgbClr val="FFC000"/>
                </a:solidFill>
              </a:rPr>
              <a:t>Självreflektion</a:t>
            </a:r>
            <a:r>
              <a:rPr lang="en-US" sz="4400" dirty="0"/>
              <a:t> – </a:t>
            </a:r>
            <a:r>
              <a:rPr lang="en-US" sz="4400" dirty="0" err="1"/>
              <a:t>svara</a:t>
            </a:r>
            <a:r>
              <a:rPr lang="en-US" sz="4400" dirty="0"/>
              <a:t> </a:t>
            </a:r>
            <a:r>
              <a:rPr lang="en-US" sz="4400" dirty="0" err="1"/>
              <a:t>på</a:t>
            </a:r>
            <a:r>
              <a:rPr lang="en-US" sz="4400" dirty="0"/>
              <a:t> </a:t>
            </a:r>
            <a:r>
              <a:rPr lang="en-US" sz="4400" dirty="0" err="1"/>
              <a:t>nedan</a:t>
            </a:r>
            <a:r>
              <a:rPr lang="en-US" sz="4400" dirty="0"/>
              <a:t> </a:t>
            </a:r>
            <a:r>
              <a:rPr lang="en-US" sz="4400" dirty="0" err="1"/>
              <a:t>frågor</a:t>
            </a:r>
            <a:r>
              <a:rPr lang="en-US" sz="4400" dirty="0"/>
              <a:t>:  </a:t>
            </a:r>
          </a:p>
        </p:txBody>
      </p:sp>
      <p:pic>
        <p:nvPicPr>
          <p:cNvPr id="7" name="Picture 6" descr="Young woman thinking">
            <a:extLst>
              <a:ext uri="{FF2B5EF4-FFF2-40B4-BE49-F238E27FC236}">
                <a16:creationId xmlns:a16="http://schemas.microsoft.com/office/drawing/2014/main" id="{BBE4EBB2-A710-A679-6B18-3FF3F7C33BC5}"/>
              </a:ext>
            </a:extLst>
          </p:cNvPr>
          <p:cNvPicPr>
            <a:picLocks noChangeAspect="1"/>
          </p:cNvPicPr>
          <p:nvPr/>
        </p:nvPicPr>
        <p:blipFill rotWithShape="1">
          <a:blip r:embed="rId2">
            <a:extLst>
              <a:ext uri="{28A0092B-C50C-407E-A947-70E740481C1C}">
                <a14:useLocalDpi xmlns:a14="http://schemas.microsoft.com/office/drawing/2010/main"/>
              </a:ext>
            </a:extLst>
          </a:blip>
          <a:srcRect b="-2"/>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6" name="TextBox 5">
            <a:extLst>
              <a:ext uri="{FF2B5EF4-FFF2-40B4-BE49-F238E27FC236}">
                <a16:creationId xmlns:a16="http://schemas.microsoft.com/office/drawing/2014/main" id="{1EDB9A25-527D-5FCA-5565-D58F7A918E19}"/>
              </a:ext>
            </a:extLst>
          </p:cNvPr>
          <p:cNvSpPr txBox="1"/>
          <p:nvPr/>
        </p:nvSpPr>
        <p:spPr>
          <a:xfrm>
            <a:off x="5552513" y="2350829"/>
            <a:ext cx="6452130" cy="4520614"/>
          </a:xfrm>
          <a:prstGeom prst="rect">
            <a:avLst/>
          </a:prstGeom>
        </p:spPr>
        <p:txBody>
          <a:bodyPr vert="horz" lIns="91440" tIns="45720" rIns="91440" bIns="45720" rtlCol="0" anchor="t">
            <a:noAutofit/>
          </a:bodyPr>
          <a:lstStyle/>
          <a:p>
            <a:pPr marL="342900" indent="-270000">
              <a:lnSpc>
                <a:spcPct val="115000"/>
              </a:lnSpc>
              <a:spcAft>
                <a:spcPts val="600"/>
              </a:spcAft>
              <a:buFont typeface="Arial" panose="020B0604020202020204" pitchFamily="34" charset="0"/>
              <a:buChar char="•"/>
            </a:pPr>
            <a:r>
              <a:rPr lang="en-US" sz="1600" spc="50" dirty="0" err="1"/>
              <a:t>Är</a:t>
            </a:r>
            <a:r>
              <a:rPr lang="en-US" sz="1600" spc="50" dirty="0"/>
              <a:t> du bra </a:t>
            </a:r>
            <a:r>
              <a:rPr lang="en-US" sz="1600" spc="50" dirty="0" err="1"/>
              <a:t>på</a:t>
            </a:r>
            <a:r>
              <a:rPr lang="en-US" sz="1600" spc="50" dirty="0"/>
              <a:t> </a:t>
            </a:r>
            <a:r>
              <a:rPr lang="en-US" sz="1600" spc="50" dirty="0" err="1"/>
              <a:t>att</a:t>
            </a:r>
            <a:r>
              <a:rPr lang="en-US" sz="1600" spc="50" dirty="0"/>
              <a:t> </a:t>
            </a:r>
            <a:r>
              <a:rPr lang="en-US" sz="1600" spc="50" dirty="0" err="1"/>
              <a:t>prioritera</a:t>
            </a:r>
            <a:r>
              <a:rPr lang="en-US" sz="1600" spc="50" dirty="0"/>
              <a:t>?</a:t>
            </a:r>
          </a:p>
          <a:p>
            <a:pPr marL="342900" indent="-270000">
              <a:lnSpc>
                <a:spcPct val="115000"/>
              </a:lnSpc>
              <a:spcAft>
                <a:spcPts val="600"/>
              </a:spcAft>
              <a:buFont typeface="Arial" panose="020B0604020202020204" pitchFamily="34" charset="0"/>
              <a:buChar char="•"/>
            </a:pPr>
            <a:r>
              <a:rPr lang="en-US" sz="1600" spc="50" dirty="0" err="1"/>
              <a:t>Arbetar</a:t>
            </a:r>
            <a:r>
              <a:rPr lang="en-US" sz="1600" spc="50" dirty="0"/>
              <a:t> du med </a:t>
            </a:r>
            <a:r>
              <a:rPr lang="en-US" sz="1600" spc="50" dirty="0" err="1"/>
              <a:t>att-göra-listor</a:t>
            </a:r>
            <a:r>
              <a:rPr lang="en-US" sz="1600" spc="50" dirty="0"/>
              <a:t> </a:t>
            </a:r>
            <a:r>
              <a:rPr lang="en-US" sz="1600" spc="50" dirty="0" err="1"/>
              <a:t>idag</a:t>
            </a:r>
            <a:r>
              <a:rPr lang="en-US" sz="1600" spc="50" dirty="0"/>
              <a:t>? </a:t>
            </a:r>
            <a:r>
              <a:rPr lang="en-US" sz="1600" spc="50" dirty="0" err="1"/>
              <a:t>Varför</a:t>
            </a:r>
            <a:r>
              <a:rPr lang="en-US" sz="1600" spc="50" dirty="0"/>
              <a:t> / </a:t>
            </a:r>
            <a:r>
              <a:rPr lang="en-US" sz="1600" spc="50" dirty="0" err="1"/>
              <a:t>varför</a:t>
            </a:r>
            <a:r>
              <a:rPr lang="en-US" sz="1600" spc="50" dirty="0"/>
              <a:t> </a:t>
            </a:r>
            <a:r>
              <a:rPr lang="en-US" sz="1600" spc="50" dirty="0" err="1"/>
              <a:t>inte</a:t>
            </a:r>
            <a:r>
              <a:rPr lang="en-US" sz="1600" spc="50" dirty="0"/>
              <a:t>?</a:t>
            </a:r>
          </a:p>
          <a:p>
            <a:pPr marL="342900" indent="-270000">
              <a:lnSpc>
                <a:spcPct val="115000"/>
              </a:lnSpc>
              <a:spcAft>
                <a:spcPts val="600"/>
              </a:spcAft>
              <a:buFont typeface="Arial" panose="020B0604020202020204" pitchFamily="34" charset="0"/>
              <a:buChar char="•"/>
            </a:pPr>
            <a:r>
              <a:rPr lang="en-US" sz="1600" spc="50" dirty="0" err="1"/>
              <a:t>Hur</a:t>
            </a:r>
            <a:r>
              <a:rPr lang="en-US" sz="1600" spc="50" dirty="0"/>
              <a:t> </a:t>
            </a:r>
            <a:r>
              <a:rPr lang="en-US" sz="1600" spc="50" dirty="0" err="1"/>
              <a:t>gör</a:t>
            </a:r>
            <a:r>
              <a:rPr lang="en-US" sz="1600" spc="50" dirty="0"/>
              <a:t> du för </a:t>
            </a:r>
            <a:r>
              <a:rPr lang="en-US" sz="1600" spc="50" dirty="0" err="1"/>
              <a:t>att</a:t>
            </a:r>
            <a:r>
              <a:rPr lang="en-US" sz="1600" spc="50" dirty="0"/>
              <a:t> </a:t>
            </a:r>
            <a:r>
              <a:rPr lang="en-US" sz="1600" spc="50" dirty="0" err="1"/>
              <a:t>komma</a:t>
            </a:r>
            <a:r>
              <a:rPr lang="en-US" sz="1600" spc="50" dirty="0"/>
              <a:t> </a:t>
            </a:r>
            <a:r>
              <a:rPr lang="en-US" sz="1600" spc="50" dirty="0" err="1"/>
              <a:t>ihåg</a:t>
            </a:r>
            <a:r>
              <a:rPr lang="en-US" sz="1600" spc="50" dirty="0"/>
              <a:t> de </a:t>
            </a:r>
            <a:r>
              <a:rPr lang="en-US" sz="1600" spc="50" dirty="0" err="1"/>
              <a:t>uppgifter</a:t>
            </a:r>
            <a:r>
              <a:rPr lang="en-US" sz="1600" spc="50" dirty="0"/>
              <a:t> </a:t>
            </a:r>
            <a:r>
              <a:rPr lang="en-US" sz="1600" spc="50" dirty="0" err="1"/>
              <a:t>som</a:t>
            </a:r>
            <a:r>
              <a:rPr lang="en-US" sz="1600" spc="50" dirty="0"/>
              <a:t> du </a:t>
            </a:r>
            <a:r>
              <a:rPr lang="en-US" sz="1600" spc="50" dirty="0" err="1"/>
              <a:t>har</a:t>
            </a:r>
            <a:r>
              <a:rPr lang="en-US" sz="1600" spc="50" dirty="0"/>
              <a:t> </a:t>
            </a:r>
            <a:r>
              <a:rPr lang="en-US" sz="1600" spc="50" dirty="0" err="1"/>
              <a:t>att</a:t>
            </a:r>
            <a:r>
              <a:rPr lang="en-US" sz="1600" spc="50" dirty="0"/>
              <a:t> </a:t>
            </a:r>
            <a:r>
              <a:rPr lang="en-US" sz="1600" spc="50" dirty="0" err="1"/>
              <a:t>göra</a:t>
            </a:r>
            <a:r>
              <a:rPr lang="en-US" sz="1600" spc="50" dirty="0"/>
              <a:t>?</a:t>
            </a:r>
          </a:p>
          <a:p>
            <a:pPr marL="342900" indent="-270000">
              <a:lnSpc>
                <a:spcPct val="115000"/>
              </a:lnSpc>
              <a:spcAft>
                <a:spcPts val="600"/>
              </a:spcAft>
              <a:buFont typeface="Arial" panose="020B0604020202020204" pitchFamily="34" charset="0"/>
              <a:buChar char="•"/>
            </a:pPr>
            <a:r>
              <a:rPr lang="en-US" sz="1600" spc="50" dirty="0" err="1"/>
              <a:t>Brukar</a:t>
            </a:r>
            <a:r>
              <a:rPr lang="en-US" sz="1600" spc="50" dirty="0"/>
              <a:t> du </a:t>
            </a:r>
            <a:r>
              <a:rPr lang="en-US" sz="1600" spc="50" dirty="0" err="1"/>
              <a:t>hinna</a:t>
            </a:r>
            <a:r>
              <a:rPr lang="en-US" sz="1600" spc="50" dirty="0"/>
              <a:t> med de saker du </a:t>
            </a:r>
            <a:r>
              <a:rPr lang="en-US" sz="1600" spc="50" dirty="0" err="1"/>
              <a:t>planerat</a:t>
            </a:r>
            <a:r>
              <a:rPr lang="en-US" sz="1600" spc="50" dirty="0"/>
              <a:t> </a:t>
            </a:r>
            <a:r>
              <a:rPr lang="en-US" sz="1600" spc="50" dirty="0" err="1"/>
              <a:t>att</a:t>
            </a:r>
            <a:r>
              <a:rPr lang="en-US" sz="1600" spc="50" dirty="0"/>
              <a:t> </a:t>
            </a:r>
            <a:r>
              <a:rPr lang="en-US" sz="1600" spc="50" dirty="0" err="1"/>
              <a:t>göra</a:t>
            </a:r>
            <a:r>
              <a:rPr lang="en-US" sz="1600" spc="50" dirty="0"/>
              <a:t> </a:t>
            </a:r>
            <a:r>
              <a:rPr lang="en-US" sz="1600" spc="50" dirty="0" err="1"/>
              <a:t>från</a:t>
            </a:r>
            <a:r>
              <a:rPr lang="en-US" sz="1600" spc="50" dirty="0"/>
              <a:t> </a:t>
            </a:r>
            <a:r>
              <a:rPr lang="en-US" sz="1600" spc="50" dirty="0" err="1"/>
              <a:t>dag</a:t>
            </a:r>
            <a:r>
              <a:rPr lang="en-US" sz="1600" spc="50" dirty="0"/>
              <a:t> till </a:t>
            </a:r>
            <a:r>
              <a:rPr lang="en-US" sz="1600" spc="50" dirty="0" err="1"/>
              <a:t>dag</a:t>
            </a:r>
            <a:r>
              <a:rPr lang="en-US" sz="1600" spc="50" dirty="0"/>
              <a:t>? </a:t>
            </a:r>
          </a:p>
          <a:p>
            <a:pPr marL="342900" indent="-270000">
              <a:lnSpc>
                <a:spcPct val="115000"/>
              </a:lnSpc>
              <a:spcAft>
                <a:spcPts val="600"/>
              </a:spcAft>
              <a:buFont typeface="Arial" panose="020B0604020202020204" pitchFamily="34" charset="0"/>
              <a:buChar char="•"/>
            </a:pPr>
            <a:r>
              <a:rPr lang="en-US" sz="1600" spc="50" dirty="0" err="1"/>
              <a:t>Tidstjuvar</a:t>
            </a:r>
            <a:r>
              <a:rPr lang="en-US" sz="1600" spc="50" dirty="0"/>
              <a:t>, det </a:t>
            </a:r>
            <a:r>
              <a:rPr lang="en-US" sz="1600" spc="50" dirty="0" err="1"/>
              <a:t>vill</a:t>
            </a:r>
            <a:r>
              <a:rPr lang="en-US" sz="1600" spc="50" dirty="0"/>
              <a:t> </a:t>
            </a:r>
            <a:r>
              <a:rPr lang="en-US" sz="1600" spc="50" dirty="0" err="1"/>
              <a:t>säga</a:t>
            </a:r>
            <a:r>
              <a:rPr lang="en-US" sz="1600" spc="50" dirty="0"/>
              <a:t> saker </a:t>
            </a:r>
            <a:r>
              <a:rPr lang="en-US" sz="1600" spc="50" dirty="0" err="1"/>
              <a:t>och</a:t>
            </a:r>
            <a:r>
              <a:rPr lang="en-US" sz="1600" spc="50" dirty="0"/>
              <a:t> </a:t>
            </a:r>
            <a:r>
              <a:rPr lang="en-US" sz="1600" spc="50" dirty="0" err="1"/>
              <a:t>situationer</a:t>
            </a:r>
            <a:r>
              <a:rPr lang="en-US" sz="1600" spc="50" dirty="0"/>
              <a:t> </a:t>
            </a:r>
            <a:r>
              <a:rPr lang="en-US" sz="1600" spc="50" dirty="0" err="1"/>
              <a:t>som</a:t>
            </a:r>
            <a:r>
              <a:rPr lang="en-US" sz="1600" spc="50" dirty="0"/>
              <a:t> tar </a:t>
            </a:r>
            <a:r>
              <a:rPr lang="en-US" sz="1600" spc="50" dirty="0" err="1"/>
              <a:t>upp</a:t>
            </a:r>
            <a:r>
              <a:rPr lang="en-US" sz="1600" spc="50" dirty="0"/>
              <a:t> din </a:t>
            </a:r>
            <a:r>
              <a:rPr lang="en-US" sz="1600" spc="50" dirty="0" err="1"/>
              <a:t>tid</a:t>
            </a:r>
            <a:r>
              <a:rPr lang="en-US" sz="1600" spc="50" dirty="0"/>
              <a:t> trots </a:t>
            </a:r>
            <a:r>
              <a:rPr lang="en-US" sz="1600" spc="50" dirty="0" err="1"/>
              <a:t>att</a:t>
            </a:r>
            <a:r>
              <a:rPr lang="en-US" sz="1600" spc="50" dirty="0"/>
              <a:t> du </a:t>
            </a:r>
            <a:r>
              <a:rPr lang="en-US" sz="1600" spc="50" dirty="0" err="1"/>
              <a:t>inte</a:t>
            </a:r>
            <a:r>
              <a:rPr lang="en-US" sz="1600" spc="50" dirty="0"/>
              <a:t> </a:t>
            </a:r>
            <a:r>
              <a:rPr lang="en-US" sz="1600" spc="50" dirty="0" err="1"/>
              <a:t>tänker</a:t>
            </a:r>
            <a:r>
              <a:rPr lang="en-US" sz="1600" spc="50" dirty="0"/>
              <a:t> </a:t>
            </a:r>
            <a:r>
              <a:rPr lang="en-US" sz="1600" spc="50" dirty="0" err="1"/>
              <a:t>på</a:t>
            </a:r>
            <a:r>
              <a:rPr lang="en-US" sz="1600" spc="50" dirty="0"/>
              <a:t> det </a:t>
            </a:r>
            <a:r>
              <a:rPr lang="en-US" sz="1600" spc="50" dirty="0" err="1"/>
              <a:t>finns</a:t>
            </a:r>
            <a:r>
              <a:rPr lang="en-US" sz="1600" spc="50" dirty="0"/>
              <a:t> </a:t>
            </a:r>
            <a:r>
              <a:rPr lang="en-US" sz="1600" spc="50" dirty="0" err="1"/>
              <a:t>överallt</a:t>
            </a:r>
            <a:r>
              <a:rPr lang="en-US" sz="1600" spc="50" dirty="0"/>
              <a:t>. </a:t>
            </a:r>
            <a:r>
              <a:rPr lang="en-US" sz="1600" spc="50" dirty="0" err="1"/>
              <a:t>Vilka</a:t>
            </a:r>
            <a:r>
              <a:rPr lang="en-US" sz="1600" spc="50" dirty="0"/>
              <a:t> </a:t>
            </a:r>
            <a:r>
              <a:rPr lang="en-US" sz="1600" spc="50" dirty="0" err="1"/>
              <a:t>tidstjuvar</a:t>
            </a:r>
            <a:r>
              <a:rPr lang="en-US" sz="1600" spc="50" dirty="0"/>
              <a:t> </a:t>
            </a:r>
            <a:r>
              <a:rPr lang="en-US" sz="1600" spc="50" dirty="0" err="1"/>
              <a:t>har</a:t>
            </a:r>
            <a:r>
              <a:rPr lang="en-US" sz="1600" spc="50" dirty="0"/>
              <a:t> du </a:t>
            </a:r>
            <a:r>
              <a:rPr lang="en-US" sz="1600" spc="50" dirty="0" err="1"/>
              <a:t>som</a:t>
            </a:r>
            <a:r>
              <a:rPr lang="en-US" sz="1600" spc="50" dirty="0"/>
              <a:t> </a:t>
            </a:r>
            <a:r>
              <a:rPr lang="en-US" sz="1600" spc="50" dirty="0" err="1"/>
              <a:t>hindrar</a:t>
            </a:r>
            <a:r>
              <a:rPr lang="en-US" sz="1600" spc="50" dirty="0"/>
              <a:t> dig </a:t>
            </a:r>
            <a:r>
              <a:rPr lang="en-US" sz="1600" spc="50" dirty="0" err="1"/>
              <a:t>från</a:t>
            </a:r>
            <a:r>
              <a:rPr lang="en-US" sz="1600" spc="50" dirty="0"/>
              <a:t> </a:t>
            </a:r>
            <a:r>
              <a:rPr lang="en-US" sz="1600" spc="50" dirty="0" err="1"/>
              <a:t>ditt</a:t>
            </a:r>
            <a:r>
              <a:rPr lang="en-US" sz="1600" spc="50" dirty="0"/>
              <a:t> </a:t>
            </a:r>
            <a:r>
              <a:rPr lang="en-US" sz="1600" spc="50" dirty="0" err="1"/>
              <a:t>arbete</a:t>
            </a:r>
            <a:r>
              <a:rPr lang="en-US" sz="1600" spc="50" dirty="0"/>
              <a:t>?</a:t>
            </a:r>
          </a:p>
          <a:p>
            <a:pPr marL="342900" indent="-270000">
              <a:lnSpc>
                <a:spcPct val="115000"/>
              </a:lnSpc>
              <a:spcAft>
                <a:spcPts val="600"/>
              </a:spcAft>
              <a:buFont typeface="Arial" panose="020B0604020202020204" pitchFamily="34" charset="0"/>
              <a:buChar char="•"/>
            </a:pPr>
            <a:r>
              <a:rPr lang="en-US" sz="1600" spc="50" dirty="0" err="1"/>
              <a:t>Vad</a:t>
            </a:r>
            <a:r>
              <a:rPr lang="en-US" sz="1600" spc="50" dirty="0"/>
              <a:t> </a:t>
            </a:r>
            <a:r>
              <a:rPr lang="en-US" sz="1600" spc="50" dirty="0" err="1"/>
              <a:t>gör</a:t>
            </a:r>
            <a:r>
              <a:rPr lang="en-US" sz="1600" spc="50" dirty="0"/>
              <a:t> du om du </a:t>
            </a:r>
            <a:r>
              <a:rPr lang="en-US" sz="1600" spc="50" dirty="0" err="1"/>
              <a:t>inte</a:t>
            </a:r>
            <a:r>
              <a:rPr lang="en-US" sz="1600" spc="50" dirty="0"/>
              <a:t> </a:t>
            </a:r>
            <a:r>
              <a:rPr lang="en-US" sz="1600" spc="50" dirty="0" err="1"/>
              <a:t>skulle</a:t>
            </a:r>
            <a:r>
              <a:rPr lang="en-US" sz="1600" spc="50" dirty="0"/>
              <a:t> </a:t>
            </a:r>
            <a:r>
              <a:rPr lang="en-US" sz="1600" spc="50" dirty="0" err="1"/>
              <a:t>hinna</a:t>
            </a:r>
            <a:r>
              <a:rPr lang="en-US" sz="1600" spc="50" dirty="0"/>
              <a:t> med </a:t>
            </a:r>
            <a:r>
              <a:rPr lang="en-US" sz="1600" spc="50" dirty="0" err="1"/>
              <a:t>en</a:t>
            </a:r>
            <a:r>
              <a:rPr lang="en-US" sz="1600" spc="50" dirty="0"/>
              <a:t> </a:t>
            </a:r>
            <a:r>
              <a:rPr lang="en-US" sz="1600" spc="50" dirty="0" err="1"/>
              <a:t>uppgift</a:t>
            </a:r>
            <a:r>
              <a:rPr lang="en-US" sz="1600" spc="50" dirty="0"/>
              <a:t> </a:t>
            </a:r>
            <a:r>
              <a:rPr lang="en-US" sz="1600" spc="50" dirty="0" err="1"/>
              <a:t>som</a:t>
            </a:r>
            <a:r>
              <a:rPr lang="en-US" sz="1600" spc="50" dirty="0"/>
              <a:t> du </a:t>
            </a:r>
            <a:r>
              <a:rPr lang="en-US" sz="1600" spc="50" dirty="0" err="1"/>
              <a:t>tänkt</a:t>
            </a:r>
            <a:r>
              <a:rPr lang="en-US" sz="1600" spc="50" dirty="0"/>
              <a:t> </a:t>
            </a:r>
            <a:r>
              <a:rPr lang="en-US" sz="1600" spc="50" dirty="0" err="1"/>
              <a:t>att</a:t>
            </a:r>
            <a:r>
              <a:rPr lang="en-US" sz="1600" spc="50" dirty="0"/>
              <a:t> du </a:t>
            </a:r>
            <a:r>
              <a:rPr lang="en-US" sz="1600" spc="50" dirty="0" err="1"/>
              <a:t>skulle</a:t>
            </a:r>
            <a:r>
              <a:rPr lang="en-US" sz="1600" spc="50" dirty="0"/>
              <a:t> </a:t>
            </a:r>
            <a:r>
              <a:rPr lang="en-US" sz="1600" spc="50" dirty="0" err="1"/>
              <a:t>göra</a:t>
            </a:r>
            <a:r>
              <a:rPr lang="en-US" sz="1600" spc="50" dirty="0"/>
              <a:t> för </a:t>
            </a:r>
            <a:r>
              <a:rPr lang="en-US" sz="1600" spc="50" dirty="0" err="1"/>
              <a:t>dagen</a:t>
            </a:r>
            <a:r>
              <a:rPr lang="en-US" sz="1600" spc="50" dirty="0"/>
              <a:t>?</a:t>
            </a:r>
          </a:p>
        </p:txBody>
      </p:sp>
    </p:spTree>
    <p:extLst>
      <p:ext uri="{BB962C8B-B14F-4D97-AF65-F5344CB8AC3E}">
        <p14:creationId xmlns:p14="http://schemas.microsoft.com/office/powerpoint/2010/main" val="28558819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D40C37-F74F-BD8F-1C41-FB0C117F72D5}"/>
              </a:ext>
            </a:extLst>
          </p:cNvPr>
          <p:cNvSpPr>
            <a:spLocks noGrp="1"/>
          </p:cNvSpPr>
          <p:nvPr>
            <p:ph type="title"/>
          </p:nvPr>
        </p:nvSpPr>
        <p:spPr>
          <a:xfrm>
            <a:off x="6292378" y="437094"/>
            <a:ext cx="4554821" cy="2186096"/>
          </a:xfrm>
        </p:spPr>
        <p:txBody>
          <a:bodyPr vert="horz" lIns="91440" tIns="45720" rIns="91440" bIns="45720" rtlCol="0" anchor="t">
            <a:normAutofit/>
          </a:bodyPr>
          <a:lstStyle/>
          <a:p>
            <a:r>
              <a:rPr lang="en-US" sz="3300" dirty="0" err="1"/>
              <a:t>Fokus</a:t>
            </a:r>
            <a:r>
              <a:rPr lang="en-US" sz="3300" dirty="0"/>
              <a:t> </a:t>
            </a:r>
            <a:r>
              <a:rPr lang="en-US" sz="3300" dirty="0" err="1"/>
              <a:t>på</a:t>
            </a:r>
            <a:r>
              <a:rPr lang="en-US" sz="3300" dirty="0"/>
              <a:t> </a:t>
            </a:r>
            <a:r>
              <a:rPr lang="en-US" sz="3300" dirty="0" err="1"/>
              <a:t>rätt</a:t>
            </a:r>
            <a:r>
              <a:rPr lang="en-US" sz="3300" dirty="0"/>
              <a:t> </a:t>
            </a:r>
            <a:r>
              <a:rPr lang="en-US" sz="3300" dirty="0" err="1"/>
              <a:t>uppgifter</a:t>
            </a:r>
            <a:r>
              <a:rPr lang="en-US" sz="3300" dirty="0"/>
              <a:t> driver mot </a:t>
            </a:r>
            <a:r>
              <a:rPr lang="en-US" sz="3300" dirty="0" err="1"/>
              <a:t>målen</a:t>
            </a:r>
            <a:r>
              <a:rPr lang="en-US" sz="3300" dirty="0"/>
              <a:t> </a:t>
            </a:r>
            <a:r>
              <a:rPr lang="en-US" sz="3300" dirty="0" err="1"/>
              <a:t>och</a:t>
            </a:r>
            <a:r>
              <a:rPr lang="en-US" sz="3300" dirty="0"/>
              <a:t> bra </a:t>
            </a:r>
            <a:r>
              <a:rPr lang="en-US" sz="3300" dirty="0" err="1"/>
              <a:t>planering</a:t>
            </a:r>
            <a:r>
              <a:rPr lang="en-US" sz="3300" dirty="0"/>
              <a:t> </a:t>
            </a:r>
            <a:r>
              <a:rPr lang="en-US" sz="3300" dirty="0" err="1"/>
              <a:t>minskar</a:t>
            </a:r>
            <a:r>
              <a:rPr lang="en-US" sz="3300" dirty="0"/>
              <a:t> stress</a:t>
            </a:r>
          </a:p>
        </p:txBody>
      </p:sp>
      <p:pic>
        <p:nvPicPr>
          <p:cNvPr id="7" name="Picture 6" descr="Dart on a dartboard">
            <a:extLst>
              <a:ext uri="{FF2B5EF4-FFF2-40B4-BE49-F238E27FC236}">
                <a16:creationId xmlns:a16="http://schemas.microsoft.com/office/drawing/2014/main" id="{7F47EC99-2AC6-F335-0C43-3080E87AEF2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3" b="-2"/>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5" name="Content Placeholder 4">
            <a:extLst>
              <a:ext uri="{FF2B5EF4-FFF2-40B4-BE49-F238E27FC236}">
                <a16:creationId xmlns:a16="http://schemas.microsoft.com/office/drawing/2014/main" id="{37A83228-E916-4FC0-D618-00283F4FB3C8}"/>
              </a:ext>
            </a:extLst>
          </p:cNvPr>
          <p:cNvSpPr>
            <a:spLocks noGrp="1"/>
          </p:cNvSpPr>
          <p:nvPr>
            <p:ph idx="4294967295"/>
          </p:nvPr>
        </p:nvSpPr>
        <p:spPr>
          <a:xfrm>
            <a:off x="6216217" y="2341241"/>
            <a:ext cx="5835673" cy="3361604"/>
          </a:xfrm>
        </p:spPr>
        <p:txBody>
          <a:bodyPr vert="horz" lIns="91440" tIns="45720" rIns="91440" bIns="45720" rtlCol="0" anchor="t">
            <a:normAutofit/>
          </a:bodyPr>
          <a:lstStyle/>
          <a:p>
            <a:pPr marL="0"/>
            <a:endParaRPr lang="en-US" dirty="0"/>
          </a:p>
          <a:p>
            <a:r>
              <a:rPr lang="en-US" dirty="0"/>
              <a:t>Se </a:t>
            </a:r>
            <a:r>
              <a:rPr lang="en-US" dirty="0" err="1"/>
              <a:t>löpande</a:t>
            </a:r>
            <a:r>
              <a:rPr lang="en-US" dirty="0"/>
              <a:t> </a:t>
            </a:r>
            <a:r>
              <a:rPr lang="en-US" dirty="0" err="1"/>
              <a:t>över</a:t>
            </a:r>
            <a:r>
              <a:rPr lang="en-US" dirty="0"/>
              <a:t> </a:t>
            </a:r>
            <a:r>
              <a:rPr lang="en-US" dirty="0" err="1"/>
              <a:t>dina</a:t>
            </a:r>
            <a:r>
              <a:rPr lang="en-US" dirty="0"/>
              <a:t> </a:t>
            </a:r>
            <a:r>
              <a:rPr lang="en-US" dirty="0" err="1"/>
              <a:t>prioriteringar</a:t>
            </a:r>
            <a:r>
              <a:rPr lang="en-US" dirty="0"/>
              <a:t> </a:t>
            </a:r>
            <a:r>
              <a:rPr lang="en-US" dirty="0" err="1"/>
              <a:t>och</a:t>
            </a:r>
            <a:r>
              <a:rPr lang="en-US" dirty="0"/>
              <a:t> se till </a:t>
            </a:r>
            <a:r>
              <a:rPr lang="en-US" dirty="0" err="1"/>
              <a:t>att</a:t>
            </a:r>
            <a:r>
              <a:rPr lang="en-US" dirty="0"/>
              <a:t> de ligger </a:t>
            </a:r>
            <a:r>
              <a:rPr lang="en-US" dirty="0" err="1"/>
              <a:t>i</a:t>
            </a:r>
            <a:r>
              <a:rPr lang="en-US" dirty="0"/>
              <a:t> </a:t>
            </a:r>
            <a:r>
              <a:rPr lang="en-US" dirty="0" err="1"/>
              <a:t>linje</a:t>
            </a:r>
            <a:r>
              <a:rPr lang="en-US" dirty="0"/>
              <a:t> med de </a:t>
            </a:r>
            <a:r>
              <a:rPr lang="en-US" dirty="0" err="1"/>
              <a:t>mål</a:t>
            </a:r>
            <a:r>
              <a:rPr lang="en-US" dirty="0"/>
              <a:t> </a:t>
            </a:r>
            <a:r>
              <a:rPr lang="en-US" dirty="0" err="1"/>
              <a:t>som</a:t>
            </a:r>
            <a:r>
              <a:rPr lang="en-US" dirty="0"/>
              <a:t> </a:t>
            </a:r>
            <a:r>
              <a:rPr lang="en-US" dirty="0" err="1"/>
              <a:t>är</a:t>
            </a:r>
            <a:r>
              <a:rPr lang="en-US" dirty="0"/>
              <a:t> </a:t>
            </a:r>
            <a:r>
              <a:rPr lang="en-US" dirty="0" err="1"/>
              <a:t>uppsatta</a:t>
            </a:r>
            <a:r>
              <a:rPr lang="en-US" dirty="0"/>
              <a:t> för </a:t>
            </a:r>
            <a:r>
              <a:rPr lang="en-US" dirty="0" err="1"/>
              <a:t>verksamheten</a:t>
            </a:r>
            <a:endParaRPr lang="en-US" dirty="0"/>
          </a:p>
          <a:p>
            <a:r>
              <a:rPr lang="en-US" dirty="0"/>
              <a:t>Bra </a:t>
            </a:r>
            <a:r>
              <a:rPr lang="en-US" dirty="0" err="1"/>
              <a:t>planering</a:t>
            </a:r>
            <a:r>
              <a:rPr lang="en-US" dirty="0"/>
              <a:t> </a:t>
            </a:r>
            <a:r>
              <a:rPr lang="en-US" dirty="0" err="1"/>
              <a:t>är</a:t>
            </a:r>
            <a:r>
              <a:rPr lang="en-US" dirty="0"/>
              <a:t> </a:t>
            </a:r>
            <a:r>
              <a:rPr lang="en-US" dirty="0" err="1"/>
              <a:t>viktigt</a:t>
            </a:r>
            <a:r>
              <a:rPr lang="en-US" dirty="0"/>
              <a:t> för </a:t>
            </a:r>
            <a:r>
              <a:rPr lang="en-US" dirty="0" err="1"/>
              <a:t>att</a:t>
            </a:r>
            <a:r>
              <a:rPr lang="en-US" dirty="0"/>
              <a:t> </a:t>
            </a:r>
            <a:r>
              <a:rPr lang="en-US" dirty="0" err="1"/>
              <a:t>minska</a:t>
            </a:r>
            <a:r>
              <a:rPr lang="en-US" dirty="0"/>
              <a:t> risk för stress</a:t>
            </a:r>
          </a:p>
        </p:txBody>
      </p:sp>
    </p:spTree>
    <p:extLst>
      <p:ext uri="{BB962C8B-B14F-4D97-AF65-F5344CB8AC3E}">
        <p14:creationId xmlns:p14="http://schemas.microsoft.com/office/powerpoint/2010/main" val="133752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3"/>
          <p:cNvSpPr>
            <a:spLocks noGrp="1"/>
          </p:cNvSpPr>
          <p:nvPr>
            <p:ph type="title"/>
          </p:nvPr>
        </p:nvSpPr>
        <p:spPr>
          <a:xfrm>
            <a:off x="7097179" y="755456"/>
            <a:ext cx="4554821" cy="1094988"/>
          </a:xfrm>
        </p:spPr>
        <p:txBody>
          <a:bodyPr vert="horz" lIns="91440" tIns="45720" rIns="91440" bIns="45720" rtlCol="0" anchor="t">
            <a:normAutofit/>
          </a:bodyPr>
          <a:lstStyle/>
          <a:p>
            <a:r>
              <a:rPr lang="en-US" sz="4400" dirty="0" err="1"/>
              <a:t>Att-göra</a:t>
            </a:r>
            <a:r>
              <a:rPr lang="en-US" sz="4400" dirty="0"/>
              <a:t> </a:t>
            </a:r>
            <a:r>
              <a:rPr lang="en-US" sz="4400" dirty="0" err="1"/>
              <a:t>lista</a:t>
            </a:r>
            <a:endParaRPr lang="en-US" sz="4400" dirty="0"/>
          </a:p>
        </p:txBody>
      </p:sp>
      <p:pic>
        <p:nvPicPr>
          <p:cNvPr id="1026" name="id-F9DCC167-13D6-4EDC-A98F-BEE93373AEE6" descr="Image.png">
            <a:extLst>
              <a:ext uri="{FF2B5EF4-FFF2-40B4-BE49-F238E27FC236}">
                <a16:creationId xmlns:a16="http://schemas.microsoft.com/office/drawing/2014/main" id="{3DEF8F0E-432D-9778-FA4E-EDA8C3A12399}"/>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40000" y="807862"/>
            <a:ext cx="6049714" cy="52330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Content Placeholder 4"/>
          <p:cNvSpPr>
            <a:spLocks noGrp="1"/>
          </p:cNvSpPr>
          <p:nvPr>
            <p:ph idx="4294967295"/>
          </p:nvPr>
        </p:nvSpPr>
        <p:spPr>
          <a:xfrm>
            <a:off x="7092957" y="2126821"/>
            <a:ext cx="4537073" cy="3361604"/>
          </a:xfrm>
        </p:spPr>
        <p:txBody>
          <a:bodyPr vert="horz" lIns="91440" tIns="45720" rIns="91440" bIns="45720" rtlCol="0" anchor="t">
            <a:normAutofit/>
          </a:bodyPr>
          <a:lstStyle/>
          <a:p>
            <a:r>
              <a:rPr lang="en-US" dirty="0" err="1"/>
              <a:t>Från</a:t>
            </a:r>
            <a:r>
              <a:rPr lang="en-US" dirty="0"/>
              <a:t> </a:t>
            </a:r>
            <a:r>
              <a:rPr lang="en-US" dirty="0" err="1"/>
              <a:t>huvudet</a:t>
            </a:r>
            <a:r>
              <a:rPr lang="en-US" dirty="0"/>
              <a:t> till </a:t>
            </a:r>
            <a:r>
              <a:rPr lang="en-US" dirty="0" err="1"/>
              <a:t>listan</a:t>
            </a:r>
            <a:endParaRPr lang="en-US" dirty="0"/>
          </a:p>
          <a:p>
            <a:r>
              <a:rPr lang="en-US" dirty="0" err="1"/>
              <a:t>Realistisk</a:t>
            </a:r>
            <a:r>
              <a:rPr lang="en-US" dirty="0"/>
              <a:t> </a:t>
            </a:r>
            <a:r>
              <a:rPr lang="en-US" dirty="0" err="1"/>
              <a:t>eller</a:t>
            </a:r>
            <a:r>
              <a:rPr lang="en-US" dirty="0"/>
              <a:t> </a:t>
            </a:r>
            <a:r>
              <a:rPr lang="en-US" dirty="0" err="1"/>
              <a:t>önskelista</a:t>
            </a:r>
            <a:r>
              <a:rPr lang="en-US" dirty="0"/>
              <a:t>?</a:t>
            </a:r>
          </a:p>
          <a:p>
            <a:r>
              <a:rPr lang="en-US" dirty="0" err="1"/>
              <a:t>Tidsuppskattning</a:t>
            </a:r>
            <a:endParaRPr lang="en-US" dirty="0"/>
          </a:p>
          <a:p>
            <a:r>
              <a:rPr lang="en-US" dirty="0" err="1"/>
              <a:t>Koppla</a:t>
            </a:r>
            <a:r>
              <a:rPr lang="en-US" dirty="0"/>
              <a:t> till </a:t>
            </a:r>
            <a:r>
              <a:rPr lang="en-US" dirty="0" err="1"/>
              <a:t>kalendern</a:t>
            </a:r>
            <a:r>
              <a:rPr lang="en-US" dirty="0"/>
              <a:t> – </a:t>
            </a:r>
            <a:r>
              <a:rPr lang="en-US" dirty="0" err="1"/>
              <a:t>när</a:t>
            </a:r>
            <a:r>
              <a:rPr lang="en-US" dirty="0"/>
              <a:t> ska det </a:t>
            </a:r>
            <a:r>
              <a:rPr lang="en-US" dirty="0" err="1"/>
              <a:t>ske</a:t>
            </a:r>
            <a:r>
              <a:rPr lang="en-US" dirty="0"/>
              <a:t>?</a:t>
            </a:r>
          </a:p>
          <a:p>
            <a:endParaRPr lang="en-US" dirty="0"/>
          </a:p>
        </p:txBody>
      </p:sp>
    </p:spTree>
    <p:extLst>
      <p:ext uri="{BB962C8B-B14F-4D97-AF65-F5344CB8AC3E}">
        <p14:creationId xmlns:p14="http://schemas.microsoft.com/office/powerpoint/2010/main" val="321137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C771-EA05-72E5-AF4F-E15C5529B709}"/>
              </a:ext>
            </a:extLst>
          </p:cNvPr>
          <p:cNvSpPr>
            <a:spLocks noGrp="1"/>
          </p:cNvSpPr>
          <p:nvPr>
            <p:ph type="title"/>
          </p:nvPr>
        </p:nvSpPr>
        <p:spPr>
          <a:xfrm>
            <a:off x="6524030" y="849411"/>
            <a:ext cx="5260484" cy="2186096"/>
          </a:xfrm>
        </p:spPr>
        <p:txBody>
          <a:bodyPr vert="horz" lIns="91440" tIns="45720" rIns="91440" bIns="45720" rtlCol="0" anchor="t">
            <a:normAutofit/>
          </a:bodyPr>
          <a:lstStyle/>
          <a:p>
            <a:r>
              <a:rPr lang="en-US" sz="4400" dirty="0"/>
              <a:t>Eisenhower matrix – </a:t>
            </a:r>
            <a:r>
              <a:rPr lang="en-US" sz="4400" dirty="0" err="1"/>
              <a:t>ett</a:t>
            </a:r>
            <a:r>
              <a:rPr lang="en-US" sz="4400" dirty="0"/>
              <a:t> bra </a:t>
            </a:r>
            <a:r>
              <a:rPr lang="en-US" sz="4400" dirty="0" err="1"/>
              <a:t>verktyg</a:t>
            </a:r>
            <a:endParaRPr lang="en-US" sz="4400" dirty="0"/>
          </a:p>
        </p:txBody>
      </p:sp>
      <p:pic>
        <p:nvPicPr>
          <p:cNvPr id="7" name="Picture 6" descr="A picture containing text, person, person, wall&#10;&#10;Description automatically generated">
            <a:extLst>
              <a:ext uri="{FF2B5EF4-FFF2-40B4-BE49-F238E27FC236}">
                <a16:creationId xmlns:a16="http://schemas.microsoft.com/office/drawing/2014/main" id="{65209698-8019-11E1-231C-6DE17EF5B1D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71129" y="540000"/>
            <a:ext cx="4587455" cy="5768725"/>
          </a:xfrm>
          <a:prstGeom prst="rect">
            <a:avLst/>
          </a:prstGeom>
        </p:spPr>
      </p:pic>
      <p:sp>
        <p:nvSpPr>
          <p:cNvPr id="5" name="TextBox 4">
            <a:extLst>
              <a:ext uri="{FF2B5EF4-FFF2-40B4-BE49-F238E27FC236}">
                <a16:creationId xmlns:a16="http://schemas.microsoft.com/office/drawing/2014/main" id="{B89C9CC1-BA9C-51E4-2F7E-039FE005E8BD}"/>
              </a:ext>
            </a:extLst>
          </p:cNvPr>
          <p:cNvSpPr txBox="1"/>
          <p:nvPr/>
        </p:nvSpPr>
        <p:spPr>
          <a:xfrm>
            <a:off x="6549333" y="2947121"/>
            <a:ext cx="5091804" cy="1494485"/>
          </a:xfrm>
          <a:prstGeom prst="rect">
            <a:avLst/>
          </a:prstGeom>
        </p:spPr>
        <p:txBody>
          <a:bodyPr vert="horz" lIns="91440" tIns="45720" rIns="91440" bIns="45720" rtlCol="0" anchor="t">
            <a:normAutofit/>
          </a:bodyPr>
          <a:lstStyle/>
          <a:p>
            <a:pPr>
              <a:lnSpc>
                <a:spcPct val="125000"/>
              </a:lnSpc>
              <a:spcAft>
                <a:spcPts val="600"/>
              </a:spcAft>
            </a:pPr>
            <a:r>
              <a:rPr lang="en-US" b="0" i="0" spc="50" dirty="0">
                <a:effectLst/>
              </a:rPr>
              <a:t>”</a:t>
            </a:r>
            <a:r>
              <a:rPr lang="en-US" b="0" i="1" spc="50" dirty="0">
                <a:effectLst/>
              </a:rPr>
              <a:t>What is important is seldom urgent and </a:t>
            </a:r>
          </a:p>
          <a:p>
            <a:pPr>
              <a:lnSpc>
                <a:spcPct val="125000"/>
              </a:lnSpc>
              <a:spcAft>
                <a:spcPts val="600"/>
              </a:spcAft>
            </a:pPr>
            <a:r>
              <a:rPr lang="en-US" b="0" i="1" spc="50" dirty="0">
                <a:effectLst/>
              </a:rPr>
              <a:t>what is urgent is seldom important</a:t>
            </a:r>
            <a:r>
              <a:rPr lang="en-US" b="0" i="0" spc="50" dirty="0">
                <a:effectLst/>
              </a:rPr>
              <a:t>”. </a:t>
            </a:r>
          </a:p>
          <a:p>
            <a:pPr indent="-270000">
              <a:lnSpc>
                <a:spcPct val="125000"/>
              </a:lnSpc>
              <a:spcAft>
                <a:spcPts val="600"/>
              </a:spcAft>
              <a:buFont typeface="Arial" panose="020B0604020202020204" pitchFamily="34" charset="0"/>
              <a:buChar char="•"/>
            </a:pPr>
            <a:endParaRPr lang="en-US" spc="50" dirty="0"/>
          </a:p>
        </p:txBody>
      </p:sp>
    </p:spTree>
    <p:extLst>
      <p:ext uri="{BB962C8B-B14F-4D97-AF65-F5344CB8AC3E}">
        <p14:creationId xmlns:p14="http://schemas.microsoft.com/office/powerpoint/2010/main" val="10622375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23260" y="79185"/>
            <a:ext cx="10577434" cy="1024128"/>
          </a:xfrm>
        </p:spPr>
        <p:txBody>
          <a:bodyPr>
            <a:noAutofit/>
          </a:bodyPr>
          <a:lstStyle/>
          <a:p>
            <a:r>
              <a:rPr lang="sv-SE" sz="3600" dirty="0">
                <a:latin typeface="+mj-lt"/>
              </a:rPr>
              <a:t>Prioritering </a:t>
            </a:r>
            <a:br>
              <a:rPr lang="sv-SE" sz="3600" dirty="0"/>
            </a:br>
            <a:r>
              <a:rPr lang="sv-SE" sz="3600" dirty="0">
                <a:latin typeface="+mj-lt"/>
              </a:rPr>
              <a:t>VIKTIGT &amp; BRÅDSKANDE (Eisenhower Matrix)</a:t>
            </a:r>
            <a:endParaRPr lang="sv-SE" sz="3600" dirty="0">
              <a:latin typeface="Futura CondensedExtraBold" pitchFamily="2" charset="0"/>
            </a:endParaRPr>
          </a:p>
        </p:txBody>
      </p:sp>
      <p:sp>
        <p:nvSpPr>
          <p:cNvPr id="43011" name="Rectangle 3"/>
          <p:cNvSpPr>
            <a:spLocks noChangeArrowheads="1"/>
          </p:cNvSpPr>
          <p:nvPr/>
        </p:nvSpPr>
        <p:spPr bwMode="auto">
          <a:xfrm>
            <a:off x="1981200" y="533400"/>
            <a:ext cx="8229600" cy="2997200"/>
          </a:xfrm>
          <a:prstGeom prst="rect">
            <a:avLst/>
          </a:prstGeom>
          <a:noFill/>
          <a:ln w="9525">
            <a:noFill/>
            <a:prstDash val="lgDash"/>
            <a:miter lim="800000"/>
            <a:headEnd/>
            <a:tailEnd/>
          </a:ln>
        </p:spPr>
        <p:txBody>
          <a:bodyPr lIns="91385" tIns="45692" rIns="91385" bIns="45692"/>
          <a:lstStyle/>
          <a:p>
            <a:pPr marL="342900" indent="-342900">
              <a:spcBef>
                <a:spcPct val="20000"/>
              </a:spcBef>
              <a:buFontTx/>
              <a:buChar char="•"/>
            </a:pPr>
            <a:endParaRPr lang="sv-SE" sz="2000" b="1"/>
          </a:p>
          <a:p>
            <a:pPr marL="342900" indent="-342900">
              <a:spcBef>
                <a:spcPct val="20000"/>
              </a:spcBef>
              <a:buFontTx/>
              <a:buChar char="•"/>
            </a:pPr>
            <a:endParaRPr lang="sv-SE" sz="2000" b="1"/>
          </a:p>
          <a:p>
            <a:pPr marL="342900" indent="-342900">
              <a:spcBef>
                <a:spcPct val="20000"/>
              </a:spcBef>
              <a:buFontTx/>
              <a:buChar char="•"/>
            </a:pPr>
            <a:endParaRPr lang="sv-SE" sz="2000" b="1"/>
          </a:p>
          <a:p>
            <a:pPr marL="342900" indent="-342900">
              <a:spcBef>
                <a:spcPct val="20000"/>
              </a:spcBef>
              <a:buFontTx/>
              <a:buChar char="•"/>
            </a:pPr>
            <a:endParaRPr lang="sv-SE" sz="2000" b="1"/>
          </a:p>
          <a:p>
            <a:pPr marL="342900" indent="-342900">
              <a:spcBef>
                <a:spcPct val="20000"/>
              </a:spcBef>
              <a:buFontTx/>
              <a:buChar char="•"/>
            </a:pPr>
            <a:endParaRPr lang="sv-SE" sz="2000" b="1"/>
          </a:p>
          <a:p>
            <a:pPr marL="342900" indent="-342900">
              <a:spcBef>
                <a:spcPct val="20000"/>
              </a:spcBef>
              <a:buFontTx/>
              <a:buChar char="•"/>
            </a:pPr>
            <a:endParaRPr lang="sv-SE" sz="2000" b="1"/>
          </a:p>
          <a:p>
            <a:pPr marL="342900" indent="-342900">
              <a:spcBef>
                <a:spcPct val="20000"/>
              </a:spcBef>
            </a:pPr>
            <a:r>
              <a:rPr lang="sv-SE" sz="2000" b="1"/>
              <a:t> </a:t>
            </a:r>
          </a:p>
          <a:p>
            <a:pPr marL="342900" indent="-342900">
              <a:spcBef>
                <a:spcPct val="20000"/>
              </a:spcBef>
              <a:buFontTx/>
              <a:buChar char="•"/>
            </a:pPr>
            <a:endParaRPr lang="sv-SE" sz="2000" b="1"/>
          </a:p>
          <a:p>
            <a:pPr marL="342900" indent="-342900">
              <a:spcBef>
                <a:spcPct val="20000"/>
              </a:spcBef>
              <a:buFontTx/>
              <a:buChar char="•"/>
            </a:pPr>
            <a:endParaRPr lang="sv-SE" sz="1000" b="1"/>
          </a:p>
        </p:txBody>
      </p:sp>
      <p:sp>
        <p:nvSpPr>
          <p:cNvPr id="43012" name="Rectangle 4"/>
          <p:cNvSpPr>
            <a:spLocks noChangeArrowheads="1"/>
          </p:cNvSpPr>
          <p:nvPr/>
        </p:nvSpPr>
        <p:spPr bwMode="auto">
          <a:xfrm>
            <a:off x="6167436" y="1942526"/>
            <a:ext cx="3648057" cy="2100262"/>
          </a:xfrm>
          <a:prstGeom prst="rect">
            <a:avLst/>
          </a:prstGeom>
          <a:noFill/>
          <a:ln w="57150">
            <a:solidFill>
              <a:srgbClr val="008000"/>
            </a:solidFill>
            <a:miter lim="800000"/>
            <a:headEnd/>
            <a:tailEnd/>
          </a:ln>
        </p:spPr>
        <p:txBody>
          <a:bodyPr lIns="91385" tIns="45692" rIns="91385" bIns="45692" numCol="1"/>
          <a:lstStyle/>
          <a:p>
            <a:pPr>
              <a:spcBef>
                <a:spcPct val="20000"/>
              </a:spcBef>
            </a:pPr>
            <a:r>
              <a:rPr lang="sv-SE" b="1" dirty="0">
                <a:solidFill>
                  <a:srgbClr val="FFC000"/>
                </a:solidFill>
              </a:rPr>
              <a:t>Viktigt, inte brådskande</a:t>
            </a:r>
          </a:p>
          <a:p>
            <a:pPr>
              <a:spcBef>
                <a:spcPct val="20000"/>
              </a:spcBef>
            </a:pPr>
            <a:endParaRPr lang="sv-SE" sz="1600" dirty="0"/>
          </a:p>
          <a:p>
            <a:pPr>
              <a:spcBef>
                <a:spcPct val="20000"/>
              </a:spcBef>
            </a:pPr>
            <a:r>
              <a:rPr lang="sv-SE" sz="1600" dirty="0"/>
              <a:t>Framförhållning    Planering</a:t>
            </a:r>
          </a:p>
          <a:p>
            <a:pPr>
              <a:spcBef>
                <a:spcPct val="20000"/>
              </a:spcBef>
            </a:pPr>
            <a:r>
              <a:rPr lang="sv-SE" sz="1600" dirty="0"/>
              <a:t>Målsättning            Relationsskapande</a:t>
            </a:r>
          </a:p>
          <a:p>
            <a:pPr>
              <a:spcBef>
                <a:spcPct val="20000"/>
              </a:spcBef>
            </a:pPr>
            <a:r>
              <a:rPr lang="sv-SE" sz="1600" dirty="0"/>
              <a:t>Förberedelser       Träning</a:t>
            </a:r>
          </a:p>
          <a:p>
            <a:pPr>
              <a:spcBef>
                <a:spcPct val="20000"/>
              </a:spcBef>
            </a:pPr>
            <a:r>
              <a:rPr lang="sv-SE" sz="1600" dirty="0"/>
              <a:t>Utbildning</a:t>
            </a:r>
          </a:p>
        </p:txBody>
      </p:sp>
      <p:sp>
        <p:nvSpPr>
          <p:cNvPr id="43013" name="Rectangle 5"/>
          <p:cNvSpPr>
            <a:spLocks noChangeArrowheads="1"/>
          </p:cNvSpPr>
          <p:nvPr/>
        </p:nvSpPr>
        <p:spPr bwMode="auto">
          <a:xfrm>
            <a:off x="2592388" y="4180694"/>
            <a:ext cx="3452812" cy="2100262"/>
          </a:xfrm>
          <a:prstGeom prst="rect">
            <a:avLst/>
          </a:prstGeom>
          <a:noFill/>
          <a:ln w="57150">
            <a:solidFill>
              <a:srgbClr val="FFFF00"/>
            </a:solidFill>
            <a:miter lim="800000"/>
            <a:headEnd/>
            <a:tailEnd/>
          </a:ln>
        </p:spPr>
        <p:txBody>
          <a:bodyPr lIns="91385" tIns="45692" rIns="91385" bIns="45692"/>
          <a:lstStyle/>
          <a:p>
            <a:pPr>
              <a:spcBef>
                <a:spcPct val="20000"/>
              </a:spcBef>
            </a:pPr>
            <a:r>
              <a:rPr lang="sv-SE" b="1" dirty="0">
                <a:solidFill>
                  <a:srgbClr val="FFC000"/>
                </a:solidFill>
              </a:rPr>
              <a:t>Oviktigt men brådskande</a:t>
            </a:r>
          </a:p>
          <a:p>
            <a:pPr>
              <a:spcBef>
                <a:spcPct val="20000"/>
              </a:spcBef>
            </a:pPr>
            <a:endParaRPr lang="sv-SE" sz="1600" dirty="0"/>
          </a:p>
          <a:p>
            <a:pPr>
              <a:spcBef>
                <a:spcPct val="20000"/>
              </a:spcBef>
            </a:pPr>
            <a:r>
              <a:rPr lang="sv-SE" sz="1600" dirty="0"/>
              <a:t>Andra människors små problem</a:t>
            </a:r>
          </a:p>
          <a:p>
            <a:pPr>
              <a:spcBef>
                <a:spcPct val="20000"/>
              </a:spcBef>
            </a:pPr>
            <a:r>
              <a:rPr lang="sv-SE" sz="1600" dirty="0"/>
              <a:t>Grupptryck</a:t>
            </a:r>
          </a:p>
          <a:p>
            <a:pPr>
              <a:spcBef>
                <a:spcPct val="20000"/>
              </a:spcBef>
            </a:pPr>
            <a:r>
              <a:rPr lang="sv-SE" sz="1600" dirty="0"/>
              <a:t>Oviktiga mejl och telefonsamtal</a:t>
            </a:r>
          </a:p>
          <a:p>
            <a:pPr>
              <a:spcBef>
                <a:spcPct val="20000"/>
              </a:spcBef>
            </a:pPr>
            <a:r>
              <a:rPr lang="sv-SE" sz="1600" dirty="0"/>
              <a:t>Vissa möten</a:t>
            </a:r>
          </a:p>
        </p:txBody>
      </p:sp>
      <p:sp>
        <p:nvSpPr>
          <p:cNvPr id="43014" name="Rectangle 6"/>
          <p:cNvSpPr>
            <a:spLocks noChangeArrowheads="1"/>
          </p:cNvSpPr>
          <p:nvPr/>
        </p:nvSpPr>
        <p:spPr bwMode="auto">
          <a:xfrm>
            <a:off x="6214631" y="4229473"/>
            <a:ext cx="3549650" cy="2032000"/>
          </a:xfrm>
          <a:prstGeom prst="rect">
            <a:avLst/>
          </a:prstGeom>
          <a:noFill/>
          <a:ln w="57150">
            <a:solidFill>
              <a:schemeClr val="tx1"/>
            </a:solidFill>
            <a:miter lim="800000"/>
            <a:headEnd/>
            <a:tailEnd/>
          </a:ln>
        </p:spPr>
        <p:txBody>
          <a:bodyPr lIns="91385" tIns="45692" rIns="91385" bIns="45692"/>
          <a:lstStyle/>
          <a:p>
            <a:pPr>
              <a:spcBef>
                <a:spcPct val="20000"/>
              </a:spcBef>
            </a:pPr>
            <a:r>
              <a:rPr lang="sv-SE" sz="2000" b="1" dirty="0">
                <a:solidFill>
                  <a:srgbClr val="FFC000"/>
                </a:solidFill>
              </a:rPr>
              <a:t>Inte viktigt eller bråttom</a:t>
            </a:r>
          </a:p>
          <a:p>
            <a:pPr>
              <a:spcBef>
                <a:spcPct val="20000"/>
              </a:spcBef>
            </a:pPr>
            <a:endParaRPr lang="sv-SE" sz="2000" b="1" dirty="0">
              <a:solidFill>
                <a:schemeClr val="tx2"/>
              </a:solidFill>
            </a:endParaRPr>
          </a:p>
          <a:p>
            <a:pPr>
              <a:spcBef>
                <a:spcPct val="20000"/>
              </a:spcBef>
            </a:pPr>
            <a:r>
              <a:rPr lang="sv-SE" sz="1600" dirty="0">
                <a:solidFill>
                  <a:schemeClr val="tx2"/>
                </a:solidFill>
              </a:rPr>
              <a:t>Förspilld tid, chips, TV, dataspel</a:t>
            </a:r>
            <a:endParaRPr lang="sv-SE" sz="1600" b="1" dirty="0">
              <a:solidFill>
                <a:schemeClr val="tx2"/>
              </a:solidFill>
            </a:endParaRPr>
          </a:p>
          <a:p>
            <a:pPr>
              <a:spcBef>
                <a:spcPct val="20000"/>
              </a:spcBef>
            </a:pPr>
            <a:r>
              <a:rPr lang="sv-SE" sz="1600" dirty="0">
                <a:solidFill>
                  <a:schemeClr val="tx2"/>
                </a:solidFill>
              </a:rPr>
              <a:t>Meningslösa uppgifter, tidsfördriv Flyktbeteende?</a:t>
            </a:r>
          </a:p>
          <a:p>
            <a:pPr>
              <a:spcBef>
                <a:spcPct val="20000"/>
              </a:spcBef>
            </a:pPr>
            <a:r>
              <a:rPr lang="sv-SE" sz="1600" dirty="0">
                <a:solidFill>
                  <a:schemeClr val="tx2"/>
                </a:solidFill>
              </a:rPr>
              <a:t>Meningslösa aktiviteter</a:t>
            </a:r>
          </a:p>
          <a:p>
            <a:pPr>
              <a:spcBef>
                <a:spcPct val="20000"/>
              </a:spcBef>
              <a:buFontTx/>
              <a:buChar char="•"/>
            </a:pPr>
            <a:endParaRPr lang="sv-SE" sz="2000" b="1" dirty="0">
              <a:solidFill>
                <a:srgbClr val="4D4D4D"/>
              </a:solidFill>
            </a:endParaRPr>
          </a:p>
        </p:txBody>
      </p:sp>
      <p:sp>
        <p:nvSpPr>
          <p:cNvPr id="43015" name="Rectangle 7"/>
          <p:cNvSpPr>
            <a:spLocks noChangeArrowheads="1"/>
          </p:cNvSpPr>
          <p:nvPr/>
        </p:nvSpPr>
        <p:spPr bwMode="auto">
          <a:xfrm>
            <a:off x="2592387" y="1918684"/>
            <a:ext cx="3419027" cy="2124104"/>
          </a:xfrm>
          <a:prstGeom prst="rect">
            <a:avLst/>
          </a:prstGeom>
          <a:noFill/>
          <a:ln w="57150">
            <a:solidFill>
              <a:srgbClr val="CC3300"/>
            </a:solidFill>
            <a:miter lim="800000"/>
            <a:headEnd/>
            <a:tailEnd/>
          </a:ln>
        </p:spPr>
        <p:txBody>
          <a:bodyPr lIns="91385" tIns="45692" rIns="91385" bIns="45692"/>
          <a:lstStyle/>
          <a:p>
            <a:pPr>
              <a:spcBef>
                <a:spcPct val="20000"/>
              </a:spcBef>
            </a:pPr>
            <a:r>
              <a:rPr lang="sv-SE" sz="2000" b="1" dirty="0">
                <a:solidFill>
                  <a:srgbClr val="FFC000"/>
                </a:solidFill>
              </a:rPr>
              <a:t>Viktigt och brådskande</a:t>
            </a:r>
            <a:endParaRPr lang="sv-SE" sz="1600" dirty="0"/>
          </a:p>
          <a:p>
            <a:pPr>
              <a:spcBef>
                <a:spcPct val="20000"/>
              </a:spcBef>
              <a:buFontTx/>
              <a:buChar char="•"/>
            </a:pPr>
            <a:endParaRPr lang="sv-SE" sz="1600" b="1" dirty="0">
              <a:solidFill>
                <a:srgbClr val="4D4D4D"/>
              </a:solidFill>
            </a:endParaRPr>
          </a:p>
        </p:txBody>
      </p:sp>
      <p:sp>
        <p:nvSpPr>
          <p:cNvPr id="43017" name="Text Box 10"/>
          <p:cNvSpPr txBox="1">
            <a:spLocks noChangeArrowheads="1"/>
          </p:cNvSpPr>
          <p:nvPr/>
        </p:nvSpPr>
        <p:spPr bwMode="auto">
          <a:xfrm>
            <a:off x="1546384" y="1847027"/>
            <a:ext cx="854610" cy="400053"/>
          </a:xfrm>
          <a:prstGeom prst="rect">
            <a:avLst/>
          </a:prstGeom>
          <a:noFill/>
          <a:ln w="9525">
            <a:noFill/>
            <a:miter lim="800000"/>
            <a:headEnd/>
            <a:tailEnd/>
          </a:ln>
        </p:spPr>
        <p:txBody>
          <a:bodyPr wrap="none" lIns="91385" tIns="45692" rIns="91385" bIns="45692">
            <a:spAutoFit/>
          </a:bodyPr>
          <a:lstStyle/>
          <a:p>
            <a:r>
              <a:rPr lang="sv-SE" sz="2000" dirty="0">
                <a:latin typeface="Gill Sans MT" charset="0"/>
              </a:rPr>
              <a:t>Viktigt</a:t>
            </a:r>
            <a:endParaRPr lang="sv-SE" sz="1500" dirty="0">
              <a:latin typeface="Gill Sans MT" charset="0"/>
            </a:endParaRPr>
          </a:p>
        </p:txBody>
      </p:sp>
      <p:sp>
        <p:nvSpPr>
          <p:cNvPr id="43018" name="Text Box 11"/>
          <p:cNvSpPr txBox="1">
            <a:spLocks noChangeArrowheads="1"/>
          </p:cNvSpPr>
          <p:nvPr/>
        </p:nvSpPr>
        <p:spPr bwMode="auto">
          <a:xfrm>
            <a:off x="9815489" y="6208565"/>
            <a:ext cx="1385205" cy="400053"/>
          </a:xfrm>
          <a:prstGeom prst="rect">
            <a:avLst/>
          </a:prstGeom>
          <a:noFill/>
          <a:ln w="9525">
            <a:noFill/>
            <a:miter lim="800000"/>
            <a:headEnd/>
            <a:tailEnd/>
          </a:ln>
        </p:spPr>
        <p:txBody>
          <a:bodyPr wrap="none" lIns="91385" tIns="45692" rIns="91385" bIns="45692">
            <a:spAutoFit/>
          </a:bodyPr>
          <a:lstStyle/>
          <a:p>
            <a:r>
              <a:rPr lang="sv-SE" sz="2000" dirty="0">
                <a:latin typeface="Gill Sans MT" charset="0"/>
              </a:rPr>
              <a:t>Brådskande</a:t>
            </a:r>
            <a:endParaRPr lang="sv-SE" sz="1500" dirty="0">
              <a:latin typeface="Gill Sans MT" charset="0"/>
            </a:endParaRPr>
          </a:p>
        </p:txBody>
      </p:sp>
      <p:sp>
        <p:nvSpPr>
          <p:cNvPr id="43019" name="Line 9"/>
          <p:cNvSpPr>
            <a:spLocks noChangeShapeType="1"/>
          </p:cNvSpPr>
          <p:nvPr/>
        </p:nvSpPr>
        <p:spPr bwMode="auto">
          <a:xfrm flipH="1" flipV="1">
            <a:off x="2376488" y="1847027"/>
            <a:ext cx="0" cy="4500563"/>
          </a:xfrm>
          <a:prstGeom prst="line">
            <a:avLst/>
          </a:prstGeom>
          <a:noFill/>
          <a:ln w="41275">
            <a:solidFill>
              <a:schemeClr val="tx1"/>
            </a:solidFill>
            <a:round/>
            <a:headEnd/>
            <a:tailEnd type="triangle" w="med" len="med"/>
          </a:ln>
        </p:spPr>
        <p:txBody>
          <a:bodyPr/>
          <a:lstStyle/>
          <a:p>
            <a:endParaRPr lang="sv-SE"/>
          </a:p>
        </p:txBody>
      </p:sp>
      <p:sp>
        <p:nvSpPr>
          <p:cNvPr id="2" name="textruta 1">
            <a:extLst>
              <a:ext uri="{FF2B5EF4-FFF2-40B4-BE49-F238E27FC236}">
                <a16:creationId xmlns:a16="http://schemas.microsoft.com/office/drawing/2014/main" id="{BA8D1617-4FBA-C19D-275E-77AED542DF55}"/>
              </a:ext>
            </a:extLst>
          </p:cNvPr>
          <p:cNvSpPr txBox="1"/>
          <p:nvPr/>
        </p:nvSpPr>
        <p:spPr>
          <a:xfrm>
            <a:off x="2738503" y="2448609"/>
            <a:ext cx="2402902" cy="1200329"/>
          </a:xfrm>
          <a:prstGeom prst="rect">
            <a:avLst/>
          </a:prstGeom>
          <a:noFill/>
        </p:spPr>
        <p:txBody>
          <a:bodyPr wrap="none" rtlCol="0">
            <a:spAutoFit/>
          </a:bodyPr>
          <a:lstStyle/>
          <a:p>
            <a:r>
              <a:rPr lang="sv-SE" dirty="0"/>
              <a:t>Kriser</a:t>
            </a:r>
          </a:p>
          <a:p>
            <a:r>
              <a:rPr lang="sv-SE" dirty="0"/>
              <a:t>Brådskande problem</a:t>
            </a:r>
          </a:p>
          <a:p>
            <a:r>
              <a:rPr lang="sv-SE" dirty="0"/>
              <a:t>Deadlines</a:t>
            </a:r>
          </a:p>
          <a:p>
            <a:r>
              <a:rPr lang="sv-SE" dirty="0"/>
              <a:t>Förseningar</a:t>
            </a:r>
          </a:p>
        </p:txBody>
      </p:sp>
      <p:cxnSp>
        <p:nvCxnSpPr>
          <p:cNvPr id="11" name="Rak pil 10">
            <a:extLst>
              <a:ext uri="{FF2B5EF4-FFF2-40B4-BE49-F238E27FC236}">
                <a16:creationId xmlns:a16="http://schemas.microsoft.com/office/drawing/2014/main" id="{E7D1A676-8103-5403-D4FE-DB68E34B9B90}"/>
              </a:ext>
            </a:extLst>
          </p:cNvPr>
          <p:cNvCxnSpPr>
            <a:cxnSpLocks/>
          </p:cNvCxnSpPr>
          <p:nvPr/>
        </p:nvCxnSpPr>
        <p:spPr>
          <a:xfrm rot="10800000">
            <a:off x="2510053" y="6467641"/>
            <a:ext cx="7171894"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4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01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01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0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sv-SE" sz="4400" dirty="0">
                <a:latin typeface="+mj-lt"/>
              </a:rPr>
              <a:t>Prioritering av uppgifter</a:t>
            </a:r>
          </a:p>
        </p:txBody>
      </p:sp>
      <p:pic>
        <p:nvPicPr>
          <p:cNvPr id="6" name="Content Placeholder 5">
            <a:extLst>
              <a:ext uri="{FF2B5EF4-FFF2-40B4-BE49-F238E27FC236}">
                <a16:creationId xmlns:a16="http://schemas.microsoft.com/office/drawing/2014/main" id="{97C5127C-FA74-DAC8-2DD6-6335A992E87B}"/>
              </a:ext>
            </a:extLst>
          </p:cNvPr>
          <p:cNvPicPr>
            <a:picLocks noGrp="1" noChangeAspect="1"/>
          </p:cNvPicPr>
          <p:nvPr>
            <p:ph idx="4294967295"/>
          </p:nvPr>
        </p:nvPicPr>
        <p:blipFill>
          <a:blip r:embed="rId3"/>
          <a:stretch>
            <a:fillRect/>
          </a:stretch>
        </p:blipFill>
        <p:spPr>
          <a:xfrm>
            <a:off x="9031074" y="3030538"/>
            <a:ext cx="2112962" cy="1350962"/>
          </a:xfrm>
          <a:prstGeom prst="rect">
            <a:avLst/>
          </a:prstGeom>
        </p:spPr>
      </p:pic>
      <p:sp>
        <p:nvSpPr>
          <p:cNvPr id="144387" name="Rectangle 3"/>
          <p:cNvSpPr txBox="1">
            <a:spLocks noChangeArrowheads="1"/>
          </p:cNvSpPr>
          <p:nvPr/>
        </p:nvSpPr>
        <p:spPr bwMode="auto">
          <a:xfrm>
            <a:off x="2503488" y="1981201"/>
            <a:ext cx="3340100" cy="620713"/>
          </a:xfrm>
          <a:prstGeom prst="rect">
            <a:avLst/>
          </a:prstGeom>
          <a:noFill/>
          <a:ln w="9525">
            <a:noFill/>
            <a:miter lim="800000"/>
            <a:headEnd/>
            <a:tailEnd/>
          </a:ln>
        </p:spPr>
        <p:txBody>
          <a:bodyPr/>
          <a:lstStyle/>
          <a:p>
            <a:pPr marL="342900" indent="-342900">
              <a:spcBef>
                <a:spcPct val="20000"/>
              </a:spcBef>
              <a:defRPr/>
            </a:pPr>
            <a:r>
              <a:rPr lang="sv-SE" sz="2400" dirty="0">
                <a:solidFill>
                  <a:srgbClr val="000000"/>
                </a:solidFill>
                <a:latin typeface="+mj-lt"/>
              </a:rPr>
              <a:t>Ta bort</a:t>
            </a:r>
          </a:p>
          <a:p>
            <a:pPr marL="342900" indent="-342900">
              <a:spcBef>
                <a:spcPct val="20000"/>
              </a:spcBef>
              <a:defRPr/>
            </a:pPr>
            <a:endParaRPr lang="sv-SE" sz="2800" dirty="0">
              <a:solidFill>
                <a:schemeClr val="bg2"/>
              </a:solidFill>
              <a:latin typeface="+mj-lt"/>
            </a:endParaRPr>
          </a:p>
        </p:txBody>
      </p:sp>
      <p:sp>
        <p:nvSpPr>
          <p:cNvPr id="144388" name="Rectangle 3"/>
          <p:cNvSpPr txBox="1">
            <a:spLocks noChangeArrowheads="1"/>
          </p:cNvSpPr>
          <p:nvPr/>
        </p:nvSpPr>
        <p:spPr bwMode="auto">
          <a:xfrm>
            <a:off x="2498725" y="2624138"/>
            <a:ext cx="3340100" cy="620712"/>
          </a:xfrm>
          <a:prstGeom prst="rect">
            <a:avLst/>
          </a:prstGeom>
          <a:noFill/>
          <a:ln w="9525">
            <a:noFill/>
            <a:miter lim="800000"/>
            <a:headEnd/>
            <a:tailEnd/>
          </a:ln>
        </p:spPr>
        <p:txBody>
          <a:bodyPr/>
          <a:lstStyle/>
          <a:p>
            <a:pPr marL="342900" indent="-342900">
              <a:spcBef>
                <a:spcPct val="20000"/>
              </a:spcBef>
              <a:defRPr/>
            </a:pPr>
            <a:r>
              <a:rPr lang="sv-SE" sz="2400" dirty="0">
                <a:solidFill>
                  <a:srgbClr val="000000"/>
                </a:solidFill>
                <a:latin typeface="+mj-lt"/>
              </a:rPr>
              <a:t>Delegera</a:t>
            </a:r>
          </a:p>
          <a:p>
            <a:pPr marL="342900" indent="-342900">
              <a:spcBef>
                <a:spcPct val="20000"/>
              </a:spcBef>
              <a:defRPr/>
            </a:pPr>
            <a:endParaRPr lang="sv-SE" sz="2800" dirty="0">
              <a:solidFill>
                <a:schemeClr val="bg2"/>
              </a:solidFill>
              <a:latin typeface="+mj-lt"/>
            </a:endParaRPr>
          </a:p>
        </p:txBody>
      </p:sp>
      <p:sp>
        <p:nvSpPr>
          <p:cNvPr id="144389" name="Rectangle 3"/>
          <p:cNvSpPr txBox="1">
            <a:spLocks noChangeArrowheads="1"/>
          </p:cNvSpPr>
          <p:nvPr/>
        </p:nvSpPr>
        <p:spPr bwMode="auto">
          <a:xfrm>
            <a:off x="2508250" y="3910013"/>
            <a:ext cx="3340100" cy="620712"/>
          </a:xfrm>
          <a:prstGeom prst="rect">
            <a:avLst/>
          </a:prstGeom>
          <a:noFill/>
          <a:ln w="9525">
            <a:noFill/>
            <a:miter lim="800000"/>
            <a:headEnd/>
            <a:tailEnd/>
          </a:ln>
        </p:spPr>
        <p:txBody>
          <a:bodyPr/>
          <a:lstStyle/>
          <a:p>
            <a:pPr marL="342900" indent="-342900">
              <a:spcBef>
                <a:spcPct val="20000"/>
              </a:spcBef>
              <a:defRPr/>
            </a:pPr>
            <a:r>
              <a:rPr lang="sv-SE" sz="2400" dirty="0">
                <a:solidFill>
                  <a:srgbClr val="000000"/>
                </a:solidFill>
                <a:latin typeface="+mj-lt"/>
              </a:rPr>
              <a:t>Förenkla</a:t>
            </a:r>
          </a:p>
          <a:p>
            <a:pPr marL="342900" indent="-342900">
              <a:spcBef>
                <a:spcPct val="20000"/>
              </a:spcBef>
              <a:defRPr/>
            </a:pPr>
            <a:endParaRPr lang="sv-SE" sz="2800" dirty="0">
              <a:solidFill>
                <a:schemeClr val="bg2"/>
              </a:solidFill>
              <a:latin typeface="+mj-lt"/>
            </a:endParaRPr>
          </a:p>
        </p:txBody>
      </p:sp>
      <p:sp>
        <p:nvSpPr>
          <p:cNvPr id="144390" name="Rectangle 3"/>
          <p:cNvSpPr txBox="1">
            <a:spLocks noChangeArrowheads="1"/>
          </p:cNvSpPr>
          <p:nvPr/>
        </p:nvSpPr>
        <p:spPr bwMode="auto">
          <a:xfrm>
            <a:off x="2503488" y="3267076"/>
            <a:ext cx="3340100" cy="620713"/>
          </a:xfrm>
          <a:prstGeom prst="rect">
            <a:avLst/>
          </a:prstGeom>
          <a:noFill/>
          <a:ln w="9525">
            <a:noFill/>
            <a:miter lim="800000"/>
            <a:headEnd/>
            <a:tailEnd/>
          </a:ln>
        </p:spPr>
        <p:txBody>
          <a:bodyPr/>
          <a:lstStyle/>
          <a:p>
            <a:pPr marL="342900" indent="-342900">
              <a:spcBef>
                <a:spcPct val="20000"/>
              </a:spcBef>
              <a:defRPr/>
            </a:pPr>
            <a:r>
              <a:rPr lang="sv-SE" sz="2400" dirty="0">
                <a:solidFill>
                  <a:srgbClr val="000000"/>
                </a:solidFill>
                <a:latin typeface="+mj-lt"/>
              </a:rPr>
              <a:t>Gör senare</a:t>
            </a:r>
          </a:p>
          <a:p>
            <a:pPr marL="342900" indent="-342900">
              <a:spcBef>
                <a:spcPct val="20000"/>
              </a:spcBef>
              <a:defRPr/>
            </a:pPr>
            <a:endParaRPr lang="sv-SE" sz="2800" dirty="0">
              <a:solidFill>
                <a:schemeClr val="bg2"/>
              </a:solidFill>
              <a:latin typeface="+mj-lt"/>
            </a:endParaRPr>
          </a:p>
        </p:txBody>
      </p:sp>
      <p:sp>
        <p:nvSpPr>
          <p:cNvPr id="144392" name="Rectangle 3"/>
          <p:cNvSpPr txBox="1">
            <a:spLocks noChangeArrowheads="1"/>
          </p:cNvSpPr>
          <p:nvPr/>
        </p:nvSpPr>
        <p:spPr bwMode="auto">
          <a:xfrm>
            <a:off x="2424114" y="5445126"/>
            <a:ext cx="3671887" cy="620713"/>
          </a:xfrm>
          <a:prstGeom prst="rect">
            <a:avLst/>
          </a:prstGeom>
          <a:noFill/>
          <a:ln w="9525">
            <a:noFill/>
            <a:miter lim="800000"/>
            <a:headEnd/>
            <a:tailEnd/>
          </a:ln>
        </p:spPr>
        <p:txBody>
          <a:bodyPr/>
          <a:lstStyle/>
          <a:p>
            <a:pPr marL="342900" indent="-342900">
              <a:spcBef>
                <a:spcPct val="20000"/>
              </a:spcBef>
              <a:defRPr/>
            </a:pPr>
            <a:r>
              <a:rPr lang="sv-SE" sz="2000" dirty="0">
                <a:solidFill>
                  <a:srgbClr val="000000"/>
                </a:solidFill>
                <a:latin typeface="+mj-lt"/>
              </a:rPr>
              <a:t>GÖR RESTEN!</a:t>
            </a:r>
          </a:p>
          <a:p>
            <a:pPr marL="342900" indent="-342900">
              <a:spcBef>
                <a:spcPct val="20000"/>
              </a:spcBef>
              <a:defRPr/>
            </a:pPr>
            <a:endParaRPr lang="sv-SE" sz="3600" dirty="0">
              <a:solidFill>
                <a:schemeClr val="bg2"/>
              </a:solidFill>
              <a:latin typeface="+mj-lt"/>
            </a:endParaRPr>
          </a:p>
        </p:txBody>
      </p:sp>
      <p:sp>
        <p:nvSpPr>
          <p:cNvPr id="44040" name="textruta 15"/>
          <p:cNvSpPr txBox="1">
            <a:spLocks noChangeArrowheads="1"/>
          </p:cNvSpPr>
          <p:nvPr/>
        </p:nvSpPr>
        <p:spPr bwMode="auto">
          <a:xfrm>
            <a:off x="6096000" y="1231107"/>
            <a:ext cx="2112962" cy="4524375"/>
          </a:xfrm>
          <a:prstGeom prst="rect">
            <a:avLst/>
          </a:prstGeom>
          <a:noFill/>
          <a:ln w="9525">
            <a:solidFill>
              <a:schemeClr val="tx1"/>
            </a:solidFill>
            <a:miter lim="800000"/>
            <a:headEnd/>
            <a:tailEnd/>
          </a:ln>
        </p:spPr>
        <p:txBody>
          <a:bodyPr>
            <a:spAutoFit/>
          </a:bodyPr>
          <a:lstStyle/>
          <a:p>
            <a:r>
              <a:rPr lang="sv-SE"/>
              <a:t>AAAAAA</a:t>
            </a:r>
          </a:p>
          <a:p>
            <a:r>
              <a:rPr lang="sv-SE"/>
              <a:t>BBBBBB</a:t>
            </a:r>
          </a:p>
          <a:p>
            <a:r>
              <a:rPr lang="sv-SE"/>
              <a:t>CCCCCC</a:t>
            </a:r>
          </a:p>
          <a:p>
            <a:r>
              <a:rPr lang="sv-SE"/>
              <a:t>DDDDDD</a:t>
            </a:r>
          </a:p>
          <a:p>
            <a:r>
              <a:rPr lang="sv-SE"/>
              <a:t>EEEEEEE</a:t>
            </a:r>
          </a:p>
          <a:p>
            <a:r>
              <a:rPr lang="sv-SE"/>
              <a:t>FFFFFFFF</a:t>
            </a:r>
          </a:p>
          <a:p>
            <a:r>
              <a:rPr lang="sv-SE"/>
              <a:t>GGGGGG</a:t>
            </a:r>
            <a:br>
              <a:rPr lang="sv-SE"/>
            </a:br>
            <a:r>
              <a:rPr lang="sv-SE"/>
              <a:t>HHHHHH</a:t>
            </a:r>
          </a:p>
          <a:p>
            <a:r>
              <a:rPr lang="sv-SE"/>
              <a:t>IIIIIIIIIIIIII</a:t>
            </a:r>
          </a:p>
          <a:p>
            <a:r>
              <a:rPr lang="sv-SE"/>
              <a:t>JJJJJJJJJJJ</a:t>
            </a:r>
          </a:p>
          <a:p>
            <a:r>
              <a:rPr lang="sv-SE"/>
              <a:t>KKKKKK</a:t>
            </a:r>
          </a:p>
          <a:p>
            <a:r>
              <a:rPr lang="sv-SE"/>
              <a:t>LLLLLLL</a:t>
            </a:r>
          </a:p>
          <a:p>
            <a:r>
              <a:rPr lang="sv-SE"/>
              <a:t>MMMMM</a:t>
            </a:r>
          </a:p>
          <a:p>
            <a:r>
              <a:rPr lang="sv-SE"/>
              <a:t>NNNNNN</a:t>
            </a:r>
          </a:p>
          <a:p>
            <a:r>
              <a:rPr lang="sv-SE"/>
              <a:t>OOOOOO</a:t>
            </a:r>
          </a:p>
          <a:p>
            <a:r>
              <a:rPr lang="sv-SE"/>
              <a:t>PPPPPPPP</a:t>
            </a:r>
          </a:p>
        </p:txBody>
      </p:sp>
      <p:grpSp>
        <p:nvGrpSpPr>
          <p:cNvPr id="2" name="Group 18"/>
          <p:cNvGrpSpPr>
            <a:grpSpLocks/>
          </p:cNvGrpSpPr>
          <p:nvPr/>
        </p:nvGrpSpPr>
        <p:grpSpPr bwMode="auto">
          <a:xfrm>
            <a:off x="7549743" y="2643161"/>
            <a:ext cx="1101725" cy="288925"/>
            <a:chOff x="7426325" y="2852936"/>
            <a:chExt cx="1102245" cy="288032"/>
          </a:xfrm>
        </p:grpSpPr>
        <p:cxnSp>
          <p:nvCxnSpPr>
            <p:cNvPr id="44049" name="Rak pil 8"/>
            <p:cNvCxnSpPr>
              <a:cxnSpLocks noChangeShapeType="1"/>
            </p:cNvCxnSpPr>
            <p:nvPr/>
          </p:nvCxnSpPr>
          <p:spPr bwMode="auto">
            <a:xfrm>
              <a:off x="7426325" y="2996158"/>
              <a:ext cx="661988" cy="1588"/>
            </a:xfrm>
            <a:prstGeom prst="straightConnector1">
              <a:avLst/>
            </a:prstGeom>
            <a:noFill/>
            <a:ln w="9525">
              <a:solidFill>
                <a:schemeClr val="tx1"/>
              </a:solidFill>
              <a:round/>
              <a:headEnd/>
              <a:tailEnd type="arrow" w="med" len="med"/>
            </a:ln>
          </p:spPr>
        </p:cxnSp>
        <p:sp>
          <p:nvSpPr>
            <p:cNvPr id="44050" name="Uttryckssymbol 11"/>
            <p:cNvSpPr>
              <a:spLocks noChangeArrowheads="1"/>
            </p:cNvSpPr>
            <p:nvPr/>
          </p:nvSpPr>
          <p:spPr bwMode="auto">
            <a:xfrm>
              <a:off x="8244408" y="2852936"/>
              <a:ext cx="284162" cy="288032"/>
            </a:xfrm>
            <a:prstGeom prst="smileyFace">
              <a:avLst>
                <a:gd name="adj" fmla="val 4653"/>
              </a:avLst>
            </a:prstGeom>
            <a:noFill/>
            <a:ln w="9525">
              <a:solidFill>
                <a:schemeClr val="tx1"/>
              </a:solidFill>
              <a:round/>
              <a:headEnd/>
              <a:tailEnd/>
            </a:ln>
          </p:spPr>
          <p:txBody>
            <a:bodyPr wrap="none" lIns="90000" tIns="46800" rIns="90000" bIns="46800" anchor="ctr"/>
            <a:lstStyle/>
            <a:p>
              <a:endParaRPr lang="sv-SE"/>
            </a:p>
          </p:txBody>
        </p:sp>
      </p:grpSp>
      <p:cxnSp>
        <p:nvCxnSpPr>
          <p:cNvPr id="16" name="Rak 17"/>
          <p:cNvCxnSpPr>
            <a:cxnSpLocks noChangeShapeType="1"/>
          </p:cNvCxnSpPr>
          <p:nvPr/>
        </p:nvCxnSpPr>
        <p:spPr bwMode="auto">
          <a:xfrm flipV="1">
            <a:off x="6019393" y="1965326"/>
            <a:ext cx="1530350" cy="15875"/>
          </a:xfrm>
          <a:prstGeom prst="line">
            <a:avLst/>
          </a:prstGeom>
          <a:noFill/>
          <a:ln w="28575">
            <a:solidFill>
              <a:schemeClr val="tx1"/>
            </a:solidFill>
            <a:round/>
            <a:headEnd/>
            <a:tailEnd/>
          </a:ln>
        </p:spPr>
      </p:cxnSp>
      <p:cxnSp>
        <p:nvCxnSpPr>
          <p:cNvPr id="8" name="Straight Arrow Connector 7">
            <a:extLst>
              <a:ext uri="{FF2B5EF4-FFF2-40B4-BE49-F238E27FC236}">
                <a16:creationId xmlns:a16="http://schemas.microsoft.com/office/drawing/2014/main" id="{40AD425E-7FFC-837B-9C1E-7A4652872736}"/>
              </a:ext>
            </a:extLst>
          </p:cNvPr>
          <p:cNvCxnSpPr>
            <a:cxnSpLocks/>
          </p:cNvCxnSpPr>
          <p:nvPr/>
        </p:nvCxnSpPr>
        <p:spPr>
          <a:xfrm>
            <a:off x="7642797" y="3577432"/>
            <a:ext cx="1224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8F8FB09-B7F3-B06F-7933-31945F2DAB8F}"/>
              </a:ext>
            </a:extLst>
          </p:cNvPr>
          <p:cNvCxnSpPr/>
          <p:nvPr/>
        </p:nvCxnSpPr>
        <p:spPr>
          <a:xfrm>
            <a:off x="7495953" y="4965405"/>
            <a:ext cx="967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F95D4E6-1DCF-012F-00F6-46390E54F146}"/>
              </a:ext>
            </a:extLst>
          </p:cNvPr>
          <p:cNvSpPr txBox="1"/>
          <p:nvPr/>
        </p:nvSpPr>
        <p:spPr>
          <a:xfrm>
            <a:off x="8447159" y="4719943"/>
            <a:ext cx="1343986" cy="369332"/>
          </a:xfrm>
          <a:prstGeom prst="rect">
            <a:avLst/>
          </a:prstGeom>
          <a:noFill/>
        </p:spPr>
        <p:txBody>
          <a:bodyPr wrap="square" rtlCol="0">
            <a:spAutoFit/>
          </a:bodyPr>
          <a:lstStyle/>
          <a:p>
            <a:r>
              <a:rPr lang="sv-SE" dirty="0" err="1"/>
              <a:t>nnnnnn</a:t>
            </a:r>
            <a:endParaRPr lang="sv-SE" dirty="0"/>
          </a:p>
        </p:txBody>
      </p:sp>
    </p:spTree>
    <p:extLst>
      <p:ext uri="{BB962C8B-B14F-4D97-AF65-F5344CB8AC3E}">
        <p14:creationId xmlns:p14="http://schemas.microsoft.com/office/powerpoint/2010/main" val="194323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43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3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43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4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p:bldP spid="144388" grpId="0"/>
      <p:bldP spid="144389" grpId="0"/>
      <p:bldP spid="144390" grpId="0"/>
      <p:bldP spid="144392" grpId="0"/>
      <p:bldP spid="14"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75CE6F2-792B-E103-C29B-C44EF15770F9}"/>
              </a:ext>
            </a:extLst>
          </p:cNvPr>
          <p:cNvSpPr>
            <a:spLocks noGrp="1"/>
          </p:cNvSpPr>
          <p:nvPr>
            <p:ph type="title"/>
          </p:nvPr>
        </p:nvSpPr>
        <p:spPr>
          <a:xfrm>
            <a:off x="6072945" y="852173"/>
            <a:ext cx="6072943" cy="824968"/>
          </a:xfrm>
        </p:spPr>
        <p:txBody>
          <a:bodyPr anchor="t">
            <a:normAutofit/>
          </a:bodyPr>
          <a:lstStyle/>
          <a:p>
            <a:r>
              <a:rPr lang="sv-SE" sz="4000" dirty="0"/>
              <a:t>Tre tips för att fatta beslut</a:t>
            </a:r>
          </a:p>
        </p:txBody>
      </p:sp>
      <p:pic>
        <p:nvPicPr>
          <p:cNvPr id="5" name="Bildobjekt 4">
            <a:extLst>
              <a:ext uri="{FF2B5EF4-FFF2-40B4-BE49-F238E27FC236}">
                <a16:creationId xmlns:a16="http://schemas.microsoft.com/office/drawing/2014/main" id="{CDF34503-8872-A059-EBF5-AE91D2A07BE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122676" y="540000"/>
            <a:ext cx="2884361" cy="5768725"/>
          </a:xfrm>
          <a:prstGeom prst="rect">
            <a:avLst/>
          </a:prstGeom>
        </p:spPr>
      </p:pic>
      <p:sp>
        <p:nvSpPr>
          <p:cNvPr id="3" name="Platshållare för innehåll 2">
            <a:extLst>
              <a:ext uri="{FF2B5EF4-FFF2-40B4-BE49-F238E27FC236}">
                <a16:creationId xmlns:a16="http://schemas.microsoft.com/office/drawing/2014/main" id="{9CD2772A-8059-7DC9-1678-536B3892BDBA}"/>
              </a:ext>
            </a:extLst>
          </p:cNvPr>
          <p:cNvSpPr>
            <a:spLocks noGrp="1"/>
          </p:cNvSpPr>
          <p:nvPr>
            <p:ph idx="1"/>
          </p:nvPr>
        </p:nvSpPr>
        <p:spPr>
          <a:xfrm>
            <a:off x="6072945" y="2261094"/>
            <a:ext cx="5550444" cy="3361604"/>
          </a:xfrm>
        </p:spPr>
        <p:txBody>
          <a:bodyPr anchor="t">
            <a:normAutofit/>
          </a:bodyPr>
          <a:lstStyle/>
          <a:p>
            <a:pPr marL="0" indent="0">
              <a:buNone/>
            </a:pPr>
            <a:r>
              <a:rPr lang="sv-SE" sz="1700" i="1" dirty="0"/>
              <a:t>Prioritera</a:t>
            </a:r>
            <a:r>
              <a:rPr lang="sv-SE" sz="1700" dirty="0"/>
              <a:t> genom att lista </a:t>
            </a:r>
            <a:r>
              <a:rPr lang="sv-SE" sz="1700" b="1" i="1" dirty="0">
                <a:solidFill>
                  <a:srgbClr val="FFC000"/>
                </a:solidFill>
              </a:rPr>
              <a:t>viktiga</a:t>
            </a:r>
            <a:r>
              <a:rPr lang="sv-SE" sz="1700" dirty="0"/>
              <a:t> och </a:t>
            </a:r>
            <a:r>
              <a:rPr lang="sv-SE" sz="1700" b="1" i="1" dirty="0">
                <a:solidFill>
                  <a:srgbClr val="FFC000"/>
                </a:solidFill>
              </a:rPr>
              <a:t>brådskande</a:t>
            </a:r>
            <a:r>
              <a:rPr lang="sv-SE" sz="1700" dirty="0"/>
              <a:t> beslut, samt </a:t>
            </a:r>
            <a:r>
              <a:rPr lang="sv-SE" sz="1700" i="1" dirty="0">
                <a:solidFill>
                  <a:srgbClr val="FFC000"/>
                </a:solidFill>
              </a:rPr>
              <a:t>icke viktiga </a:t>
            </a:r>
            <a:r>
              <a:rPr lang="sv-SE" sz="1700" dirty="0"/>
              <a:t>och </a:t>
            </a:r>
            <a:r>
              <a:rPr lang="sv-SE" sz="1700" i="1" dirty="0">
                <a:solidFill>
                  <a:srgbClr val="FFC000"/>
                </a:solidFill>
              </a:rPr>
              <a:t>icke brådskande </a:t>
            </a:r>
            <a:r>
              <a:rPr lang="sv-SE" sz="1700" dirty="0"/>
              <a:t>beslut. Agera därefter.</a:t>
            </a:r>
          </a:p>
          <a:p>
            <a:pPr marL="0" indent="0">
              <a:buNone/>
            </a:pPr>
            <a:r>
              <a:rPr lang="sv-SE" sz="1700" i="1" dirty="0"/>
              <a:t>Lägg inte ner mer tid än vad som behövs</a:t>
            </a:r>
            <a:r>
              <a:rPr lang="sv-SE" sz="1700" b="1" dirty="0"/>
              <a:t>.</a:t>
            </a:r>
            <a:r>
              <a:rPr lang="sv-SE" sz="1700" dirty="0"/>
              <a:t> De flesta besluten går att fatta igen. </a:t>
            </a:r>
          </a:p>
          <a:p>
            <a:pPr marL="0" indent="0">
              <a:buNone/>
            </a:pPr>
            <a:r>
              <a:rPr lang="sv-SE" sz="1700" i="1" dirty="0"/>
              <a:t>Dokumentera beslutsprocessen </a:t>
            </a:r>
            <a:r>
              <a:rPr lang="sv-SE" sz="1700" dirty="0"/>
              <a:t>så att ni kan gå tillbaka om resultatet inte blev det väntade. </a:t>
            </a:r>
          </a:p>
        </p:txBody>
      </p:sp>
    </p:spTree>
    <p:extLst>
      <p:ext uri="{BB962C8B-B14F-4D97-AF65-F5344CB8AC3E}">
        <p14:creationId xmlns:p14="http://schemas.microsoft.com/office/powerpoint/2010/main" val="1610919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a:xfrm>
            <a:off x="7086315" y="545126"/>
            <a:ext cx="4960547" cy="2186096"/>
          </a:xfrm>
        </p:spPr>
        <p:txBody>
          <a:bodyPr vert="horz" lIns="91440" tIns="45720" rIns="91440" bIns="45720" rtlCol="0" anchor="b">
            <a:normAutofit/>
          </a:bodyPr>
          <a:lstStyle/>
          <a:p>
            <a:r>
              <a:rPr lang="en-US" sz="4400" dirty="0" err="1"/>
              <a:t>Gör</a:t>
            </a:r>
            <a:r>
              <a:rPr lang="en-US" sz="4400" dirty="0"/>
              <a:t> </a:t>
            </a:r>
            <a:r>
              <a:rPr lang="en-US" sz="4400" dirty="0" err="1"/>
              <a:t>en</a:t>
            </a:r>
            <a:r>
              <a:rPr lang="en-US" sz="4400" dirty="0"/>
              <a:t> </a:t>
            </a:r>
            <a:r>
              <a:rPr lang="en-US" sz="4400" dirty="0" err="1"/>
              <a:t>vecko</a:t>
            </a:r>
            <a:r>
              <a:rPr lang="en-US" sz="4400" dirty="0"/>
              <a:t> - </a:t>
            </a:r>
            <a:r>
              <a:rPr lang="en-US" sz="4400" dirty="0" err="1"/>
              <a:t>och</a:t>
            </a:r>
            <a:r>
              <a:rPr lang="en-US" sz="4400" dirty="0"/>
              <a:t> </a:t>
            </a:r>
            <a:r>
              <a:rPr lang="en-US" sz="4400" dirty="0" err="1"/>
              <a:t>långsiktig</a:t>
            </a:r>
            <a:r>
              <a:rPr lang="en-US" sz="4400" dirty="0"/>
              <a:t> </a:t>
            </a:r>
            <a:r>
              <a:rPr lang="en-US" sz="4400" dirty="0" err="1"/>
              <a:t>planering</a:t>
            </a:r>
            <a:r>
              <a:rPr lang="en-US" sz="4400" dirty="0"/>
              <a:t>!</a:t>
            </a:r>
          </a:p>
        </p:txBody>
      </p:sp>
      <p:pic>
        <p:nvPicPr>
          <p:cNvPr id="3" name="Picture 2" descr="Woman writing on a note stuck to a whiteboard">
            <a:extLst>
              <a:ext uri="{FF2B5EF4-FFF2-40B4-BE49-F238E27FC236}">
                <a16:creationId xmlns:a16="http://schemas.microsoft.com/office/drawing/2014/main" id="{852CC9D0-BD4F-02C8-C430-DB17BFE9A4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1776" y="1608911"/>
            <a:ext cx="5353200" cy="3640177"/>
          </a:xfrm>
          <a:prstGeom prst="rect">
            <a:avLst/>
          </a:prstGeom>
        </p:spPr>
      </p:pic>
      <p:sp>
        <p:nvSpPr>
          <p:cNvPr id="3075" name="Content Placeholder 4"/>
          <p:cNvSpPr>
            <a:spLocks noGrp="1"/>
          </p:cNvSpPr>
          <p:nvPr>
            <p:ph idx="4294967295"/>
          </p:nvPr>
        </p:nvSpPr>
        <p:spPr>
          <a:xfrm>
            <a:off x="7104063" y="2947121"/>
            <a:ext cx="4537073" cy="3361604"/>
          </a:xfrm>
        </p:spPr>
        <p:txBody>
          <a:bodyPr vert="horz" lIns="91440" tIns="45720" rIns="91440" bIns="45720" rtlCol="0" anchor="t">
            <a:normAutofit lnSpcReduction="10000"/>
          </a:bodyPr>
          <a:lstStyle/>
          <a:p>
            <a:pPr>
              <a:buFont typeface="Wingdings" pitchFamily="2" charset="2"/>
              <a:buChar char="ü"/>
              <a:defRPr/>
            </a:pPr>
            <a:r>
              <a:rPr lang="en-US" sz="1700" dirty="0"/>
              <a:t>Se </a:t>
            </a:r>
            <a:r>
              <a:rPr lang="en-US" sz="1700" dirty="0" err="1"/>
              <a:t>bakåt</a:t>
            </a:r>
            <a:r>
              <a:rPr lang="en-US" sz="1700" dirty="0"/>
              <a:t>. </a:t>
            </a:r>
            <a:r>
              <a:rPr lang="en-US" sz="1700" dirty="0" err="1"/>
              <a:t>Summera</a:t>
            </a:r>
            <a:r>
              <a:rPr lang="en-US" sz="1700" dirty="0"/>
              <a:t> </a:t>
            </a:r>
            <a:r>
              <a:rPr lang="en-US" sz="1700" dirty="0" err="1"/>
              <a:t>veckan</a:t>
            </a:r>
            <a:r>
              <a:rPr lang="en-US" sz="1700" dirty="0"/>
              <a:t>. Dra </a:t>
            </a:r>
            <a:r>
              <a:rPr lang="en-US" sz="1700" dirty="0" err="1"/>
              <a:t>lärdom</a:t>
            </a:r>
            <a:endParaRPr lang="en-US" sz="1700" dirty="0"/>
          </a:p>
          <a:p>
            <a:pPr>
              <a:buFont typeface="Wingdings" pitchFamily="2" charset="2"/>
              <a:buChar char="ü"/>
              <a:defRPr/>
            </a:pPr>
            <a:r>
              <a:rPr lang="en-US" sz="1700" dirty="0"/>
              <a:t>Se </a:t>
            </a:r>
            <a:r>
              <a:rPr lang="en-US" sz="1700" dirty="0" err="1"/>
              <a:t>framåt</a:t>
            </a:r>
            <a:r>
              <a:rPr lang="en-US" sz="1700" dirty="0"/>
              <a:t>. </a:t>
            </a:r>
            <a:r>
              <a:rPr lang="en-US" sz="1700" dirty="0" err="1"/>
              <a:t>Planera</a:t>
            </a:r>
            <a:endParaRPr lang="en-US" sz="1700" dirty="0"/>
          </a:p>
          <a:p>
            <a:pPr>
              <a:buFont typeface="Wingdings" pitchFamily="2" charset="2"/>
              <a:buChar char="ü"/>
              <a:defRPr/>
            </a:pPr>
            <a:r>
              <a:rPr lang="en-US" sz="1700" dirty="0" err="1"/>
              <a:t>Uppdatera</a:t>
            </a:r>
            <a:r>
              <a:rPr lang="en-US" sz="1700" dirty="0"/>
              <a:t> </a:t>
            </a:r>
            <a:r>
              <a:rPr lang="en-US" sz="1700" dirty="0" err="1"/>
              <a:t>att-göra-listan</a:t>
            </a:r>
            <a:r>
              <a:rPr lang="en-US" sz="1700" dirty="0"/>
              <a:t> &amp; </a:t>
            </a:r>
            <a:r>
              <a:rPr lang="en-US" sz="1700" dirty="0" err="1"/>
              <a:t>kalendern</a:t>
            </a:r>
            <a:endParaRPr lang="en-US" sz="1700" dirty="0"/>
          </a:p>
          <a:p>
            <a:pPr>
              <a:buFont typeface="Wingdings" pitchFamily="2" charset="2"/>
              <a:buChar char="ü"/>
              <a:defRPr/>
            </a:pPr>
            <a:r>
              <a:rPr lang="en-US" sz="1700" dirty="0" err="1"/>
              <a:t>Prioritera</a:t>
            </a:r>
            <a:r>
              <a:rPr lang="en-US" sz="1700" dirty="0"/>
              <a:t>! </a:t>
            </a:r>
            <a:r>
              <a:rPr lang="en-US" sz="1700" dirty="0" err="1"/>
              <a:t>Nivå</a:t>
            </a:r>
            <a:r>
              <a:rPr lang="en-US" sz="1700" dirty="0"/>
              <a:t> av </a:t>
            </a:r>
            <a:r>
              <a:rPr lang="en-US" sz="1700" dirty="0" err="1"/>
              <a:t>brådska</a:t>
            </a:r>
            <a:r>
              <a:rPr lang="en-US" sz="1700" dirty="0"/>
              <a:t> &amp; </a:t>
            </a:r>
            <a:r>
              <a:rPr lang="en-US" sz="1700" dirty="0" err="1"/>
              <a:t>behov</a:t>
            </a:r>
            <a:endParaRPr lang="en-US" sz="1700" dirty="0"/>
          </a:p>
          <a:p>
            <a:pPr>
              <a:buFont typeface="Wingdings" pitchFamily="2" charset="2"/>
              <a:buChar char="ü"/>
              <a:defRPr/>
            </a:pPr>
            <a:r>
              <a:rPr lang="en-US" sz="1700" dirty="0" err="1"/>
              <a:t>Uppskatta</a:t>
            </a:r>
            <a:r>
              <a:rPr lang="en-US" sz="1700" dirty="0"/>
              <a:t> </a:t>
            </a:r>
            <a:r>
              <a:rPr lang="en-US" sz="1700" dirty="0" err="1"/>
              <a:t>tiden</a:t>
            </a:r>
            <a:r>
              <a:rPr lang="en-US" sz="1700" dirty="0"/>
              <a:t> &amp; </a:t>
            </a:r>
            <a:r>
              <a:rPr lang="en-US" sz="1700" dirty="0" err="1"/>
              <a:t>sätt</a:t>
            </a:r>
            <a:r>
              <a:rPr lang="en-US" sz="1700" dirty="0"/>
              <a:t> av </a:t>
            </a:r>
            <a:r>
              <a:rPr lang="en-US" sz="1700" dirty="0" err="1"/>
              <a:t>tiden</a:t>
            </a:r>
            <a:endParaRPr lang="en-US" sz="1700" dirty="0"/>
          </a:p>
          <a:p>
            <a:pPr>
              <a:buFont typeface="Wingdings" pitchFamily="2" charset="2"/>
              <a:buChar char="ü"/>
              <a:defRPr/>
            </a:pPr>
            <a:r>
              <a:rPr lang="en-US" sz="1700" dirty="0" err="1"/>
              <a:t>Avsätt</a:t>
            </a:r>
            <a:r>
              <a:rPr lang="en-US" sz="1700" dirty="0"/>
              <a:t> </a:t>
            </a:r>
            <a:r>
              <a:rPr lang="en-US" sz="1700" dirty="0" err="1"/>
              <a:t>viss</a:t>
            </a:r>
            <a:r>
              <a:rPr lang="en-US" sz="1700" dirty="0"/>
              <a:t> </a:t>
            </a:r>
            <a:r>
              <a:rPr lang="en-US" sz="1700" dirty="0" err="1"/>
              <a:t>tid</a:t>
            </a:r>
            <a:r>
              <a:rPr lang="en-US" sz="1700" dirty="0"/>
              <a:t> för </a:t>
            </a:r>
            <a:r>
              <a:rPr lang="en-US" sz="1700" dirty="0" err="1"/>
              <a:t>eget</a:t>
            </a:r>
            <a:r>
              <a:rPr lang="en-US" sz="1700" dirty="0"/>
              <a:t> </a:t>
            </a:r>
            <a:r>
              <a:rPr lang="en-US" sz="1700" dirty="0" err="1"/>
              <a:t>arbete</a:t>
            </a:r>
            <a:r>
              <a:rPr lang="en-US" sz="1700" dirty="0"/>
              <a:t>/</a:t>
            </a:r>
            <a:r>
              <a:rPr lang="en-US" sz="1700" dirty="0" err="1"/>
              <a:t>oförutsedda</a:t>
            </a:r>
            <a:r>
              <a:rPr lang="en-US" sz="1700" dirty="0"/>
              <a:t> </a:t>
            </a:r>
            <a:r>
              <a:rPr lang="en-US" sz="1700" dirty="0" err="1"/>
              <a:t>händelser</a:t>
            </a:r>
            <a:endParaRPr lang="en-US" sz="1700" dirty="0"/>
          </a:p>
          <a:p>
            <a:pPr>
              <a:buFont typeface="Wingdings" pitchFamily="2" charset="2"/>
              <a:buChar char="ü"/>
              <a:defRPr/>
            </a:pPr>
            <a:r>
              <a:rPr lang="en-US" sz="1700" dirty="0"/>
              <a:t>‘</a:t>
            </a:r>
            <a:r>
              <a:rPr lang="en-US" sz="1700" dirty="0" err="1"/>
              <a:t>Städa</a:t>
            </a:r>
            <a:r>
              <a:rPr lang="en-US" sz="1700" dirty="0"/>
              <a:t> </a:t>
            </a:r>
            <a:r>
              <a:rPr lang="en-US" sz="1700" dirty="0" err="1"/>
              <a:t>upp</a:t>
            </a:r>
            <a:r>
              <a:rPr lang="en-US" sz="1700" dirty="0"/>
              <a:t> </a:t>
            </a:r>
            <a:r>
              <a:rPr lang="en-US" sz="1700" dirty="0" err="1"/>
              <a:t>i</a:t>
            </a:r>
            <a:r>
              <a:rPr lang="en-US" sz="1700" dirty="0"/>
              <a:t> </a:t>
            </a:r>
            <a:r>
              <a:rPr lang="en-US" sz="1700" dirty="0" err="1"/>
              <a:t>mejl-inkorgen</a:t>
            </a:r>
            <a:endParaRPr lang="en-US" sz="1700" dirty="0"/>
          </a:p>
          <a:p>
            <a:pPr fontAlgn="auto">
              <a:spcAft>
                <a:spcPts val="0"/>
              </a:spcAft>
              <a:defRPr/>
            </a:pPr>
            <a:endParaRPr lang="en-US" sz="1700" dirty="0"/>
          </a:p>
          <a:p>
            <a:pPr marL="0">
              <a:spcBef>
                <a:spcPct val="0"/>
              </a:spcBef>
              <a:buClrTx/>
              <a:defRPr/>
            </a:pPr>
            <a:endParaRPr lang="en-US" sz="1700" dirty="0"/>
          </a:p>
        </p:txBody>
      </p:sp>
    </p:spTree>
    <p:extLst>
      <p:ext uri="{BB962C8B-B14F-4D97-AF65-F5344CB8AC3E}">
        <p14:creationId xmlns:p14="http://schemas.microsoft.com/office/powerpoint/2010/main" val="24245554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p:cNvSpPr>
            <a:spLocks noGrp="1"/>
          </p:cNvSpPr>
          <p:nvPr>
            <p:ph type="title"/>
          </p:nvPr>
        </p:nvSpPr>
        <p:spPr>
          <a:xfrm>
            <a:off x="7086315" y="540000"/>
            <a:ext cx="4554821" cy="1293768"/>
          </a:xfrm>
        </p:spPr>
        <p:txBody>
          <a:bodyPr vert="horz" lIns="91440" tIns="45720" rIns="91440" bIns="45720" rtlCol="0" anchor="b">
            <a:normAutofit fontScale="90000"/>
          </a:bodyPr>
          <a:lstStyle/>
          <a:p>
            <a:r>
              <a:rPr lang="en-US" sz="4400" dirty="0" err="1"/>
              <a:t>Inför</a:t>
            </a:r>
            <a:r>
              <a:rPr lang="en-US" sz="4400" dirty="0"/>
              <a:t> </a:t>
            </a:r>
            <a:r>
              <a:rPr lang="en-US" sz="4400" dirty="0" err="1"/>
              <a:t>dagsplanering</a:t>
            </a:r>
            <a:r>
              <a:rPr lang="en-US" sz="4400" dirty="0"/>
              <a:t>!</a:t>
            </a:r>
          </a:p>
        </p:txBody>
      </p:sp>
      <p:pic>
        <p:nvPicPr>
          <p:cNvPr id="3" name="Picture 2" descr="A colorful pile of yarn turned into a yellow yarn light bulb">
            <a:extLst>
              <a:ext uri="{FF2B5EF4-FFF2-40B4-BE49-F238E27FC236}">
                <a16:creationId xmlns:a16="http://schemas.microsoft.com/office/drawing/2014/main" id="{179C2691-A021-42FB-05D0-243F63A328A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6444556" cy="6857990"/>
          </a:xfrm>
          <a:prstGeom prst="rect">
            <a:avLst/>
          </a:prstGeom>
        </p:spPr>
      </p:pic>
      <p:sp>
        <p:nvSpPr>
          <p:cNvPr id="38915" name="Rectangle 3"/>
          <p:cNvSpPr>
            <a:spLocks noGrp="1" noChangeArrowheads="1"/>
          </p:cNvSpPr>
          <p:nvPr>
            <p:ph idx="4294967295"/>
          </p:nvPr>
        </p:nvSpPr>
        <p:spPr>
          <a:xfrm>
            <a:off x="6981984" y="2302695"/>
            <a:ext cx="4537073" cy="3361604"/>
          </a:xfrm>
        </p:spPr>
        <p:txBody>
          <a:bodyPr vert="horz" lIns="91440" tIns="45720" rIns="91440" bIns="45720" rtlCol="0" anchor="t">
            <a:normAutofit/>
          </a:bodyPr>
          <a:lstStyle/>
          <a:p>
            <a:r>
              <a:rPr lang="en-US" dirty="0" err="1"/>
              <a:t>Några</a:t>
            </a:r>
            <a:r>
              <a:rPr lang="en-US" dirty="0"/>
              <a:t> </a:t>
            </a:r>
            <a:r>
              <a:rPr lang="en-US" dirty="0" err="1"/>
              <a:t>minuter</a:t>
            </a:r>
            <a:r>
              <a:rPr lang="en-US" dirty="0"/>
              <a:t> </a:t>
            </a:r>
            <a:r>
              <a:rPr lang="en-US" dirty="0" err="1"/>
              <a:t>allt</a:t>
            </a:r>
            <a:r>
              <a:rPr lang="en-US" dirty="0"/>
              <a:t> </a:t>
            </a:r>
            <a:r>
              <a:rPr lang="en-US" dirty="0" err="1"/>
              <a:t>som</a:t>
            </a:r>
            <a:r>
              <a:rPr lang="en-US" dirty="0"/>
              <a:t> </a:t>
            </a:r>
            <a:r>
              <a:rPr lang="en-US" dirty="0" err="1"/>
              <a:t>allt</a:t>
            </a:r>
            <a:endParaRPr lang="en-US" dirty="0"/>
          </a:p>
          <a:p>
            <a:r>
              <a:rPr lang="en-US" dirty="0" err="1"/>
              <a:t>Bokslut</a:t>
            </a:r>
            <a:r>
              <a:rPr lang="en-US" dirty="0"/>
              <a:t>/</a:t>
            </a:r>
            <a:r>
              <a:rPr lang="en-US" dirty="0" err="1"/>
              <a:t>reflektion</a:t>
            </a:r>
            <a:r>
              <a:rPr lang="en-US" dirty="0"/>
              <a:t> - </a:t>
            </a:r>
            <a:r>
              <a:rPr lang="en-US" dirty="0" err="1"/>
              <a:t>lär</a:t>
            </a:r>
            <a:r>
              <a:rPr lang="en-US" dirty="0"/>
              <a:t> av </a:t>
            </a:r>
            <a:r>
              <a:rPr lang="en-US" dirty="0" err="1"/>
              <a:t>varje</a:t>
            </a:r>
            <a:r>
              <a:rPr lang="en-US" dirty="0"/>
              <a:t> </a:t>
            </a:r>
            <a:r>
              <a:rPr lang="en-US" dirty="0" err="1"/>
              <a:t>dag</a:t>
            </a:r>
            <a:endParaRPr lang="en-US" dirty="0"/>
          </a:p>
          <a:p>
            <a:r>
              <a:rPr lang="en-US" dirty="0" err="1"/>
              <a:t>Känsla</a:t>
            </a:r>
            <a:r>
              <a:rPr lang="en-US" dirty="0"/>
              <a:t> av </a:t>
            </a:r>
            <a:r>
              <a:rPr lang="en-US" dirty="0" err="1"/>
              <a:t>kontroll</a:t>
            </a:r>
            <a:r>
              <a:rPr lang="en-US" dirty="0"/>
              <a:t> – </a:t>
            </a:r>
            <a:r>
              <a:rPr lang="en-US" dirty="0" err="1"/>
              <a:t>minskar</a:t>
            </a:r>
            <a:r>
              <a:rPr lang="en-US" dirty="0"/>
              <a:t> stress</a:t>
            </a:r>
          </a:p>
          <a:p>
            <a:endParaRPr lang="en-US" dirty="0"/>
          </a:p>
        </p:txBody>
      </p:sp>
    </p:spTree>
    <p:extLst>
      <p:ext uri="{BB962C8B-B14F-4D97-AF65-F5344CB8AC3E}">
        <p14:creationId xmlns:p14="http://schemas.microsoft.com/office/powerpoint/2010/main" val="3860819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40000" y="540000"/>
            <a:ext cx="4500561" cy="1096513"/>
          </a:xfrm>
        </p:spPr>
        <p:txBody>
          <a:bodyPr vert="horz" lIns="91440" tIns="45720" rIns="91440" bIns="45720" rtlCol="0" anchor="t">
            <a:normAutofit fontScale="90000"/>
          </a:bodyPr>
          <a:lstStyle/>
          <a:p>
            <a:r>
              <a:rPr lang="en-US" sz="4400" dirty="0">
                <a:solidFill>
                  <a:srgbClr val="FFC000"/>
                </a:solidFill>
              </a:rPr>
              <a:t>ÖVNING</a:t>
            </a:r>
            <a:br>
              <a:rPr lang="en-US" sz="4400" dirty="0"/>
            </a:br>
            <a:r>
              <a:rPr lang="en-US" sz="4400" dirty="0"/>
              <a:t>REFLEKTION</a:t>
            </a:r>
            <a:endParaRPr lang="en-US" sz="4400" b="1" dirty="0"/>
          </a:p>
        </p:txBody>
      </p:sp>
      <p:sp>
        <p:nvSpPr>
          <p:cNvPr id="5" name="object 5"/>
          <p:cNvSpPr txBox="1"/>
          <p:nvPr/>
        </p:nvSpPr>
        <p:spPr>
          <a:xfrm>
            <a:off x="5232400" y="540000"/>
            <a:ext cx="6408738" cy="2781050"/>
          </a:xfrm>
          <a:prstGeom prst="rect">
            <a:avLst/>
          </a:prstGeom>
        </p:spPr>
        <p:txBody>
          <a:bodyPr vert="horz" lIns="91440" tIns="45720" rIns="91440" bIns="45720" rtlCol="0" anchor="t">
            <a:normAutofit/>
          </a:bodyPr>
          <a:lstStyle/>
          <a:p>
            <a:pPr marL="355600" indent="-270000">
              <a:lnSpc>
                <a:spcPct val="125000"/>
              </a:lnSpc>
              <a:spcBef>
                <a:spcPts val="600"/>
              </a:spcBef>
              <a:buFont typeface="Arial" panose="020B0604020202020204" pitchFamily="34" charset="0"/>
              <a:buChar char="•"/>
              <a:tabLst>
                <a:tab pos="253365" algn="l"/>
                <a:tab pos="254000" algn="l"/>
              </a:tabLst>
              <a:defRPr/>
            </a:pPr>
            <a:r>
              <a:rPr lang="en-US" spc="50"/>
              <a:t>Motto, berättelse, symboler som formar din ledarskapsfilosofi?
Erfarenheter, människor eller ledare som har gjort dig till den ledare och person du är idag? 
Vad är du glad över i feedbacken från andra?
Vad vill du att andra ska komma ihåg dig för? </a:t>
            </a:r>
            <a:endParaRPr kumimoji="0" lang="en-US" b="0" i="0" u="none" strike="noStrike" cap="none" spc="50" normalizeH="0" noProof="0">
              <a:ln>
                <a:noFill/>
              </a:ln>
              <a:effectLst/>
              <a:uLnTx/>
              <a:uFillTx/>
            </a:endParaRPr>
          </a:p>
        </p:txBody>
      </p:sp>
      <p:pic>
        <p:nvPicPr>
          <p:cNvPr id="2062" name="Picture 14" descr="Five Leadership Traits to Cultivate in 2020 and Beyond | SIYLI">
            <a:extLst>
              <a:ext uri="{FF2B5EF4-FFF2-40B4-BE49-F238E27FC236}">
                <a16:creationId xmlns:a16="http://schemas.microsoft.com/office/drawing/2014/main" id="{C7A6E008-F666-4798-A555-5C325827A30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
          <a:stretch/>
        </p:blipFill>
        <p:spPr bwMode="auto">
          <a:xfrm>
            <a:off x="540000" y="3536950"/>
            <a:ext cx="2880686" cy="2880686"/>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noFill/>
          <a:effectLst>
            <a:softEdge rad="381000"/>
          </a:effectLst>
          <a:extLst>
            <a:ext uri="{909E8E84-426E-40DD-AFC4-6F175D3DCCD1}">
              <a14:hiddenFill xmlns:a14="http://schemas.microsoft.com/office/drawing/2010/main">
                <a:solidFill>
                  <a:srgbClr val="FFFFFF"/>
                </a:solidFill>
              </a14:hiddenFill>
            </a:ext>
          </a:extLst>
        </p:spPr>
      </p:pic>
      <p:pic>
        <p:nvPicPr>
          <p:cNvPr id="2058" name="Picture 10" descr="Leadership in times of crisis">
            <a:extLst>
              <a:ext uri="{FF2B5EF4-FFF2-40B4-BE49-F238E27FC236}">
                <a16:creationId xmlns:a16="http://schemas.microsoft.com/office/drawing/2014/main" id="{1346BF8F-3E64-4F4C-B16B-D36C2CE88D4F}"/>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b="-1"/>
          <a:stretch/>
        </p:blipFill>
        <p:spPr bwMode="auto">
          <a:xfrm>
            <a:off x="3284400" y="3536950"/>
            <a:ext cx="2880686" cy="2880686"/>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noFill/>
          <a:effectLst>
            <a:softEdge rad="381000"/>
          </a:effectLst>
          <a:extLst>
            <a:ext uri="{909E8E84-426E-40DD-AFC4-6F175D3DCCD1}">
              <a14:hiddenFill xmlns:a14="http://schemas.microsoft.com/office/drawing/2010/main">
                <a:solidFill>
                  <a:srgbClr val="FFFFFF"/>
                </a:solidFill>
              </a14:hiddenFill>
            </a:ext>
          </a:extLst>
        </p:spPr>
      </p:pic>
      <p:pic>
        <p:nvPicPr>
          <p:cNvPr id="2050" name="Picture 2" descr="How Leaders Use Symbols to Influence Others - Business 2 Community">
            <a:extLst>
              <a:ext uri="{FF2B5EF4-FFF2-40B4-BE49-F238E27FC236}">
                <a16:creationId xmlns:a16="http://schemas.microsoft.com/office/drawing/2014/main" id="{D4AD3E61-DF3F-4FBE-9C0F-B48BAFD84114}"/>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6028800" y="3536950"/>
            <a:ext cx="2880686" cy="2880686"/>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noFill/>
          <a:effectLst>
            <a:softEdge rad="381000"/>
          </a:effectLst>
          <a:extLst>
            <a:ext uri="{909E8E84-426E-40DD-AFC4-6F175D3DCCD1}">
              <a14:hiddenFill xmlns:a14="http://schemas.microsoft.com/office/drawing/2010/main">
                <a:solidFill>
                  <a:srgbClr val="FFFFFF"/>
                </a:solidFill>
              </a14:hiddenFill>
            </a:ext>
          </a:extLst>
        </p:spPr>
      </p:pic>
      <p:pic>
        <p:nvPicPr>
          <p:cNvPr id="2052" name="Picture 4" descr="Leadership: “Gardeners” Needed – WeirdGuy Creative">
            <a:extLst>
              <a:ext uri="{FF2B5EF4-FFF2-40B4-BE49-F238E27FC236}">
                <a16:creationId xmlns:a16="http://schemas.microsoft.com/office/drawing/2014/main" id="{1D2D26B2-3AFF-45DD-90C2-971A1AA377A8}"/>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r="-2"/>
          <a:stretch/>
        </p:blipFill>
        <p:spPr bwMode="auto">
          <a:xfrm>
            <a:off x="8773200" y="3536950"/>
            <a:ext cx="2880686" cy="2880686"/>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noFill/>
          <a:effectLst>
            <a:softEdge rad="381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13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r>
              <a:rPr lang="sv-SE" sz="4400" dirty="0">
                <a:latin typeface="+mn-lt"/>
              </a:rPr>
              <a:t>Välj ambitionsnivå!</a:t>
            </a:r>
          </a:p>
        </p:txBody>
      </p:sp>
      <p:sp>
        <p:nvSpPr>
          <p:cNvPr id="25603" name="Rectangle 3"/>
          <p:cNvSpPr>
            <a:spLocks noGrp="1" noChangeArrowheads="1"/>
          </p:cNvSpPr>
          <p:nvPr>
            <p:ph idx="4294967295"/>
          </p:nvPr>
        </p:nvSpPr>
        <p:spPr>
          <a:xfrm>
            <a:off x="0" y="1252538"/>
            <a:ext cx="10991850" cy="5092700"/>
          </a:xfrm>
        </p:spPr>
        <p:txBody>
          <a:bodyPr/>
          <a:lstStyle/>
          <a:p>
            <a:pPr eaLnBrk="1" hangingPunct="1">
              <a:buFontTx/>
              <a:buNone/>
            </a:pPr>
            <a:endParaRPr lang="sv-SE" dirty="0"/>
          </a:p>
          <a:p>
            <a:pPr eaLnBrk="1" hangingPunct="1">
              <a:buFontTx/>
              <a:buNone/>
            </a:pPr>
            <a:endParaRPr lang="sv-SE" dirty="0"/>
          </a:p>
        </p:txBody>
      </p:sp>
      <p:grpSp>
        <p:nvGrpSpPr>
          <p:cNvPr id="2" name="Group 18"/>
          <p:cNvGrpSpPr>
            <a:grpSpLocks/>
          </p:cNvGrpSpPr>
          <p:nvPr/>
        </p:nvGrpSpPr>
        <p:grpSpPr bwMode="auto">
          <a:xfrm>
            <a:off x="2238375" y="1557338"/>
            <a:ext cx="7962900" cy="4513262"/>
            <a:chOff x="2541" y="434"/>
            <a:chExt cx="2079" cy="1351"/>
          </a:xfrm>
        </p:grpSpPr>
        <p:sp>
          <p:nvSpPr>
            <p:cNvPr id="25606" name="Line 19"/>
            <p:cNvSpPr>
              <a:spLocks noChangeShapeType="1"/>
            </p:cNvSpPr>
            <p:nvPr/>
          </p:nvSpPr>
          <p:spPr bwMode="auto">
            <a:xfrm>
              <a:off x="2853" y="575"/>
              <a:ext cx="0" cy="1089"/>
            </a:xfrm>
            <a:prstGeom prst="line">
              <a:avLst/>
            </a:prstGeom>
            <a:noFill/>
            <a:ln w="28575">
              <a:solidFill>
                <a:srgbClr val="000000"/>
              </a:solidFill>
              <a:round/>
              <a:headEnd type="triangle" w="med" len="med"/>
              <a:tailEnd/>
            </a:ln>
          </p:spPr>
          <p:txBody>
            <a:bodyPr/>
            <a:lstStyle/>
            <a:p>
              <a:endParaRPr lang="sv-SE"/>
            </a:p>
          </p:txBody>
        </p:sp>
        <p:sp>
          <p:nvSpPr>
            <p:cNvPr id="25607" name="Line 20"/>
            <p:cNvSpPr>
              <a:spLocks noChangeShapeType="1"/>
            </p:cNvSpPr>
            <p:nvPr/>
          </p:nvSpPr>
          <p:spPr bwMode="auto">
            <a:xfrm>
              <a:off x="2853" y="1664"/>
              <a:ext cx="1272" cy="1"/>
            </a:xfrm>
            <a:prstGeom prst="line">
              <a:avLst/>
            </a:prstGeom>
            <a:noFill/>
            <a:ln w="28575">
              <a:solidFill>
                <a:srgbClr val="000000"/>
              </a:solidFill>
              <a:round/>
              <a:headEnd/>
              <a:tailEnd type="triangle" w="med" len="med"/>
            </a:ln>
          </p:spPr>
          <p:txBody>
            <a:bodyPr/>
            <a:lstStyle/>
            <a:p>
              <a:endParaRPr lang="sv-SE"/>
            </a:p>
          </p:txBody>
        </p:sp>
        <p:sp>
          <p:nvSpPr>
            <p:cNvPr id="25608" name="Text Box 21"/>
            <p:cNvSpPr txBox="1">
              <a:spLocks noChangeArrowheads="1"/>
            </p:cNvSpPr>
            <p:nvPr/>
          </p:nvSpPr>
          <p:spPr bwMode="auto">
            <a:xfrm>
              <a:off x="2650" y="434"/>
              <a:ext cx="469" cy="98"/>
            </a:xfrm>
            <a:prstGeom prst="rect">
              <a:avLst/>
            </a:prstGeom>
            <a:noFill/>
            <a:ln w="9525">
              <a:noFill/>
              <a:miter lim="800000"/>
              <a:headEnd/>
              <a:tailEnd/>
            </a:ln>
          </p:spPr>
          <p:txBody>
            <a:bodyPr/>
            <a:lstStyle/>
            <a:p>
              <a:r>
                <a:rPr lang="sv-SE" sz="2000" b="1">
                  <a:solidFill>
                    <a:srgbClr val="000000"/>
                  </a:solidFill>
                  <a:latin typeface="Gill Sans MT" charset="0"/>
                </a:rPr>
                <a:t>Resultat</a:t>
              </a:r>
              <a:endParaRPr lang="sv-SE">
                <a:latin typeface="Gill Sans MT" charset="0"/>
              </a:endParaRPr>
            </a:p>
          </p:txBody>
        </p:sp>
        <p:sp>
          <p:nvSpPr>
            <p:cNvPr id="25609" name="Text Box 22"/>
            <p:cNvSpPr txBox="1">
              <a:spLocks noChangeArrowheads="1"/>
            </p:cNvSpPr>
            <p:nvPr/>
          </p:nvSpPr>
          <p:spPr bwMode="auto">
            <a:xfrm>
              <a:off x="4164" y="1598"/>
              <a:ext cx="456" cy="117"/>
            </a:xfrm>
            <a:prstGeom prst="rect">
              <a:avLst/>
            </a:prstGeom>
            <a:noFill/>
            <a:ln w="9525">
              <a:noFill/>
              <a:miter lim="800000"/>
              <a:headEnd/>
              <a:tailEnd/>
            </a:ln>
          </p:spPr>
          <p:txBody>
            <a:bodyPr/>
            <a:lstStyle/>
            <a:p>
              <a:r>
                <a:rPr lang="sv-SE" sz="2000" b="1">
                  <a:solidFill>
                    <a:srgbClr val="000000"/>
                  </a:solidFill>
                  <a:latin typeface="Gill Sans MT" charset="0"/>
                </a:rPr>
                <a:t>Tid / Kraft</a:t>
              </a:r>
              <a:endParaRPr lang="sv-SE">
                <a:latin typeface="Gill Sans MT" charset="0"/>
              </a:endParaRPr>
            </a:p>
          </p:txBody>
        </p:sp>
        <p:sp>
          <p:nvSpPr>
            <p:cNvPr id="25610" name="Text Box 23"/>
            <p:cNvSpPr txBox="1">
              <a:spLocks noChangeArrowheads="1"/>
            </p:cNvSpPr>
            <p:nvPr/>
          </p:nvSpPr>
          <p:spPr bwMode="auto">
            <a:xfrm>
              <a:off x="2541" y="649"/>
              <a:ext cx="290" cy="117"/>
            </a:xfrm>
            <a:prstGeom prst="rect">
              <a:avLst/>
            </a:prstGeom>
            <a:noFill/>
            <a:ln w="9525">
              <a:noFill/>
              <a:miter lim="800000"/>
              <a:headEnd/>
              <a:tailEnd/>
            </a:ln>
          </p:spPr>
          <p:txBody>
            <a:bodyPr lIns="90000" tIns="46800" rIns="90000" bIns="46800"/>
            <a:lstStyle/>
            <a:p>
              <a:r>
                <a:rPr lang="sv-SE" sz="2000">
                  <a:solidFill>
                    <a:srgbClr val="000000"/>
                  </a:solidFill>
                  <a:latin typeface="Gill Sans MT" charset="0"/>
                </a:rPr>
                <a:t>  100 %</a:t>
              </a:r>
              <a:endParaRPr lang="sv-SE">
                <a:latin typeface="Gill Sans MT" charset="0"/>
              </a:endParaRPr>
            </a:p>
          </p:txBody>
        </p:sp>
        <p:sp>
          <p:nvSpPr>
            <p:cNvPr id="25611" name="Text Box 24"/>
            <p:cNvSpPr txBox="1">
              <a:spLocks noChangeArrowheads="1"/>
            </p:cNvSpPr>
            <p:nvPr/>
          </p:nvSpPr>
          <p:spPr bwMode="auto">
            <a:xfrm>
              <a:off x="2614" y="865"/>
              <a:ext cx="247" cy="118"/>
            </a:xfrm>
            <a:prstGeom prst="rect">
              <a:avLst/>
            </a:prstGeom>
            <a:noFill/>
            <a:ln w="9525">
              <a:noFill/>
              <a:miter lim="800000"/>
              <a:headEnd/>
              <a:tailEnd/>
            </a:ln>
          </p:spPr>
          <p:txBody>
            <a:bodyPr lIns="90000" tIns="46800" rIns="90000" bIns="46800"/>
            <a:lstStyle/>
            <a:p>
              <a:r>
                <a:rPr lang="sv-SE" sz="2000">
                  <a:solidFill>
                    <a:srgbClr val="000000"/>
                  </a:solidFill>
                  <a:latin typeface="Gill Sans MT" charset="0"/>
                </a:rPr>
                <a:t>80%</a:t>
              </a:r>
              <a:endParaRPr lang="sv-SE">
                <a:latin typeface="Gill Sans MT" charset="0"/>
              </a:endParaRPr>
            </a:p>
          </p:txBody>
        </p:sp>
        <p:sp>
          <p:nvSpPr>
            <p:cNvPr id="25612" name="Text Box 25"/>
            <p:cNvSpPr txBox="1">
              <a:spLocks noChangeArrowheads="1"/>
            </p:cNvSpPr>
            <p:nvPr/>
          </p:nvSpPr>
          <p:spPr bwMode="auto">
            <a:xfrm>
              <a:off x="3113" y="1667"/>
              <a:ext cx="302" cy="118"/>
            </a:xfrm>
            <a:prstGeom prst="rect">
              <a:avLst/>
            </a:prstGeom>
            <a:noFill/>
            <a:ln w="9525">
              <a:noFill/>
              <a:miter lim="800000"/>
              <a:headEnd/>
              <a:tailEnd/>
            </a:ln>
          </p:spPr>
          <p:txBody>
            <a:bodyPr lIns="90000" tIns="46800" rIns="90000" bIns="46800"/>
            <a:lstStyle/>
            <a:p>
              <a:r>
                <a:rPr lang="sv-SE" sz="2000">
                  <a:solidFill>
                    <a:srgbClr val="000000"/>
                  </a:solidFill>
                  <a:latin typeface="Gill Sans MT" charset="0"/>
                </a:rPr>
                <a:t>20 %</a:t>
              </a:r>
              <a:endParaRPr lang="sv-SE">
                <a:latin typeface="Gill Sans MT" charset="0"/>
              </a:endParaRPr>
            </a:p>
          </p:txBody>
        </p:sp>
        <p:sp>
          <p:nvSpPr>
            <p:cNvPr id="25613" name="Text Box 26"/>
            <p:cNvSpPr txBox="1">
              <a:spLocks noChangeArrowheads="1"/>
            </p:cNvSpPr>
            <p:nvPr/>
          </p:nvSpPr>
          <p:spPr bwMode="auto">
            <a:xfrm>
              <a:off x="3927" y="1662"/>
              <a:ext cx="286" cy="117"/>
            </a:xfrm>
            <a:prstGeom prst="rect">
              <a:avLst/>
            </a:prstGeom>
            <a:noFill/>
            <a:ln w="9525">
              <a:noFill/>
              <a:miter lim="800000"/>
              <a:headEnd/>
              <a:tailEnd/>
            </a:ln>
          </p:spPr>
          <p:txBody>
            <a:bodyPr lIns="90000" tIns="46800" rIns="90000" bIns="46800"/>
            <a:lstStyle/>
            <a:p>
              <a:r>
                <a:rPr lang="sv-SE" sz="2000">
                  <a:solidFill>
                    <a:srgbClr val="000000"/>
                  </a:solidFill>
                  <a:latin typeface="Gill Sans MT" charset="0"/>
                </a:rPr>
                <a:t>100 %</a:t>
              </a:r>
              <a:endParaRPr lang="sv-SE">
                <a:latin typeface="Gill Sans MT" charset="0"/>
              </a:endParaRPr>
            </a:p>
          </p:txBody>
        </p:sp>
        <p:sp>
          <p:nvSpPr>
            <p:cNvPr id="48141" name="Freeform 27"/>
            <p:cNvSpPr>
              <a:spLocks/>
            </p:cNvSpPr>
            <p:nvPr/>
          </p:nvSpPr>
          <p:spPr bwMode="auto">
            <a:xfrm>
              <a:off x="2864" y="703"/>
              <a:ext cx="1110" cy="953"/>
            </a:xfrm>
            <a:custGeom>
              <a:avLst/>
              <a:gdLst>
                <a:gd name="T0" fmla="*/ 0 w 1134"/>
                <a:gd name="T1" fmla="*/ 953 h 953"/>
                <a:gd name="T2" fmla="*/ 235 w 1134"/>
                <a:gd name="T3" fmla="*/ 227 h 953"/>
                <a:gd name="T4" fmla="*/ 976 w 1134"/>
                <a:gd name="T5" fmla="*/ 0 h 953"/>
                <a:gd name="T6" fmla="*/ 0 60000 65536"/>
                <a:gd name="T7" fmla="*/ 0 60000 65536"/>
                <a:gd name="T8" fmla="*/ 0 60000 65536"/>
                <a:gd name="T9" fmla="*/ 0 w 1134"/>
                <a:gd name="T10" fmla="*/ 0 h 953"/>
                <a:gd name="T11" fmla="*/ 1134 w 1134"/>
                <a:gd name="T12" fmla="*/ 953 h 953"/>
              </a:gdLst>
              <a:ahLst/>
              <a:cxnLst>
                <a:cxn ang="T6">
                  <a:pos x="T0" y="T1"/>
                </a:cxn>
                <a:cxn ang="T7">
                  <a:pos x="T2" y="T3"/>
                </a:cxn>
                <a:cxn ang="T8">
                  <a:pos x="T4" y="T5"/>
                </a:cxn>
              </a:cxnLst>
              <a:rect l="T9" t="T10" r="T11" b="T12"/>
              <a:pathLst>
                <a:path w="1134" h="953">
                  <a:moveTo>
                    <a:pt x="0" y="953"/>
                  </a:moveTo>
                  <a:cubicBezTo>
                    <a:pt x="42" y="669"/>
                    <a:pt x="84" y="386"/>
                    <a:pt x="273" y="227"/>
                  </a:cubicBezTo>
                  <a:cubicBezTo>
                    <a:pt x="462" y="68"/>
                    <a:pt x="991" y="38"/>
                    <a:pt x="1134" y="0"/>
                  </a:cubicBezTo>
                </a:path>
              </a:pathLst>
            </a:custGeom>
            <a:noFill/>
            <a:ln w="9525">
              <a:solidFill>
                <a:schemeClr val="tx2">
                  <a:lumMod val="60000"/>
                  <a:lumOff val="40000"/>
                </a:schemeClr>
              </a:solidFill>
              <a:round/>
              <a:headEnd/>
              <a:tailEnd/>
            </a:ln>
          </p:spPr>
          <p:txBody>
            <a:bodyPr/>
            <a:lstStyle/>
            <a:p>
              <a:pPr fontAlgn="auto">
                <a:spcBef>
                  <a:spcPts val="0"/>
                </a:spcBef>
                <a:spcAft>
                  <a:spcPts val="0"/>
                </a:spcAft>
                <a:defRPr/>
              </a:pPr>
              <a:endParaRPr lang="sv-SE" dirty="0">
                <a:latin typeface="+mn-lt"/>
              </a:endParaRPr>
            </a:p>
          </p:txBody>
        </p:sp>
        <p:sp>
          <p:nvSpPr>
            <p:cNvPr id="25615" name="Oval 28"/>
            <p:cNvSpPr>
              <a:spLocks noChangeArrowheads="1"/>
            </p:cNvSpPr>
            <p:nvPr/>
          </p:nvSpPr>
          <p:spPr bwMode="auto">
            <a:xfrm>
              <a:off x="3125" y="908"/>
              <a:ext cx="45" cy="45"/>
            </a:xfrm>
            <a:prstGeom prst="ellipse">
              <a:avLst/>
            </a:prstGeom>
            <a:solidFill>
              <a:srgbClr val="CC3300"/>
            </a:solidFill>
            <a:ln w="9525">
              <a:noFill/>
              <a:round/>
              <a:headEnd/>
              <a:tailEnd/>
            </a:ln>
          </p:spPr>
          <p:txBody>
            <a:bodyPr wrap="none" anchor="ctr"/>
            <a:lstStyle/>
            <a:p>
              <a:endParaRPr lang="sv-SE">
                <a:latin typeface="Calibri" pitchFamily="34" charset="0"/>
              </a:endParaRPr>
            </a:p>
          </p:txBody>
        </p:sp>
        <p:sp>
          <p:nvSpPr>
            <p:cNvPr id="25616" name="Oval 29"/>
            <p:cNvSpPr>
              <a:spLocks noChangeArrowheads="1"/>
            </p:cNvSpPr>
            <p:nvPr/>
          </p:nvSpPr>
          <p:spPr bwMode="auto">
            <a:xfrm>
              <a:off x="3963" y="671"/>
              <a:ext cx="45" cy="45"/>
            </a:xfrm>
            <a:prstGeom prst="ellipse">
              <a:avLst/>
            </a:prstGeom>
            <a:solidFill>
              <a:srgbClr val="CC3300"/>
            </a:solidFill>
            <a:ln w="9525">
              <a:noFill/>
              <a:round/>
              <a:headEnd/>
              <a:tailEnd/>
            </a:ln>
          </p:spPr>
          <p:txBody>
            <a:bodyPr wrap="none" anchor="ctr"/>
            <a:lstStyle/>
            <a:p>
              <a:endParaRPr lang="sv-SE">
                <a:latin typeface="Calibri" pitchFamily="34" charset="0"/>
              </a:endParaRPr>
            </a:p>
          </p:txBody>
        </p:sp>
      </p:grpSp>
      <p:sp>
        <p:nvSpPr>
          <p:cNvPr id="25605" name="TextBox 16"/>
          <p:cNvSpPr txBox="1">
            <a:spLocks noChangeArrowheads="1"/>
          </p:cNvSpPr>
          <p:nvPr/>
        </p:nvSpPr>
        <p:spPr bwMode="auto">
          <a:xfrm>
            <a:off x="6422316" y="1196976"/>
            <a:ext cx="5325036" cy="400110"/>
          </a:xfrm>
          <a:prstGeom prst="rect">
            <a:avLst/>
          </a:prstGeom>
          <a:noFill/>
          <a:ln w="9525">
            <a:noFill/>
            <a:miter lim="800000"/>
            <a:headEnd/>
            <a:tailEnd/>
          </a:ln>
        </p:spPr>
        <p:txBody>
          <a:bodyPr wrap="square">
            <a:spAutoFit/>
          </a:bodyPr>
          <a:lstStyle/>
          <a:p>
            <a:r>
              <a:rPr lang="sv-SE" sz="2000" dirty="0">
                <a:solidFill>
                  <a:srgbClr val="FFFF00"/>
                </a:solidFill>
              </a:rPr>
              <a:t>80/20  </a:t>
            </a:r>
            <a:r>
              <a:rPr lang="sv-SE" sz="2000" dirty="0" err="1">
                <a:solidFill>
                  <a:srgbClr val="FFFF00"/>
                </a:solidFill>
              </a:rPr>
              <a:t>Paretoprincipen</a:t>
            </a:r>
            <a:endParaRPr lang="sv-SE" sz="2000" dirty="0">
              <a:solidFill>
                <a:srgbClr val="FFFF00"/>
              </a:solidFill>
            </a:endParaRPr>
          </a:p>
        </p:txBody>
      </p:sp>
    </p:spTree>
    <p:extLst>
      <p:ext uri="{BB962C8B-B14F-4D97-AF65-F5344CB8AC3E}">
        <p14:creationId xmlns:p14="http://schemas.microsoft.com/office/powerpoint/2010/main" val="6539047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BCA6-A130-09D5-57B2-E2DBF8DB9143}"/>
              </a:ext>
            </a:extLst>
          </p:cNvPr>
          <p:cNvSpPr>
            <a:spLocks noGrp="1"/>
          </p:cNvSpPr>
          <p:nvPr>
            <p:ph type="title"/>
          </p:nvPr>
        </p:nvSpPr>
        <p:spPr>
          <a:xfrm>
            <a:off x="623260" y="203558"/>
            <a:ext cx="10945480" cy="1024128"/>
          </a:xfrm>
        </p:spPr>
        <p:txBody>
          <a:bodyPr>
            <a:normAutofit/>
          </a:bodyPr>
          <a:lstStyle/>
          <a:p>
            <a:r>
              <a:rPr lang="sv-SE" sz="4400" dirty="0"/>
              <a:t>Individuell reflektion</a:t>
            </a:r>
          </a:p>
        </p:txBody>
      </p:sp>
      <p:sp>
        <p:nvSpPr>
          <p:cNvPr id="4" name="Rectangle 3">
            <a:extLst>
              <a:ext uri="{FF2B5EF4-FFF2-40B4-BE49-F238E27FC236}">
                <a16:creationId xmlns:a16="http://schemas.microsoft.com/office/drawing/2014/main" id="{B9CA88AD-0982-CFF8-9314-111723ED32AF}"/>
              </a:ext>
            </a:extLst>
          </p:cNvPr>
          <p:cNvSpPr>
            <a:spLocks noChangeArrowheads="1"/>
          </p:cNvSpPr>
          <p:nvPr/>
        </p:nvSpPr>
        <p:spPr bwMode="auto">
          <a:xfrm>
            <a:off x="594360" y="1393125"/>
            <a:ext cx="8475212" cy="461665"/>
          </a:xfrm>
          <a:prstGeom prst="rect">
            <a:avLst/>
          </a:prstGeom>
          <a:noFill/>
          <a:ln w="9525">
            <a:noFill/>
            <a:miter lim="800000"/>
            <a:headEnd/>
            <a:tailEnd/>
          </a:ln>
        </p:spPr>
        <p:txBody>
          <a:bodyPr wrap="square" anchor="ctr">
            <a:spAutoFit/>
          </a:bodyPr>
          <a:lstStyle/>
          <a:p>
            <a:pPr>
              <a:tabLst>
                <a:tab pos="228600" algn="l"/>
              </a:tabLst>
              <a:defRPr/>
            </a:pPr>
            <a:r>
              <a:rPr lang="sv-SE" sz="2400" dirty="0">
                <a:solidFill>
                  <a:schemeClr val="bg1">
                    <a:lumMod val="50000"/>
                  </a:schemeClr>
                </a:solidFill>
                <a:latin typeface="+mj-lt"/>
                <a:ea typeface="+mj-ea"/>
                <a:cs typeface="Futura CondensedExtraBold" pitchFamily="2" charset="0"/>
              </a:rPr>
              <a:t>MINA ARBETSUPPGIFTER </a:t>
            </a:r>
          </a:p>
        </p:txBody>
      </p:sp>
      <p:sp>
        <p:nvSpPr>
          <p:cNvPr id="8" name="Rectangle 8">
            <a:extLst>
              <a:ext uri="{FF2B5EF4-FFF2-40B4-BE49-F238E27FC236}">
                <a16:creationId xmlns:a16="http://schemas.microsoft.com/office/drawing/2014/main" id="{4EB20CC8-9FEE-1A26-59ED-B7823CF4223E}"/>
              </a:ext>
            </a:extLst>
          </p:cNvPr>
          <p:cNvSpPr>
            <a:spLocks noChangeArrowheads="1"/>
          </p:cNvSpPr>
          <p:nvPr/>
        </p:nvSpPr>
        <p:spPr bwMode="auto">
          <a:xfrm>
            <a:off x="658110" y="2237062"/>
            <a:ext cx="3090863" cy="306387"/>
          </a:xfrm>
          <a:prstGeom prst="rect">
            <a:avLst/>
          </a:prstGeom>
          <a:noFill/>
          <a:ln w="9525">
            <a:noFill/>
            <a:miter lim="800000"/>
            <a:headEnd/>
            <a:tailEnd/>
          </a:ln>
        </p:spPr>
        <p:txBody>
          <a:bodyPr anchor="ctr">
            <a:spAutoFit/>
          </a:bodyPr>
          <a:lstStyle/>
          <a:p>
            <a:r>
              <a:rPr lang="sv-SE" sz="1400" b="1" dirty="0">
                <a:solidFill>
                  <a:srgbClr val="00B050"/>
                </a:solidFill>
                <a:latin typeface="Gill Sans MT" charset="0"/>
                <a:cs typeface="Times New Roman" pitchFamily="18" charset="0"/>
              </a:rPr>
              <a:t>GÖRA MER AV</a:t>
            </a:r>
            <a:r>
              <a:rPr lang="sv-SE" sz="1400" b="1" dirty="0">
                <a:solidFill>
                  <a:srgbClr val="33CC33"/>
                </a:solidFill>
                <a:latin typeface="Gill Sans MT" charset="0"/>
                <a:cs typeface="Times New Roman" pitchFamily="18" charset="0"/>
              </a:rPr>
              <a:t>:</a:t>
            </a:r>
          </a:p>
        </p:txBody>
      </p:sp>
      <p:sp>
        <p:nvSpPr>
          <p:cNvPr id="9" name="Rectangle 9">
            <a:extLst>
              <a:ext uri="{FF2B5EF4-FFF2-40B4-BE49-F238E27FC236}">
                <a16:creationId xmlns:a16="http://schemas.microsoft.com/office/drawing/2014/main" id="{A8A1A411-7896-E67B-EC6F-EBFC56A475F3}"/>
              </a:ext>
            </a:extLst>
          </p:cNvPr>
          <p:cNvSpPr>
            <a:spLocks noChangeArrowheads="1"/>
          </p:cNvSpPr>
          <p:nvPr/>
        </p:nvSpPr>
        <p:spPr bwMode="auto">
          <a:xfrm>
            <a:off x="7262314" y="2127950"/>
            <a:ext cx="2053807" cy="307777"/>
          </a:xfrm>
          <a:prstGeom prst="rect">
            <a:avLst/>
          </a:prstGeom>
          <a:noFill/>
          <a:ln w="9525">
            <a:noFill/>
            <a:miter lim="800000"/>
            <a:headEnd/>
            <a:tailEnd/>
          </a:ln>
        </p:spPr>
        <p:txBody>
          <a:bodyPr wrap="square" anchor="ctr">
            <a:spAutoFit/>
          </a:bodyPr>
          <a:lstStyle/>
          <a:p>
            <a:r>
              <a:rPr lang="sv-SE" sz="1400" b="1" dirty="0">
                <a:latin typeface="Gill Sans MT" charset="0"/>
                <a:cs typeface="Times New Roman" pitchFamily="18" charset="0"/>
              </a:rPr>
              <a:t>GÖRA MINDRE AV:</a:t>
            </a:r>
            <a:endParaRPr lang="sv-SE" sz="1400" dirty="0">
              <a:latin typeface="Gill Sans MT" charset="0"/>
              <a:cs typeface="Times New Roman" pitchFamily="18" charset="0"/>
            </a:endParaRPr>
          </a:p>
        </p:txBody>
      </p:sp>
      <p:sp>
        <p:nvSpPr>
          <p:cNvPr id="10" name="Rectangle 11">
            <a:extLst>
              <a:ext uri="{FF2B5EF4-FFF2-40B4-BE49-F238E27FC236}">
                <a16:creationId xmlns:a16="http://schemas.microsoft.com/office/drawing/2014/main" id="{9FD34262-92BD-7A7F-0C1D-E1005F1EFEE7}"/>
              </a:ext>
            </a:extLst>
          </p:cNvPr>
          <p:cNvSpPr>
            <a:spLocks noChangeArrowheads="1"/>
          </p:cNvSpPr>
          <p:nvPr/>
        </p:nvSpPr>
        <p:spPr bwMode="auto">
          <a:xfrm>
            <a:off x="658110" y="3138562"/>
            <a:ext cx="5286375" cy="306387"/>
          </a:xfrm>
          <a:prstGeom prst="rect">
            <a:avLst/>
          </a:prstGeom>
          <a:noFill/>
          <a:ln w="9525">
            <a:noFill/>
            <a:miter lim="800000"/>
            <a:headEnd/>
            <a:tailEnd/>
          </a:ln>
        </p:spPr>
        <p:txBody>
          <a:bodyPr anchor="ctr">
            <a:spAutoFit/>
          </a:bodyPr>
          <a:lstStyle/>
          <a:p>
            <a:r>
              <a:rPr lang="sv-SE" sz="1400" b="1" dirty="0">
                <a:solidFill>
                  <a:srgbClr val="FFC000"/>
                </a:solidFill>
                <a:latin typeface="Gill Sans MT" charset="0"/>
                <a:cs typeface="Times New Roman" pitchFamily="18" charset="0"/>
              </a:rPr>
              <a:t>HUR KAN JAG SE TILL ATT DET BLIR SOM JAG ÖNSKAR?: </a:t>
            </a:r>
          </a:p>
        </p:txBody>
      </p:sp>
      <p:sp>
        <p:nvSpPr>
          <p:cNvPr id="11" name="Rectangle 13">
            <a:extLst>
              <a:ext uri="{FF2B5EF4-FFF2-40B4-BE49-F238E27FC236}">
                <a16:creationId xmlns:a16="http://schemas.microsoft.com/office/drawing/2014/main" id="{64ABFC15-649E-B6CF-18EA-2EEF5D987A12}"/>
              </a:ext>
            </a:extLst>
          </p:cNvPr>
          <p:cNvSpPr>
            <a:spLocks noChangeArrowheads="1"/>
          </p:cNvSpPr>
          <p:nvPr/>
        </p:nvSpPr>
        <p:spPr bwMode="auto">
          <a:xfrm>
            <a:off x="658110" y="4045949"/>
            <a:ext cx="9889388" cy="2677656"/>
          </a:xfrm>
          <a:prstGeom prst="rect">
            <a:avLst/>
          </a:prstGeom>
          <a:noFill/>
          <a:ln w="9525">
            <a:noFill/>
            <a:miter lim="800000"/>
            <a:headEnd/>
            <a:tailEnd/>
          </a:ln>
        </p:spPr>
        <p:txBody>
          <a:bodyPr wrap="square" anchor="ctr">
            <a:spAutoFit/>
          </a:bodyPr>
          <a:lstStyle/>
          <a:p>
            <a:r>
              <a:rPr lang="sv-SE" sz="1400" b="1" dirty="0">
                <a:solidFill>
                  <a:schemeClr val="accent1"/>
                </a:solidFill>
                <a:latin typeface="Gill Sans MT" charset="0"/>
                <a:cs typeface="Times New Roman" pitchFamily="18" charset="0"/>
              </a:rPr>
              <a:t>MINA VIKTIGASTE UPPGIFTER</a:t>
            </a:r>
          </a:p>
          <a:p>
            <a:endParaRPr lang="sv-SE" sz="1400" b="1" dirty="0">
              <a:solidFill>
                <a:schemeClr val="accent1"/>
              </a:solidFill>
              <a:latin typeface="Gill Sans MT" charset="0"/>
              <a:cs typeface="Times New Roman" pitchFamily="18" charset="0"/>
            </a:endParaRPr>
          </a:p>
          <a:p>
            <a:r>
              <a:rPr lang="sv-SE" sz="1400" b="1" dirty="0">
                <a:solidFill>
                  <a:schemeClr val="accent1"/>
                </a:solidFill>
                <a:latin typeface="Gill Sans MT" charset="0"/>
                <a:cs typeface="Times New Roman" pitchFamily="18" charset="0"/>
              </a:rPr>
              <a:t>1.</a:t>
            </a:r>
          </a:p>
          <a:p>
            <a:endParaRPr lang="sv-SE" sz="1400" b="1" dirty="0">
              <a:solidFill>
                <a:schemeClr val="accent1"/>
              </a:solidFill>
              <a:latin typeface="Gill Sans MT" charset="0"/>
              <a:cs typeface="Times New Roman" pitchFamily="18" charset="0"/>
            </a:endParaRPr>
          </a:p>
          <a:p>
            <a:r>
              <a:rPr lang="sv-SE" sz="1400" b="1" dirty="0">
                <a:solidFill>
                  <a:schemeClr val="accent1"/>
                </a:solidFill>
                <a:latin typeface="Gill Sans MT" charset="0"/>
                <a:cs typeface="Times New Roman" pitchFamily="18" charset="0"/>
              </a:rPr>
              <a:t>2.</a:t>
            </a:r>
          </a:p>
          <a:p>
            <a:endParaRPr lang="sv-SE" sz="1400" b="1" dirty="0">
              <a:solidFill>
                <a:schemeClr val="accent1"/>
              </a:solidFill>
              <a:latin typeface="Gill Sans MT" charset="0"/>
              <a:cs typeface="Times New Roman" pitchFamily="18" charset="0"/>
            </a:endParaRPr>
          </a:p>
          <a:p>
            <a:r>
              <a:rPr lang="sv-SE" sz="1400" b="1" dirty="0">
                <a:solidFill>
                  <a:schemeClr val="accent1"/>
                </a:solidFill>
                <a:latin typeface="Gill Sans MT" charset="0"/>
                <a:cs typeface="Times New Roman" pitchFamily="18" charset="0"/>
              </a:rPr>
              <a:t>3.</a:t>
            </a:r>
          </a:p>
          <a:p>
            <a:endParaRPr lang="sv-SE" sz="1400" b="1" dirty="0">
              <a:solidFill>
                <a:schemeClr val="accent1"/>
              </a:solidFill>
              <a:latin typeface="Gill Sans MT" charset="0"/>
              <a:cs typeface="Times New Roman" pitchFamily="18" charset="0"/>
            </a:endParaRPr>
          </a:p>
          <a:p>
            <a:r>
              <a:rPr lang="sv-SE" sz="1400" b="1" dirty="0">
                <a:solidFill>
                  <a:schemeClr val="accent1"/>
                </a:solidFill>
                <a:latin typeface="Gill Sans MT" charset="0"/>
                <a:cs typeface="Times New Roman" pitchFamily="18" charset="0"/>
              </a:rPr>
              <a:t>4.</a:t>
            </a:r>
          </a:p>
          <a:p>
            <a:endParaRPr lang="sv-SE" sz="1400" b="1" dirty="0">
              <a:solidFill>
                <a:schemeClr val="accent1"/>
              </a:solidFill>
              <a:latin typeface="Gill Sans MT" charset="0"/>
              <a:cs typeface="Times New Roman" pitchFamily="18" charset="0"/>
            </a:endParaRPr>
          </a:p>
          <a:p>
            <a:r>
              <a:rPr lang="sv-SE" sz="1400" b="1" dirty="0">
                <a:solidFill>
                  <a:schemeClr val="accent1"/>
                </a:solidFill>
                <a:latin typeface="Gill Sans MT" charset="0"/>
                <a:cs typeface="Times New Roman" pitchFamily="18" charset="0"/>
              </a:rPr>
              <a:t>5.</a:t>
            </a:r>
          </a:p>
          <a:p>
            <a:endParaRPr lang="sv-SE" sz="1400" b="1" dirty="0">
              <a:solidFill>
                <a:srgbClr val="33CC33"/>
              </a:solidFill>
              <a:latin typeface="Gill Sans MT" charset="0"/>
              <a:cs typeface="Times New Roman" pitchFamily="18" charset="0"/>
            </a:endParaRPr>
          </a:p>
        </p:txBody>
      </p:sp>
    </p:spTree>
    <p:extLst>
      <p:ext uri="{BB962C8B-B14F-4D97-AF65-F5344CB8AC3E}">
        <p14:creationId xmlns:p14="http://schemas.microsoft.com/office/powerpoint/2010/main" val="2335872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usselbitar">
            <a:extLst>
              <a:ext uri="{FF2B5EF4-FFF2-40B4-BE49-F238E27FC236}">
                <a16:creationId xmlns:a16="http://schemas.microsoft.com/office/drawing/2014/main" id="{4B87C56F-65BC-7288-2C7F-22AF37A5E25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Platshållare för innehåll 2">
            <a:extLst>
              <a:ext uri="{FF2B5EF4-FFF2-40B4-BE49-F238E27FC236}">
                <a16:creationId xmlns:a16="http://schemas.microsoft.com/office/drawing/2014/main" id="{B4F9279F-6696-E2B9-7309-35D765093C32}"/>
              </a:ext>
            </a:extLst>
          </p:cNvPr>
          <p:cNvSpPr>
            <a:spLocks noGrp="1"/>
          </p:cNvSpPr>
          <p:nvPr>
            <p:ph idx="1"/>
          </p:nvPr>
        </p:nvSpPr>
        <p:spPr>
          <a:xfrm>
            <a:off x="6533292" y="245147"/>
            <a:ext cx="5063240" cy="5082272"/>
          </a:xfrm>
        </p:spPr>
        <p:txBody>
          <a:bodyPr anchor="t">
            <a:noAutofit/>
          </a:bodyPr>
          <a:lstStyle/>
          <a:p>
            <a:pPr marL="0" indent="0">
              <a:lnSpc>
                <a:spcPct val="115000"/>
              </a:lnSpc>
              <a:buNone/>
            </a:pPr>
            <a:r>
              <a:rPr lang="en-US" sz="1600" dirty="0">
                <a:solidFill>
                  <a:srgbClr val="FFC000"/>
                </a:solidFill>
              </a:rPr>
              <a:t>Block 9 – </a:t>
            </a:r>
            <a:r>
              <a:rPr lang="en-US" sz="1600" dirty="0" err="1">
                <a:solidFill>
                  <a:srgbClr val="FFC000"/>
                </a:solidFill>
              </a:rPr>
              <a:t>Att</a:t>
            </a:r>
            <a:r>
              <a:rPr lang="en-US" sz="1600" dirty="0">
                <a:solidFill>
                  <a:srgbClr val="FFC000"/>
                </a:solidFill>
              </a:rPr>
              <a:t> </a:t>
            </a:r>
            <a:r>
              <a:rPr lang="en-US" sz="1600" dirty="0" err="1">
                <a:solidFill>
                  <a:srgbClr val="FFC000"/>
                </a:solidFill>
              </a:rPr>
              <a:t>leda</a:t>
            </a:r>
            <a:r>
              <a:rPr lang="en-US" sz="1600" dirty="0">
                <a:solidFill>
                  <a:srgbClr val="FFC000"/>
                </a:solidFill>
              </a:rPr>
              <a:t> </a:t>
            </a:r>
            <a:r>
              <a:rPr lang="en-US" sz="1600" dirty="0" err="1">
                <a:solidFill>
                  <a:srgbClr val="FFC000"/>
                </a:solidFill>
              </a:rPr>
              <a:t>i</a:t>
            </a:r>
            <a:r>
              <a:rPr lang="en-US" sz="1600" dirty="0">
                <a:solidFill>
                  <a:srgbClr val="FFC000"/>
                </a:solidFill>
              </a:rPr>
              <a:t> </a:t>
            </a:r>
            <a:r>
              <a:rPr lang="en-US" sz="1600" dirty="0" err="1">
                <a:solidFill>
                  <a:srgbClr val="FFC000"/>
                </a:solidFill>
              </a:rPr>
              <a:t>förändring</a:t>
            </a:r>
            <a:endParaRPr lang="en-US" sz="1600" dirty="0">
              <a:solidFill>
                <a:srgbClr val="FFC000"/>
              </a:solidFill>
            </a:endParaRPr>
          </a:p>
          <a:p>
            <a:pPr marL="342900" indent="-342900">
              <a:lnSpc>
                <a:spcPct val="115000"/>
              </a:lnSpc>
              <a:buFont typeface="Arial" panose="020B0604020202020204" pitchFamily="34" charset="0"/>
              <a:buChar char="•"/>
            </a:pPr>
            <a:r>
              <a:rPr lang="en-US" sz="1600" dirty="0" err="1"/>
              <a:t>Hur</a:t>
            </a:r>
            <a:r>
              <a:rPr lang="en-US" sz="1600" dirty="0"/>
              <a:t> </a:t>
            </a:r>
            <a:r>
              <a:rPr lang="en-US" sz="1600" dirty="0" err="1"/>
              <a:t>leder</a:t>
            </a:r>
            <a:r>
              <a:rPr lang="en-US" sz="1600" dirty="0"/>
              <a:t> du I </a:t>
            </a:r>
            <a:r>
              <a:rPr lang="en-US" sz="1600" dirty="0" err="1"/>
              <a:t>förändring</a:t>
            </a:r>
            <a:r>
              <a:rPr lang="en-US" sz="1600" dirty="0"/>
              <a:t>, </a:t>
            </a:r>
            <a:r>
              <a:rPr lang="en-US" sz="1600" dirty="0" err="1"/>
              <a:t>varför</a:t>
            </a:r>
            <a:r>
              <a:rPr lang="en-US" sz="1600" dirty="0"/>
              <a:t> </a:t>
            </a:r>
            <a:r>
              <a:rPr lang="en-US" sz="1600" dirty="0" err="1"/>
              <a:t>vill</a:t>
            </a:r>
            <a:r>
              <a:rPr lang="en-US" sz="1600" dirty="0"/>
              <a:t> </a:t>
            </a:r>
            <a:r>
              <a:rPr lang="en-US" sz="1600" dirty="0" err="1"/>
              <a:t>inte</a:t>
            </a:r>
            <a:r>
              <a:rPr lang="en-US" sz="1600" dirty="0"/>
              <a:t> </a:t>
            </a:r>
            <a:r>
              <a:rPr lang="en-US" sz="1600" dirty="0" err="1"/>
              <a:t>alla</a:t>
            </a:r>
            <a:r>
              <a:rPr lang="en-US" sz="1600" dirty="0"/>
              <a:t> </a:t>
            </a:r>
            <a:r>
              <a:rPr lang="en-US" sz="1600" dirty="0" err="1"/>
              <a:t>följa</a:t>
            </a:r>
            <a:r>
              <a:rPr lang="en-US" sz="1600" dirty="0"/>
              <a:t> </a:t>
            </a:r>
            <a:r>
              <a:rPr lang="en-US" sz="1600" dirty="0" err="1"/>
              <a:t>fattade</a:t>
            </a:r>
            <a:r>
              <a:rPr lang="en-US" sz="1600" dirty="0"/>
              <a:t> </a:t>
            </a:r>
            <a:r>
              <a:rPr lang="en-US" sz="1600" dirty="0" err="1"/>
              <a:t>beslut</a:t>
            </a:r>
            <a:r>
              <a:rPr lang="en-US" sz="1600" dirty="0"/>
              <a:t>, </a:t>
            </a:r>
            <a:r>
              <a:rPr lang="en-US" sz="1600" dirty="0" err="1"/>
              <a:t>hur</a:t>
            </a:r>
            <a:r>
              <a:rPr lang="en-US" sz="1600" dirty="0"/>
              <a:t> </a:t>
            </a:r>
            <a:r>
              <a:rPr lang="en-US" sz="1600" dirty="0" err="1"/>
              <a:t>når</a:t>
            </a:r>
            <a:r>
              <a:rPr lang="en-US" sz="1600" dirty="0"/>
              <a:t> vi </a:t>
            </a:r>
            <a:r>
              <a:rPr lang="en-US" sz="1600" dirty="0" err="1"/>
              <a:t>framgång</a:t>
            </a:r>
            <a:r>
              <a:rPr lang="en-US" sz="1600" dirty="0"/>
              <a:t> </a:t>
            </a:r>
            <a:r>
              <a:rPr lang="en-US" sz="1600" dirty="0" err="1"/>
              <a:t>i</a:t>
            </a:r>
            <a:r>
              <a:rPr lang="en-US" sz="1600" dirty="0"/>
              <a:t> </a:t>
            </a:r>
            <a:r>
              <a:rPr lang="en-US" sz="1600" dirty="0" err="1"/>
              <a:t>en</a:t>
            </a:r>
            <a:r>
              <a:rPr lang="en-US" sz="1600" dirty="0"/>
              <a:t> </a:t>
            </a:r>
            <a:r>
              <a:rPr lang="en-US" sz="1600" dirty="0" err="1"/>
              <a:t>föränderlig</a:t>
            </a:r>
            <a:r>
              <a:rPr lang="en-US" sz="1600" dirty="0"/>
              <a:t> </a:t>
            </a:r>
            <a:r>
              <a:rPr lang="en-US" sz="1600" dirty="0" err="1"/>
              <a:t>vardag</a:t>
            </a:r>
            <a:r>
              <a:rPr lang="en-US" sz="1600" dirty="0"/>
              <a:t>?</a:t>
            </a:r>
          </a:p>
          <a:p>
            <a:pPr marL="342900" indent="-342900">
              <a:lnSpc>
                <a:spcPct val="115000"/>
              </a:lnSpc>
              <a:buFont typeface="Arial" panose="020B0604020202020204" pitchFamily="34" charset="0"/>
              <a:buChar char="•"/>
            </a:pPr>
            <a:endParaRPr lang="en-US" sz="1600" dirty="0"/>
          </a:p>
          <a:p>
            <a:pPr marL="0" indent="0">
              <a:lnSpc>
                <a:spcPct val="115000"/>
              </a:lnSpc>
              <a:buNone/>
            </a:pPr>
            <a:r>
              <a:rPr lang="en-US" sz="1600" dirty="0">
                <a:solidFill>
                  <a:srgbClr val="FFC000"/>
                </a:solidFill>
              </a:rPr>
              <a:t>Block 10 – </a:t>
            </a:r>
            <a:r>
              <a:rPr lang="en-US" sz="1600" dirty="0" err="1">
                <a:solidFill>
                  <a:srgbClr val="FFC000"/>
                </a:solidFill>
              </a:rPr>
              <a:t>Situationsanpassat</a:t>
            </a:r>
            <a:r>
              <a:rPr lang="en-US" sz="1600" dirty="0">
                <a:solidFill>
                  <a:srgbClr val="FFC000"/>
                </a:solidFill>
              </a:rPr>
              <a:t> </a:t>
            </a:r>
            <a:r>
              <a:rPr lang="en-US" sz="1600" dirty="0" err="1">
                <a:solidFill>
                  <a:srgbClr val="FFC000"/>
                </a:solidFill>
              </a:rPr>
              <a:t>ledarskap</a:t>
            </a:r>
            <a:endParaRPr lang="en-US" sz="1600" dirty="0">
              <a:solidFill>
                <a:srgbClr val="FFC000"/>
              </a:solidFill>
            </a:endParaRPr>
          </a:p>
          <a:p>
            <a:pPr marL="342900" indent="-342900">
              <a:lnSpc>
                <a:spcPct val="115000"/>
              </a:lnSpc>
              <a:buFont typeface="Arial" panose="020B0604020202020204" pitchFamily="34" charset="0"/>
              <a:buChar char="•"/>
            </a:pPr>
            <a:r>
              <a:rPr lang="en-US" sz="1600" dirty="0" err="1"/>
              <a:t>Vad</a:t>
            </a:r>
            <a:r>
              <a:rPr lang="en-US" sz="1600" dirty="0"/>
              <a:t> </a:t>
            </a:r>
            <a:r>
              <a:rPr lang="en-US" sz="1600" dirty="0" err="1"/>
              <a:t>behöver</a:t>
            </a:r>
            <a:r>
              <a:rPr lang="en-US" sz="1600" dirty="0"/>
              <a:t> du </a:t>
            </a:r>
            <a:r>
              <a:rPr lang="en-US" sz="1600" dirty="0" err="1"/>
              <a:t>tänka</a:t>
            </a:r>
            <a:r>
              <a:rPr lang="en-US" sz="1600" dirty="0"/>
              <a:t> </a:t>
            </a:r>
            <a:r>
              <a:rPr lang="en-US" sz="1600" dirty="0" err="1"/>
              <a:t>på</a:t>
            </a:r>
            <a:r>
              <a:rPr lang="en-US" sz="1600" dirty="0"/>
              <a:t>, </a:t>
            </a:r>
            <a:r>
              <a:rPr lang="en-US" sz="1600" dirty="0" err="1"/>
              <a:t>hur</a:t>
            </a:r>
            <a:r>
              <a:rPr lang="en-US" sz="1600" dirty="0"/>
              <a:t> </a:t>
            </a:r>
            <a:r>
              <a:rPr lang="en-US" sz="1600" dirty="0" err="1"/>
              <a:t>leder</a:t>
            </a:r>
            <a:r>
              <a:rPr lang="en-US" sz="1600" dirty="0"/>
              <a:t> du </a:t>
            </a:r>
            <a:r>
              <a:rPr lang="en-US" sz="1600" dirty="0" err="1"/>
              <a:t>olika</a:t>
            </a:r>
            <a:r>
              <a:rPr lang="en-US" sz="1600" dirty="0"/>
              <a:t> </a:t>
            </a:r>
            <a:r>
              <a:rPr lang="en-US" sz="1600" dirty="0" err="1"/>
              <a:t>personer</a:t>
            </a:r>
            <a:r>
              <a:rPr lang="en-US" sz="1600" dirty="0"/>
              <a:t> I </a:t>
            </a:r>
            <a:r>
              <a:rPr lang="en-US" sz="1600" dirty="0" err="1"/>
              <a:t>olika</a:t>
            </a:r>
            <a:r>
              <a:rPr lang="en-US" sz="1600" dirty="0"/>
              <a:t> </a:t>
            </a:r>
            <a:r>
              <a:rPr lang="en-US" sz="1600" dirty="0" err="1"/>
              <a:t>situationer</a:t>
            </a:r>
            <a:r>
              <a:rPr lang="en-US" sz="1600" dirty="0"/>
              <a:t>? </a:t>
            </a:r>
          </a:p>
          <a:p>
            <a:pPr marL="342900" indent="-342900">
              <a:lnSpc>
                <a:spcPct val="115000"/>
              </a:lnSpc>
              <a:buFont typeface="Arial" panose="020B0604020202020204" pitchFamily="34" charset="0"/>
              <a:buChar char="•"/>
            </a:pPr>
            <a:r>
              <a:rPr lang="en-US" sz="1600" dirty="0" err="1"/>
              <a:t>Vad</a:t>
            </a:r>
            <a:r>
              <a:rPr lang="en-US" sz="1600" dirty="0"/>
              <a:t> </a:t>
            </a:r>
            <a:r>
              <a:rPr lang="en-US" sz="1600" dirty="0" err="1"/>
              <a:t>är</a:t>
            </a:r>
            <a:r>
              <a:rPr lang="en-US" sz="1600" dirty="0"/>
              <a:t> </a:t>
            </a:r>
            <a:r>
              <a:rPr lang="en-US" sz="1600" dirty="0" err="1"/>
              <a:t>rätt</a:t>
            </a:r>
            <a:r>
              <a:rPr lang="en-US" sz="1600" dirty="0"/>
              <a:t> </a:t>
            </a:r>
            <a:r>
              <a:rPr lang="en-US" sz="1600" dirty="0" err="1"/>
              <a:t>och</a:t>
            </a:r>
            <a:r>
              <a:rPr lang="en-US" sz="1600" dirty="0"/>
              <a:t> </a:t>
            </a:r>
            <a:r>
              <a:rPr lang="en-US" sz="1600" dirty="0" err="1"/>
              <a:t>vad</a:t>
            </a:r>
            <a:r>
              <a:rPr lang="en-US" sz="1600" dirty="0"/>
              <a:t> </a:t>
            </a:r>
            <a:r>
              <a:rPr lang="en-US" sz="1600" dirty="0" err="1"/>
              <a:t>är</a:t>
            </a:r>
            <a:r>
              <a:rPr lang="en-US" sz="1600" dirty="0"/>
              <a:t> </a:t>
            </a:r>
            <a:r>
              <a:rPr lang="en-US" sz="1600" dirty="0" err="1"/>
              <a:t>fel</a:t>
            </a:r>
            <a:r>
              <a:rPr lang="en-US" sz="1600" dirty="0"/>
              <a:t>?</a:t>
            </a:r>
          </a:p>
          <a:p>
            <a:pPr marL="0" indent="0">
              <a:lnSpc>
                <a:spcPct val="115000"/>
              </a:lnSpc>
              <a:buNone/>
            </a:pPr>
            <a:endParaRPr lang="sv-SE" sz="1600" b="1" dirty="0"/>
          </a:p>
          <a:p>
            <a:pPr marL="0" indent="0">
              <a:lnSpc>
                <a:spcPct val="115000"/>
              </a:lnSpc>
              <a:buNone/>
            </a:pPr>
            <a:r>
              <a:rPr lang="en-US" sz="1600" dirty="0">
                <a:solidFill>
                  <a:srgbClr val="FFC000"/>
                </a:solidFill>
              </a:rPr>
              <a:t>Block 11 – Coaching </a:t>
            </a:r>
            <a:r>
              <a:rPr lang="en-US" sz="1600" dirty="0" err="1">
                <a:solidFill>
                  <a:srgbClr val="FFC000"/>
                </a:solidFill>
              </a:rPr>
              <a:t>och</a:t>
            </a:r>
            <a:r>
              <a:rPr lang="en-US" sz="1600" dirty="0">
                <a:solidFill>
                  <a:srgbClr val="FFC000"/>
                </a:solidFill>
              </a:rPr>
              <a:t> </a:t>
            </a:r>
            <a:r>
              <a:rPr lang="en-US" sz="1600" dirty="0" err="1">
                <a:solidFill>
                  <a:srgbClr val="FFC000"/>
                </a:solidFill>
              </a:rPr>
              <a:t>coachande</a:t>
            </a:r>
            <a:r>
              <a:rPr lang="en-US" sz="1600" dirty="0">
                <a:solidFill>
                  <a:srgbClr val="FFC000"/>
                </a:solidFill>
              </a:rPr>
              <a:t> </a:t>
            </a:r>
            <a:r>
              <a:rPr lang="en-US" sz="1600" dirty="0" err="1">
                <a:solidFill>
                  <a:srgbClr val="FFC000"/>
                </a:solidFill>
              </a:rPr>
              <a:t>ledarskap</a:t>
            </a:r>
            <a:endParaRPr lang="en-US" sz="1600" dirty="0">
              <a:solidFill>
                <a:srgbClr val="FFC000"/>
              </a:solidFill>
            </a:endParaRPr>
          </a:p>
          <a:p>
            <a:pPr marL="342900" indent="-342900">
              <a:lnSpc>
                <a:spcPct val="115000"/>
              </a:lnSpc>
            </a:pPr>
            <a:r>
              <a:rPr lang="sv-SE" sz="1600" dirty="0"/>
              <a:t>Varför coaching och varför behöver människor ledare?</a:t>
            </a:r>
            <a:endParaRPr lang="en-US" sz="1600" dirty="0"/>
          </a:p>
          <a:p>
            <a:pPr marL="0" indent="0">
              <a:lnSpc>
                <a:spcPct val="115000"/>
              </a:lnSpc>
              <a:buNone/>
            </a:pPr>
            <a:endParaRPr lang="en-US" sz="1600" dirty="0"/>
          </a:p>
          <a:p>
            <a:pPr marL="0" indent="0">
              <a:lnSpc>
                <a:spcPct val="115000"/>
              </a:lnSpc>
              <a:buNone/>
            </a:pPr>
            <a:r>
              <a:rPr lang="en-US" sz="1600" dirty="0">
                <a:solidFill>
                  <a:srgbClr val="FFC000"/>
                </a:solidFill>
              </a:rPr>
              <a:t>Block 12 – Leda under press</a:t>
            </a:r>
          </a:p>
          <a:p>
            <a:pPr marL="342900" indent="-342900">
              <a:lnSpc>
                <a:spcPct val="115000"/>
              </a:lnSpc>
            </a:pPr>
            <a:r>
              <a:rPr lang="nb-NO" sz="1600" dirty="0" err="1"/>
              <a:t>Hur</a:t>
            </a:r>
            <a:r>
              <a:rPr lang="nb-NO" sz="1600" dirty="0"/>
              <a:t> </a:t>
            </a:r>
            <a:r>
              <a:rPr lang="nb-NO" sz="1600" dirty="0" err="1"/>
              <a:t>agerar</a:t>
            </a:r>
            <a:r>
              <a:rPr lang="nb-NO" sz="1600" dirty="0"/>
              <a:t> du </a:t>
            </a:r>
            <a:r>
              <a:rPr lang="nb-NO" sz="1600" dirty="0" err="1"/>
              <a:t>själv</a:t>
            </a:r>
            <a:r>
              <a:rPr lang="nb-NO" sz="1600" dirty="0"/>
              <a:t> under press? Vad </a:t>
            </a:r>
            <a:r>
              <a:rPr lang="nb-NO" sz="1600" dirty="0" err="1"/>
              <a:t>behöver</a:t>
            </a:r>
            <a:r>
              <a:rPr lang="nb-NO" sz="1600" dirty="0"/>
              <a:t> du ha koll på </a:t>
            </a:r>
            <a:r>
              <a:rPr lang="nb-NO" sz="1600" dirty="0" err="1"/>
              <a:t>och</a:t>
            </a:r>
            <a:r>
              <a:rPr lang="nb-NO" sz="1600" dirty="0"/>
              <a:t> vad kan du </a:t>
            </a:r>
            <a:r>
              <a:rPr lang="nb-NO" sz="1600" dirty="0" err="1"/>
              <a:t>göra</a:t>
            </a:r>
            <a:r>
              <a:rPr lang="nb-NO" sz="1600" dirty="0"/>
              <a:t> </a:t>
            </a:r>
            <a:r>
              <a:rPr lang="nb-NO" sz="1600" dirty="0" err="1"/>
              <a:t>för</a:t>
            </a:r>
            <a:r>
              <a:rPr lang="nb-NO" sz="1600" dirty="0"/>
              <a:t> att </a:t>
            </a:r>
            <a:r>
              <a:rPr lang="nb-NO" sz="1600" dirty="0" err="1"/>
              <a:t>förbereda</a:t>
            </a:r>
            <a:r>
              <a:rPr lang="nb-NO" sz="1600" dirty="0"/>
              <a:t> </a:t>
            </a:r>
            <a:r>
              <a:rPr lang="nb-NO" sz="1600" dirty="0" err="1"/>
              <a:t>dig</a:t>
            </a:r>
            <a:r>
              <a:rPr lang="nb-NO" sz="1600" dirty="0"/>
              <a:t>?</a:t>
            </a:r>
            <a:endParaRPr lang="sv-SE" sz="1600" dirty="0"/>
          </a:p>
        </p:txBody>
      </p:sp>
    </p:spTree>
    <p:extLst>
      <p:ext uri="{BB962C8B-B14F-4D97-AF65-F5344CB8AC3E}">
        <p14:creationId xmlns:p14="http://schemas.microsoft.com/office/powerpoint/2010/main" val="18537915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851F34-BE51-81A8-0713-DE04D2DD32E9}"/>
              </a:ext>
            </a:extLst>
          </p:cNvPr>
          <p:cNvSpPr>
            <a:spLocks noGrp="1"/>
          </p:cNvSpPr>
          <p:nvPr>
            <p:ph type="body" sz="quarter" idx="12"/>
          </p:nvPr>
        </p:nvSpPr>
        <p:spPr/>
        <p:txBody>
          <a:bodyPr/>
          <a:lstStyle/>
          <a:p>
            <a:r>
              <a:rPr lang="sv-SE" dirty="0"/>
              <a:t>Självledarskap i förändring</a:t>
            </a:r>
          </a:p>
        </p:txBody>
      </p:sp>
    </p:spTree>
    <p:extLst>
      <p:ext uri="{BB962C8B-B14F-4D97-AF65-F5344CB8AC3E}">
        <p14:creationId xmlns:p14="http://schemas.microsoft.com/office/powerpoint/2010/main" val="18237011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1098B3-6554-4FDB-BC0D-D3FBF880B407}"/>
              </a:ext>
            </a:extLst>
          </p:cNvPr>
          <p:cNvSpPr>
            <a:spLocks noGrp="1"/>
          </p:cNvSpPr>
          <p:nvPr>
            <p:ph type="title"/>
          </p:nvPr>
        </p:nvSpPr>
        <p:spPr>
          <a:xfrm>
            <a:off x="639283" y="-1"/>
            <a:ext cx="10945480" cy="1347537"/>
          </a:xfrm>
        </p:spPr>
        <p:txBody>
          <a:bodyPr>
            <a:normAutofit fontScale="90000"/>
          </a:bodyPr>
          <a:lstStyle/>
          <a:p>
            <a:br>
              <a:rPr lang="nb-NO" dirty="0"/>
            </a:br>
            <a:r>
              <a:rPr lang="nb-NO" sz="4400" dirty="0"/>
              <a:t>Din egen </a:t>
            </a:r>
            <a:r>
              <a:rPr lang="nb-NO" sz="4400" dirty="0" err="1"/>
              <a:t>förändringsbenägenhet</a:t>
            </a:r>
            <a:r>
              <a:rPr lang="nb-NO" sz="4400" dirty="0"/>
              <a:t> </a:t>
            </a:r>
            <a:br>
              <a:rPr lang="nb-NO" sz="3600" dirty="0"/>
            </a:br>
            <a:r>
              <a:rPr lang="nb-NO" sz="4400" dirty="0"/>
              <a:t>- 3 </a:t>
            </a:r>
            <a:r>
              <a:rPr lang="nb-NO" sz="4400" dirty="0" err="1"/>
              <a:t>dimensioner</a:t>
            </a:r>
            <a:endParaRPr lang="nb-NO" sz="3600" dirty="0"/>
          </a:p>
        </p:txBody>
      </p:sp>
      <p:pic>
        <p:nvPicPr>
          <p:cNvPr id="4" name="Picture 3">
            <a:extLst>
              <a:ext uri="{FF2B5EF4-FFF2-40B4-BE49-F238E27FC236}">
                <a16:creationId xmlns:a16="http://schemas.microsoft.com/office/drawing/2014/main" id="{E3DEDF58-F85F-CCFF-E1C7-6DBD83333C01}"/>
              </a:ext>
            </a:extLst>
          </p:cNvPr>
          <p:cNvPicPr>
            <a:picLocks noChangeAspect="1"/>
          </p:cNvPicPr>
          <p:nvPr/>
        </p:nvPicPr>
        <p:blipFill>
          <a:blip r:embed="rId2"/>
          <a:stretch>
            <a:fillRect/>
          </a:stretch>
        </p:blipFill>
        <p:spPr>
          <a:xfrm>
            <a:off x="4685804" y="2075597"/>
            <a:ext cx="7415061" cy="4782403"/>
          </a:xfrm>
          <a:prstGeom prst="rect">
            <a:avLst/>
          </a:prstGeom>
        </p:spPr>
      </p:pic>
    </p:spTree>
    <p:extLst>
      <p:ext uri="{BB962C8B-B14F-4D97-AF65-F5344CB8AC3E}">
        <p14:creationId xmlns:p14="http://schemas.microsoft.com/office/powerpoint/2010/main" val="39796321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Rectangle 7"/>
          <p:cNvSpPr>
            <a:spLocks noChangeArrowheads="1"/>
          </p:cNvSpPr>
          <p:nvPr/>
        </p:nvSpPr>
        <p:spPr bwMode="auto">
          <a:xfrm>
            <a:off x="7680325" y="3828746"/>
            <a:ext cx="2744788" cy="461962"/>
          </a:xfrm>
          <a:prstGeom prst="rect">
            <a:avLst/>
          </a:prstGeom>
          <a:solidFill>
            <a:srgbClr val="6B7966"/>
          </a:solidFill>
          <a:ln w="9525">
            <a:solidFill>
              <a:schemeClr val="accent5"/>
            </a:solid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Electrolux Sans SemiBold"/>
                <a:ea typeface="ＭＳ Ｐゴシック" panose="020B0600070205080204" pitchFamily="34" charset="-128"/>
                <a:cs typeface="Arial" charset="0"/>
              </a:rPr>
              <a:t>SJÄLVTILLIT</a:t>
            </a:r>
            <a:endParaRPr kumimoji="0" lang="en-US" sz="18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endParaRPr>
          </a:p>
        </p:txBody>
      </p:sp>
      <p:sp>
        <p:nvSpPr>
          <p:cNvPr id="148490" name="Rectangle 10"/>
          <p:cNvSpPr>
            <a:spLocks noChangeArrowheads="1"/>
          </p:cNvSpPr>
          <p:nvPr/>
        </p:nvSpPr>
        <p:spPr bwMode="auto">
          <a:xfrm>
            <a:off x="1841501" y="3828746"/>
            <a:ext cx="2670175" cy="461962"/>
          </a:xfrm>
          <a:prstGeom prst="rect">
            <a:avLst/>
          </a:prstGeom>
          <a:solidFill>
            <a:srgbClr val="6B7966"/>
          </a:solidFill>
          <a:ln w="9525">
            <a:solidFill>
              <a:schemeClr val="accent5"/>
            </a:solid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rPr>
              <a:t>SJÄLVKÄNNEDOM</a:t>
            </a:r>
          </a:p>
        </p:txBody>
      </p:sp>
      <p:sp>
        <p:nvSpPr>
          <p:cNvPr id="148493" name="Rectangle 13"/>
          <p:cNvSpPr>
            <a:spLocks noChangeArrowheads="1"/>
          </p:cNvSpPr>
          <p:nvPr/>
        </p:nvSpPr>
        <p:spPr bwMode="auto">
          <a:xfrm>
            <a:off x="4727575" y="3828746"/>
            <a:ext cx="2719388" cy="461962"/>
          </a:xfrm>
          <a:prstGeom prst="rect">
            <a:avLst/>
          </a:prstGeom>
          <a:solidFill>
            <a:srgbClr val="6B7966"/>
          </a:solidFill>
          <a:ln w="9525">
            <a:solidFill>
              <a:schemeClr val="accent5"/>
            </a:solid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rPr>
              <a:t>SJÄLVKONTROLL</a:t>
            </a:r>
          </a:p>
        </p:txBody>
      </p:sp>
      <p:pic>
        <p:nvPicPr>
          <p:cNvPr id="10" name="Picture 9">
            <a:extLst>
              <a:ext uri="{FF2B5EF4-FFF2-40B4-BE49-F238E27FC236}">
                <a16:creationId xmlns:a16="http://schemas.microsoft.com/office/drawing/2014/main" id="{D9FCDB4F-C3AE-490D-9E8E-BE5D61E7B3DB}"/>
              </a:ext>
            </a:extLst>
          </p:cNvPr>
          <p:cNvPicPr>
            <a:picLocks noChangeAspect="1"/>
          </p:cNvPicPr>
          <p:nvPr/>
        </p:nvPicPr>
        <p:blipFill>
          <a:blip r:embed="rId4"/>
          <a:stretch>
            <a:fillRect/>
          </a:stretch>
        </p:blipFill>
        <p:spPr>
          <a:xfrm>
            <a:off x="3745793" y="107407"/>
            <a:ext cx="4882915" cy="3593697"/>
          </a:xfrm>
          <a:prstGeom prst="rect">
            <a:avLst/>
          </a:prstGeom>
        </p:spPr>
      </p:pic>
      <p:sp>
        <p:nvSpPr>
          <p:cNvPr id="11" name="TextBox 10">
            <a:extLst>
              <a:ext uri="{FF2B5EF4-FFF2-40B4-BE49-F238E27FC236}">
                <a16:creationId xmlns:a16="http://schemas.microsoft.com/office/drawing/2014/main" id="{B2BB9BC7-3B97-4930-876F-EDF563F4DAE9}"/>
              </a:ext>
            </a:extLst>
          </p:cNvPr>
          <p:cNvSpPr txBox="1"/>
          <p:nvPr/>
        </p:nvSpPr>
        <p:spPr>
          <a:xfrm>
            <a:off x="10917876" y="290399"/>
            <a:ext cx="1054442" cy="77765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prstClr val="black"/>
              </a:solidFill>
              <a:effectLst/>
              <a:uLnTx/>
              <a:uFillTx/>
              <a:latin typeface="Electrolux Sans Regular"/>
              <a:ea typeface="+mn-ea"/>
              <a:cs typeface="+mn-cs"/>
            </a:endParaRPr>
          </a:p>
        </p:txBody>
      </p:sp>
      <p:sp>
        <p:nvSpPr>
          <p:cNvPr id="5" name="TextBox 4">
            <a:extLst>
              <a:ext uri="{FF2B5EF4-FFF2-40B4-BE49-F238E27FC236}">
                <a16:creationId xmlns:a16="http://schemas.microsoft.com/office/drawing/2014/main" id="{65178674-43FA-E31E-DE1C-A1DF60C43626}"/>
              </a:ext>
            </a:extLst>
          </p:cNvPr>
          <p:cNvSpPr txBox="1"/>
          <p:nvPr/>
        </p:nvSpPr>
        <p:spPr>
          <a:xfrm>
            <a:off x="1841501" y="4610100"/>
            <a:ext cx="2670175" cy="2031325"/>
          </a:xfrm>
          <a:prstGeom prst="rect">
            <a:avLst/>
          </a:prstGeom>
          <a:noFill/>
        </p:spPr>
        <p:txBody>
          <a:bodyPr wrap="square" rtlCol="0">
            <a:spAutoFit/>
          </a:bodyPr>
          <a:lstStyle/>
          <a:p>
            <a:r>
              <a:rPr lang="sv-SE" dirty="0"/>
              <a:t>Grad av medvetenhet om egna tankar, känslor och behov. </a:t>
            </a:r>
          </a:p>
          <a:p>
            <a:endParaRPr lang="sv-SE" dirty="0"/>
          </a:p>
          <a:p>
            <a:r>
              <a:rPr lang="sv-SE" dirty="0"/>
              <a:t>Att kunna ha ett "metaperspektiv" på sig själv.</a:t>
            </a:r>
          </a:p>
        </p:txBody>
      </p:sp>
      <p:sp>
        <p:nvSpPr>
          <p:cNvPr id="6" name="TextBox 5">
            <a:extLst>
              <a:ext uri="{FF2B5EF4-FFF2-40B4-BE49-F238E27FC236}">
                <a16:creationId xmlns:a16="http://schemas.microsoft.com/office/drawing/2014/main" id="{40DA45F0-FABE-24C4-A333-43E348B7440F}"/>
              </a:ext>
            </a:extLst>
          </p:cNvPr>
          <p:cNvSpPr txBox="1"/>
          <p:nvPr/>
        </p:nvSpPr>
        <p:spPr>
          <a:xfrm>
            <a:off x="4727575" y="4610100"/>
            <a:ext cx="2670175" cy="923330"/>
          </a:xfrm>
          <a:prstGeom prst="rect">
            <a:avLst/>
          </a:prstGeom>
          <a:noFill/>
        </p:spPr>
        <p:txBody>
          <a:bodyPr wrap="square" rtlCol="0">
            <a:spAutoFit/>
          </a:bodyPr>
          <a:lstStyle/>
          <a:p>
            <a:r>
              <a:rPr lang="sv-SE" dirty="0"/>
              <a:t>Förmåga att filtrera och kontrollera sina egna känslor</a:t>
            </a:r>
            <a:endParaRPr lang="nb-NO" dirty="0"/>
          </a:p>
        </p:txBody>
      </p:sp>
      <p:sp>
        <p:nvSpPr>
          <p:cNvPr id="7" name="TextBox 6">
            <a:extLst>
              <a:ext uri="{FF2B5EF4-FFF2-40B4-BE49-F238E27FC236}">
                <a16:creationId xmlns:a16="http://schemas.microsoft.com/office/drawing/2014/main" id="{F21633C6-491A-07AB-6710-5A4B2452F1CA}"/>
              </a:ext>
            </a:extLst>
          </p:cNvPr>
          <p:cNvSpPr txBox="1"/>
          <p:nvPr/>
        </p:nvSpPr>
        <p:spPr>
          <a:xfrm>
            <a:off x="7680325" y="4610099"/>
            <a:ext cx="2670175" cy="1200329"/>
          </a:xfrm>
          <a:prstGeom prst="rect">
            <a:avLst/>
          </a:prstGeom>
          <a:noFill/>
        </p:spPr>
        <p:txBody>
          <a:bodyPr wrap="square" rtlCol="0">
            <a:spAutoFit/>
          </a:bodyPr>
          <a:lstStyle/>
          <a:p>
            <a:r>
              <a:rPr lang="sv-SE" dirty="0"/>
              <a:t>Grad av självförtroende och självkänsla inför förändring</a:t>
            </a:r>
          </a:p>
          <a:p>
            <a:pPr marL="285750" indent="-285750">
              <a:buFont typeface="Arial" panose="020B0604020202020204" pitchFamily="34" charset="0"/>
              <a:buChar char="•"/>
            </a:pPr>
            <a:endParaRPr lang="nb-NO" dirty="0"/>
          </a:p>
        </p:txBody>
      </p:sp>
    </p:spTree>
    <p:custDataLst>
      <p:tags r:id="rId1"/>
    </p:custDataLst>
    <p:extLst>
      <p:ext uri="{BB962C8B-B14F-4D97-AF65-F5344CB8AC3E}">
        <p14:creationId xmlns:p14="http://schemas.microsoft.com/office/powerpoint/2010/main" val="403684449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Rectangle 7"/>
          <p:cNvSpPr>
            <a:spLocks noChangeArrowheads="1"/>
          </p:cNvSpPr>
          <p:nvPr/>
        </p:nvSpPr>
        <p:spPr bwMode="auto">
          <a:xfrm>
            <a:off x="7680325" y="3828746"/>
            <a:ext cx="2744788" cy="461962"/>
          </a:xfrm>
          <a:prstGeom prst="rect">
            <a:avLst/>
          </a:prstGeom>
          <a:solidFill>
            <a:srgbClr val="6B7966"/>
          </a:solidFill>
          <a:ln w="9525">
            <a:solidFill>
              <a:schemeClr val="accent5"/>
            </a:solid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rPr>
              <a:t>SJÄLVTILLIT</a:t>
            </a:r>
          </a:p>
        </p:txBody>
      </p:sp>
      <p:sp>
        <p:nvSpPr>
          <p:cNvPr id="148490" name="Rectangle 10"/>
          <p:cNvSpPr>
            <a:spLocks noChangeArrowheads="1"/>
          </p:cNvSpPr>
          <p:nvPr/>
        </p:nvSpPr>
        <p:spPr bwMode="auto">
          <a:xfrm>
            <a:off x="1841501" y="3828746"/>
            <a:ext cx="2670175" cy="461962"/>
          </a:xfrm>
          <a:prstGeom prst="rect">
            <a:avLst/>
          </a:prstGeom>
          <a:solidFill>
            <a:srgbClr val="6B7966"/>
          </a:solidFill>
          <a:ln w="9525">
            <a:solidFill>
              <a:schemeClr val="accent5"/>
            </a:solid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rPr>
              <a:t>SJÄLVKÄNNEDOM</a:t>
            </a:r>
          </a:p>
        </p:txBody>
      </p:sp>
      <p:sp>
        <p:nvSpPr>
          <p:cNvPr id="148493" name="Rectangle 13"/>
          <p:cNvSpPr>
            <a:spLocks noChangeArrowheads="1"/>
          </p:cNvSpPr>
          <p:nvPr/>
        </p:nvSpPr>
        <p:spPr bwMode="auto">
          <a:xfrm>
            <a:off x="4727575" y="3828746"/>
            <a:ext cx="2719388" cy="461962"/>
          </a:xfrm>
          <a:prstGeom prst="rect">
            <a:avLst/>
          </a:prstGeom>
          <a:solidFill>
            <a:srgbClr val="6B7966"/>
          </a:solidFill>
          <a:ln w="9525">
            <a:solidFill>
              <a:schemeClr val="accent5"/>
            </a:solid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rPr>
              <a:t>SJÄLVKONTROLL</a:t>
            </a:r>
          </a:p>
        </p:txBody>
      </p:sp>
      <p:pic>
        <p:nvPicPr>
          <p:cNvPr id="10" name="Picture 9">
            <a:extLst>
              <a:ext uri="{FF2B5EF4-FFF2-40B4-BE49-F238E27FC236}">
                <a16:creationId xmlns:a16="http://schemas.microsoft.com/office/drawing/2014/main" id="{D9FCDB4F-C3AE-490D-9E8E-BE5D61E7B3DB}"/>
              </a:ext>
            </a:extLst>
          </p:cNvPr>
          <p:cNvPicPr>
            <a:picLocks noChangeAspect="1"/>
          </p:cNvPicPr>
          <p:nvPr/>
        </p:nvPicPr>
        <p:blipFill>
          <a:blip r:embed="rId4"/>
          <a:stretch>
            <a:fillRect/>
          </a:stretch>
        </p:blipFill>
        <p:spPr>
          <a:xfrm>
            <a:off x="3745793" y="107407"/>
            <a:ext cx="4882915" cy="3593697"/>
          </a:xfrm>
          <a:prstGeom prst="rect">
            <a:avLst/>
          </a:prstGeom>
        </p:spPr>
      </p:pic>
      <p:sp>
        <p:nvSpPr>
          <p:cNvPr id="11" name="TextBox 10">
            <a:extLst>
              <a:ext uri="{FF2B5EF4-FFF2-40B4-BE49-F238E27FC236}">
                <a16:creationId xmlns:a16="http://schemas.microsoft.com/office/drawing/2014/main" id="{B2BB9BC7-3B97-4930-876F-EDF563F4DAE9}"/>
              </a:ext>
            </a:extLst>
          </p:cNvPr>
          <p:cNvSpPr txBox="1"/>
          <p:nvPr/>
        </p:nvSpPr>
        <p:spPr>
          <a:xfrm>
            <a:off x="10917876" y="290399"/>
            <a:ext cx="1054442" cy="77765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prstClr val="black"/>
              </a:solidFill>
              <a:effectLst/>
              <a:uLnTx/>
              <a:uFillTx/>
              <a:latin typeface="Electrolux Sans Regular"/>
              <a:ea typeface="+mn-ea"/>
              <a:cs typeface="+mn-cs"/>
            </a:endParaRPr>
          </a:p>
        </p:txBody>
      </p:sp>
      <p:pic>
        <p:nvPicPr>
          <p:cNvPr id="2" name="Picture 2" descr="http://www.counsellingnorthlondon.org/images/selfawareness.jpg">
            <a:extLst>
              <a:ext uri="{FF2B5EF4-FFF2-40B4-BE49-F238E27FC236}">
                <a16:creationId xmlns:a16="http://schemas.microsoft.com/office/drawing/2014/main" id="{F5434D7D-EEC0-0507-2E3E-EAA3F365423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30404" y="4418350"/>
            <a:ext cx="2492368" cy="207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3FBD87-D945-91AE-B17B-7A0A21BF6F14}"/>
              </a:ext>
            </a:extLst>
          </p:cNvPr>
          <p:cNvPicPr>
            <a:picLocks noChangeAspect="1"/>
          </p:cNvPicPr>
          <p:nvPr/>
        </p:nvPicPr>
        <p:blipFill>
          <a:blip r:embed="rId6"/>
          <a:stretch>
            <a:fillRect/>
          </a:stretch>
        </p:blipFill>
        <p:spPr>
          <a:xfrm>
            <a:off x="4727575" y="4418349"/>
            <a:ext cx="2836702" cy="2075950"/>
          </a:xfrm>
          <a:prstGeom prst="rect">
            <a:avLst/>
          </a:prstGeom>
        </p:spPr>
      </p:pic>
      <p:pic>
        <p:nvPicPr>
          <p:cNvPr id="4" name="Picture 2" descr="Eight scientifically proven ways to attain self-confidence - Lifestyle -  The Jakarta Post">
            <a:extLst>
              <a:ext uri="{FF2B5EF4-FFF2-40B4-BE49-F238E27FC236}">
                <a16:creationId xmlns:a16="http://schemas.microsoft.com/office/drawing/2014/main" id="{AC874B90-AB3A-FB15-6C06-C569403C9FDB}"/>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680326" y="4418350"/>
            <a:ext cx="2744787" cy="195787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06221570"/>
      </p:ext>
    </p:extLst>
  </p:cSld>
  <p:clrMapOvr>
    <a:masterClrMapping/>
  </p:clrMapOvr>
  <p:transition>
    <p:zoom/>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06FE02-76EF-476B-96D9-4A3524631AD7}"/>
              </a:ext>
            </a:extLst>
          </p:cNvPr>
          <p:cNvPicPr>
            <a:picLocks noChangeAspect="1"/>
          </p:cNvPicPr>
          <p:nvPr/>
        </p:nvPicPr>
        <p:blipFill>
          <a:blip r:embed="rId4"/>
          <a:stretch>
            <a:fillRect/>
          </a:stretch>
        </p:blipFill>
        <p:spPr>
          <a:xfrm>
            <a:off x="4100635" y="279965"/>
            <a:ext cx="4183557" cy="3078988"/>
          </a:xfrm>
          <a:prstGeom prst="rect">
            <a:avLst/>
          </a:prstGeom>
        </p:spPr>
      </p:pic>
      <p:sp>
        <p:nvSpPr>
          <p:cNvPr id="12" name="Rectangle 6">
            <a:extLst>
              <a:ext uri="{FF2B5EF4-FFF2-40B4-BE49-F238E27FC236}">
                <a16:creationId xmlns:a16="http://schemas.microsoft.com/office/drawing/2014/main" id="{8E856AC4-5E2B-4822-BB96-74886DED42F0}"/>
              </a:ext>
            </a:extLst>
          </p:cNvPr>
          <p:cNvSpPr>
            <a:spLocks noChangeArrowheads="1"/>
          </p:cNvSpPr>
          <p:nvPr/>
        </p:nvSpPr>
        <p:spPr bwMode="auto">
          <a:xfrm>
            <a:off x="1858964" y="3542627"/>
            <a:ext cx="2740025" cy="722313"/>
          </a:xfrm>
          <a:prstGeom prst="rect">
            <a:avLst/>
          </a:prstGeom>
          <a:solidFill>
            <a:srgbClr val="D0B993"/>
          </a:solidFill>
          <a:ln w="9525">
            <a:noFill/>
            <a:miter lim="800000"/>
            <a:headEnd/>
            <a:tailEnd/>
          </a:ln>
          <a:effectLst/>
        </p:spPr>
        <p:txBody>
          <a:bodyPr anchor="ctr"/>
          <a:lstStyle>
            <a:lvl1pPr marL="180975" indent="-180975"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180975" marR="0" lvl="0" indent="-180975" algn="ctr" defTabSz="914400" rtl="0" eaLnBrk="1" fontAlgn="base" latinLnBrk="0" hangingPunct="1">
              <a:lnSpc>
                <a:spcPct val="100000"/>
              </a:lnSpc>
              <a:spcBef>
                <a:spcPct val="30000"/>
              </a:spcBef>
              <a:spcAft>
                <a:spcPct val="5000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prstClr val="white"/>
                </a:solidFill>
                <a:effectLst/>
                <a:uLnTx/>
                <a:uFillTx/>
                <a:latin typeface="Electrolux Sans SemiBold"/>
                <a:ea typeface="ＭＳ Ｐゴシック" panose="020B0600070205080204" pitchFamily="34" charset="-128"/>
                <a:cs typeface="Arial" panose="020B0604020202020204" pitchFamily="34" charset="0"/>
              </a:rPr>
              <a:t>ÖPP</a:t>
            </a:r>
            <a:r>
              <a:rPr lang="en-US" altLang="en-US" sz="1600" b="1" dirty="0">
                <a:solidFill>
                  <a:prstClr val="white"/>
                </a:solidFill>
                <a:latin typeface="Electrolux Sans SemiBold"/>
                <a:cs typeface="Arial" panose="020B0604020202020204" pitchFamily="34" charset="0"/>
              </a:rPr>
              <a:t>ENHET</a:t>
            </a:r>
            <a:endParaRPr kumimoji="0" lang="en-US" altLang="en-US" sz="1600" b="1" i="0" u="none" strike="noStrike" kern="1200" cap="none" spc="0" normalizeH="0" baseline="0" noProof="0" dirty="0">
              <a:ln>
                <a:noFill/>
              </a:ln>
              <a:solidFill>
                <a:prstClr val="white"/>
              </a:solidFill>
              <a:effectLst/>
              <a:uLnTx/>
              <a:uFillTx/>
              <a:latin typeface="Electrolux Sans SemiBold"/>
              <a:ea typeface="ＭＳ Ｐゴシック" panose="020B0600070205080204" pitchFamily="34" charset="-128"/>
              <a:cs typeface="Arial" panose="020B0604020202020204" pitchFamily="34" charset="0"/>
            </a:endParaRPr>
          </a:p>
        </p:txBody>
      </p:sp>
      <p:sp>
        <p:nvSpPr>
          <p:cNvPr id="13" name="Rectangle 9">
            <a:extLst>
              <a:ext uri="{FF2B5EF4-FFF2-40B4-BE49-F238E27FC236}">
                <a16:creationId xmlns:a16="http://schemas.microsoft.com/office/drawing/2014/main" id="{8D58F412-3FA4-44FE-BB67-A442D0C378F4}"/>
              </a:ext>
            </a:extLst>
          </p:cNvPr>
          <p:cNvSpPr>
            <a:spLocks noChangeArrowheads="1"/>
          </p:cNvSpPr>
          <p:nvPr/>
        </p:nvSpPr>
        <p:spPr bwMode="auto">
          <a:xfrm>
            <a:off x="7734301" y="3539452"/>
            <a:ext cx="2740025" cy="728663"/>
          </a:xfrm>
          <a:prstGeom prst="rect">
            <a:avLst/>
          </a:prstGeom>
          <a:solidFill>
            <a:srgbClr val="D0B993"/>
          </a:solidFill>
          <a:ln w="9525">
            <a:noFill/>
            <a:miter lim="800000"/>
            <a:headEnd/>
            <a:tailEnd/>
          </a:ln>
          <a:effectLst/>
        </p:spPr>
        <p:txBody>
          <a:bodyPr anchor="ctr"/>
          <a:lstStyle>
            <a:lvl1pPr marL="180975" indent="-180975"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180975" marR="0" lvl="0" indent="-180975" algn="ctr" defTabSz="914400" rtl="0" eaLnBrk="1" fontAlgn="base" latinLnBrk="0" hangingPunct="1">
              <a:lnSpc>
                <a:spcPct val="100000"/>
              </a:lnSpc>
              <a:spcBef>
                <a:spcPct val="30000"/>
              </a:spcBef>
              <a:spcAft>
                <a:spcPct val="50000"/>
              </a:spcAft>
              <a:buClrTx/>
              <a:buSzTx/>
              <a:buFont typeface="Arial" panose="020B0604020202020204" pitchFamily="34" charset="0"/>
              <a:buNone/>
              <a:tabLst/>
              <a:defRPr/>
            </a:pPr>
            <a:r>
              <a:rPr lang="en-US" altLang="en-US" sz="1600" b="1" dirty="0">
                <a:solidFill>
                  <a:prstClr val="white"/>
                </a:solidFill>
                <a:latin typeface="Electrolux Sans SemiBold"/>
                <a:cs typeface="Arial" panose="020B0604020202020204" pitchFamily="34" charset="0"/>
              </a:rPr>
              <a:t>UTHÅLLIGHET</a:t>
            </a:r>
            <a:endParaRPr kumimoji="0" lang="en-US" altLang="en-US" sz="1600" b="1" i="0" u="none" strike="noStrike" kern="1200" cap="none" spc="0" normalizeH="0" baseline="0" noProof="0" dirty="0">
              <a:ln>
                <a:noFill/>
              </a:ln>
              <a:solidFill>
                <a:prstClr val="white"/>
              </a:solidFill>
              <a:effectLst/>
              <a:uLnTx/>
              <a:uFillTx/>
              <a:latin typeface="Electrolux Sans SemiBold"/>
              <a:ea typeface="ＭＳ Ｐゴシック" panose="020B0600070205080204" pitchFamily="34" charset="-128"/>
              <a:cs typeface="Arial" panose="020B0604020202020204" pitchFamily="34" charset="0"/>
            </a:endParaRPr>
          </a:p>
        </p:txBody>
      </p:sp>
      <p:sp>
        <p:nvSpPr>
          <p:cNvPr id="14" name="Rectangle 12">
            <a:extLst>
              <a:ext uri="{FF2B5EF4-FFF2-40B4-BE49-F238E27FC236}">
                <a16:creationId xmlns:a16="http://schemas.microsoft.com/office/drawing/2014/main" id="{43B8D613-77ED-4197-87B6-810C32F5D681}"/>
              </a:ext>
            </a:extLst>
          </p:cNvPr>
          <p:cNvSpPr>
            <a:spLocks noChangeArrowheads="1"/>
          </p:cNvSpPr>
          <p:nvPr/>
        </p:nvSpPr>
        <p:spPr bwMode="auto">
          <a:xfrm>
            <a:off x="4800601" y="3539452"/>
            <a:ext cx="2740025" cy="728663"/>
          </a:xfrm>
          <a:prstGeom prst="rect">
            <a:avLst/>
          </a:prstGeom>
          <a:solidFill>
            <a:srgbClr val="D0B993"/>
          </a:solidFill>
          <a:ln w="9525">
            <a:noFill/>
            <a:miter lim="800000"/>
            <a:headEnd/>
            <a:tailEnd/>
          </a:ln>
          <a:effectLst/>
        </p:spPr>
        <p:txBody>
          <a:bodyPr anchor="ctr"/>
          <a:lstStyle>
            <a:lvl1pPr marL="180975" indent="-180975"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180975" marR="0" lvl="0" indent="-180975" algn="ctr" defTabSz="914400" rtl="0" eaLnBrk="1" fontAlgn="base" latinLnBrk="0" hangingPunct="1">
              <a:lnSpc>
                <a:spcPct val="100000"/>
              </a:lnSpc>
              <a:spcBef>
                <a:spcPct val="30000"/>
              </a:spcBef>
              <a:spcAft>
                <a:spcPct val="5000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prstClr val="white"/>
                </a:solidFill>
                <a:effectLst/>
                <a:uLnTx/>
                <a:uFillTx/>
                <a:latin typeface="Electrolux Sans SemiBold"/>
                <a:ea typeface="ＭＳ Ｐゴシック" panose="020B0600070205080204" pitchFamily="34" charset="-128"/>
                <a:cs typeface="Arial" panose="020B0604020202020204" pitchFamily="34" charset="0"/>
              </a:rPr>
              <a:t>AN</a:t>
            </a:r>
            <a:r>
              <a:rPr lang="en-US" altLang="en-US" sz="1600" b="1" dirty="0">
                <a:solidFill>
                  <a:prstClr val="white"/>
                </a:solidFill>
                <a:latin typeface="Electrolux Sans SemiBold"/>
                <a:cs typeface="Arial" panose="020B0604020202020204" pitchFamily="34" charset="0"/>
              </a:rPr>
              <a:t>PASSNINGSFÖRMÅGA</a:t>
            </a:r>
            <a:endParaRPr kumimoji="0" lang="en-US" altLang="en-US" sz="1600" b="1" i="0" u="none" strike="noStrike" kern="1200" cap="none" spc="0" normalizeH="0" baseline="0" noProof="0" dirty="0">
              <a:ln>
                <a:noFill/>
              </a:ln>
              <a:solidFill>
                <a:prstClr val="white"/>
              </a:solidFill>
              <a:effectLst/>
              <a:uLnTx/>
              <a:uFillTx/>
              <a:latin typeface="Electrolux Sans SemiBold"/>
              <a:ea typeface="ＭＳ Ｐゴシック" panose="020B0600070205080204" pitchFamily="34" charset="-128"/>
              <a:cs typeface="Arial" panose="020B0604020202020204" pitchFamily="34" charset="0"/>
            </a:endParaRPr>
          </a:p>
        </p:txBody>
      </p:sp>
      <p:sp>
        <p:nvSpPr>
          <p:cNvPr id="15" name="TextBox 14">
            <a:extLst>
              <a:ext uri="{FF2B5EF4-FFF2-40B4-BE49-F238E27FC236}">
                <a16:creationId xmlns:a16="http://schemas.microsoft.com/office/drawing/2014/main" id="{6E87BBDE-A5F2-44A1-9CB1-9578E19E7255}"/>
              </a:ext>
            </a:extLst>
          </p:cNvPr>
          <p:cNvSpPr txBox="1"/>
          <p:nvPr/>
        </p:nvSpPr>
        <p:spPr>
          <a:xfrm>
            <a:off x="10917876" y="290399"/>
            <a:ext cx="1054442" cy="77765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prstClr val="black"/>
              </a:solidFill>
              <a:effectLst/>
              <a:uLnTx/>
              <a:uFillTx/>
              <a:latin typeface="Electrolux Sans Regular"/>
              <a:ea typeface="+mn-ea"/>
              <a:cs typeface="+mn-cs"/>
            </a:endParaRPr>
          </a:p>
        </p:txBody>
      </p:sp>
      <p:sp>
        <p:nvSpPr>
          <p:cNvPr id="2" name="TextBox 1">
            <a:extLst>
              <a:ext uri="{FF2B5EF4-FFF2-40B4-BE49-F238E27FC236}">
                <a16:creationId xmlns:a16="http://schemas.microsoft.com/office/drawing/2014/main" id="{1AC03180-EA40-8C82-48C6-87C1778FB53C}"/>
              </a:ext>
            </a:extLst>
          </p:cNvPr>
          <p:cNvSpPr txBox="1"/>
          <p:nvPr/>
        </p:nvSpPr>
        <p:spPr>
          <a:xfrm>
            <a:off x="1841501" y="4610100"/>
            <a:ext cx="2670175" cy="923330"/>
          </a:xfrm>
          <a:prstGeom prst="rect">
            <a:avLst/>
          </a:prstGeom>
          <a:noFill/>
        </p:spPr>
        <p:txBody>
          <a:bodyPr wrap="square" rtlCol="0">
            <a:spAutoFit/>
          </a:bodyPr>
          <a:lstStyle/>
          <a:p>
            <a:r>
              <a:rPr lang="sv-SE" dirty="0"/>
              <a:t>Grad av allmän öppenhet för förändring</a:t>
            </a:r>
            <a:endParaRPr lang="nb-NO" dirty="0"/>
          </a:p>
        </p:txBody>
      </p:sp>
      <p:sp>
        <p:nvSpPr>
          <p:cNvPr id="3" name="TextBox 2">
            <a:extLst>
              <a:ext uri="{FF2B5EF4-FFF2-40B4-BE49-F238E27FC236}">
                <a16:creationId xmlns:a16="http://schemas.microsoft.com/office/drawing/2014/main" id="{1BFECE33-E713-27A6-3C65-C8D8C8E5C7B6}"/>
              </a:ext>
            </a:extLst>
          </p:cNvPr>
          <p:cNvSpPr txBox="1"/>
          <p:nvPr/>
        </p:nvSpPr>
        <p:spPr>
          <a:xfrm>
            <a:off x="4800601" y="4610099"/>
            <a:ext cx="2877429" cy="1477328"/>
          </a:xfrm>
          <a:prstGeom prst="rect">
            <a:avLst/>
          </a:prstGeom>
          <a:noFill/>
        </p:spPr>
        <p:txBody>
          <a:bodyPr wrap="square" rtlCol="0">
            <a:spAutoFit/>
          </a:bodyPr>
          <a:lstStyle/>
          <a:p>
            <a:r>
              <a:rPr lang="sv-SE" dirty="0"/>
              <a:t>Förmåga att snabbt anpassa handling och beteende </a:t>
            </a:r>
          </a:p>
          <a:p>
            <a:pPr marL="285750" indent="-285750">
              <a:buFont typeface="Arial" panose="020B0604020202020204" pitchFamily="34" charset="0"/>
              <a:buChar char="•"/>
            </a:pPr>
            <a:endParaRPr lang="nb-NO" dirty="0"/>
          </a:p>
          <a:p>
            <a:endParaRPr lang="nb-NO" dirty="0"/>
          </a:p>
        </p:txBody>
      </p:sp>
      <p:sp>
        <p:nvSpPr>
          <p:cNvPr id="4" name="TextBox 3">
            <a:extLst>
              <a:ext uri="{FF2B5EF4-FFF2-40B4-BE49-F238E27FC236}">
                <a16:creationId xmlns:a16="http://schemas.microsoft.com/office/drawing/2014/main" id="{E81EA4BC-F7A6-D50E-3DCB-F29C686A51A7}"/>
              </a:ext>
            </a:extLst>
          </p:cNvPr>
          <p:cNvSpPr txBox="1"/>
          <p:nvPr/>
        </p:nvSpPr>
        <p:spPr>
          <a:xfrm>
            <a:off x="7734301" y="4610100"/>
            <a:ext cx="2670175" cy="1200329"/>
          </a:xfrm>
          <a:prstGeom prst="rect">
            <a:avLst/>
          </a:prstGeom>
          <a:noFill/>
        </p:spPr>
        <p:txBody>
          <a:bodyPr wrap="square" rtlCol="0">
            <a:spAutoFit/>
          </a:bodyPr>
          <a:lstStyle/>
          <a:p>
            <a:r>
              <a:rPr lang="sv-SE" dirty="0"/>
              <a:t>Grad av uthållighet  över tid</a:t>
            </a:r>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nb-NO" dirty="0"/>
          </a:p>
        </p:txBody>
      </p:sp>
    </p:spTree>
    <p:custDataLst>
      <p:tags r:id="rId1"/>
    </p:custDataLst>
    <p:extLst>
      <p:ext uri="{BB962C8B-B14F-4D97-AF65-F5344CB8AC3E}">
        <p14:creationId xmlns:p14="http://schemas.microsoft.com/office/powerpoint/2010/main" val="154447300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10" descr="http://www.wired.com/images_blogs/photos/uncategorized/2008/01/10/open_sign_flickr_rightee.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58964" y="4222749"/>
            <a:ext cx="27400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EE428CE5-EC9A-4071-A66D-B3EC46E54204}"/>
              </a:ext>
            </a:extLst>
          </p:cNvPr>
          <p:cNvPicPr>
            <a:picLocks noChangeAspect="1"/>
          </p:cNvPicPr>
          <p:nvPr/>
        </p:nvPicPr>
        <p:blipFill>
          <a:blip r:embed="rId5"/>
          <a:stretch>
            <a:fillRect/>
          </a:stretch>
        </p:blipFill>
        <p:spPr>
          <a:xfrm>
            <a:off x="4100635" y="279965"/>
            <a:ext cx="4183557" cy="3078988"/>
          </a:xfrm>
          <a:prstGeom prst="rect">
            <a:avLst/>
          </a:prstGeom>
        </p:spPr>
      </p:pic>
      <p:sp>
        <p:nvSpPr>
          <p:cNvPr id="13" name="Rectangle 6">
            <a:extLst>
              <a:ext uri="{FF2B5EF4-FFF2-40B4-BE49-F238E27FC236}">
                <a16:creationId xmlns:a16="http://schemas.microsoft.com/office/drawing/2014/main" id="{CB8EEF31-D17F-4224-A86F-83E97BC472DE}"/>
              </a:ext>
            </a:extLst>
          </p:cNvPr>
          <p:cNvSpPr>
            <a:spLocks noChangeArrowheads="1"/>
          </p:cNvSpPr>
          <p:nvPr/>
        </p:nvSpPr>
        <p:spPr bwMode="auto">
          <a:xfrm>
            <a:off x="1858964" y="3473250"/>
            <a:ext cx="2740025" cy="722313"/>
          </a:xfrm>
          <a:prstGeom prst="rect">
            <a:avLst/>
          </a:prstGeom>
          <a:solidFill>
            <a:srgbClr val="D0B993"/>
          </a:solidFill>
          <a:ln w="9525">
            <a:noFill/>
            <a:miter lim="800000"/>
            <a:headEnd/>
            <a:tailEnd/>
          </a:ln>
          <a:effectLst/>
        </p:spPr>
        <p:txBody>
          <a:bodyPr anchor="ctr"/>
          <a:lstStyle>
            <a:lvl1pPr marL="180975" indent="-180975"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180975" marR="0" lvl="0" indent="-180975" algn="ctr" defTabSz="914400" rtl="0" eaLnBrk="1" fontAlgn="base" latinLnBrk="0" hangingPunct="1">
              <a:lnSpc>
                <a:spcPct val="100000"/>
              </a:lnSpc>
              <a:spcBef>
                <a:spcPct val="30000"/>
              </a:spcBef>
              <a:spcAft>
                <a:spcPct val="5000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prstClr val="white"/>
                </a:solidFill>
                <a:effectLst/>
                <a:uLnTx/>
                <a:uFillTx/>
                <a:latin typeface="Electrolux Sans SemiBold"/>
                <a:ea typeface="ＭＳ Ｐゴシック" panose="020B0600070205080204" pitchFamily="34" charset="-128"/>
                <a:cs typeface="Arial" panose="020B0604020202020204" pitchFamily="34" charset="0"/>
              </a:rPr>
              <a:t>ÖPPENHET</a:t>
            </a:r>
          </a:p>
        </p:txBody>
      </p:sp>
      <p:sp>
        <p:nvSpPr>
          <p:cNvPr id="14" name="Rectangle 9">
            <a:extLst>
              <a:ext uri="{FF2B5EF4-FFF2-40B4-BE49-F238E27FC236}">
                <a16:creationId xmlns:a16="http://schemas.microsoft.com/office/drawing/2014/main" id="{0019FA0C-1060-417A-8CB4-B50A8AD65FBC}"/>
              </a:ext>
            </a:extLst>
          </p:cNvPr>
          <p:cNvSpPr>
            <a:spLocks noChangeArrowheads="1"/>
          </p:cNvSpPr>
          <p:nvPr/>
        </p:nvSpPr>
        <p:spPr bwMode="auto">
          <a:xfrm>
            <a:off x="7734301" y="3470075"/>
            <a:ext cx="2740025" cy="728663"/>
          </a:xfrm>
          <a:prstGeom prst="rect">
            <a:avLst/>
          </a:prstGeom>
          <a:solidFill>
            <a:srgbClr val="D0B993"/>
          </a:solidFill>
          <a:ln w="9525">
            <a:noFill/>
            <a:miter lim="800000"/>
            <a:headEnd/>
            <a:tailEnd/>
          </a:ln>
          <a:effectLst/>
        </p:spPr>
        <p:txBody>
          <a:bodyPr anchor="ctr"/>
          <a:lstStyle>
            <a:lvl1pPr marL="180975" indent="-180975"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180975" marR="0" lvl="0" indent="-180975" algn="ctr" defTabSz="914400" rtl="0" eaLnBrk="1" fontAlgn="base" latinLnBrk="0" hangingPunct="1">
              <a:lnSpc>
                <a:spcPct val="100000"/>
              </a:lnSpc>
              <a:spcBef>
                <a:spcPct val="30000"/>
              </a:spcBef>
              <a:spcAft>
                <a:spcPct val="50000"/>
              </a:spcAft>
              <a:buClrTx/>
              <a:buSzTx/>
              <a:buFont typeface="Arial" panose="020B0604020202020204" pitchFamily="34" charset="0"/>
              <a:buNone/>
              <a:tabLst/>
              <a:defRPr/>
            </a:pPr>
            <a:r>
              <a:rPr lang="en-US" altLang="en-US" sz="1600" b="1" dirty="0">
                <a:solidFill>
                  <a:prstClr val="white"/>
                </a:solidFill>
                <a:latin typeface="Electrolux Sans SemiBold"/>
                <a:cs typeface="Arial" panose="020B0604020202020204" pitchFamily="34" charset="0"/>
              </a:rPr>
              <a:t>UTHÅLLIGHET</a:t>
            </a:r>
            <a:endParaRPr kumimoji="0" lang="en-US" altLang="en-US" sz="1600" b="1" i="0" u="none" strike="noStrike" kern="1200" cap="none" spc="0" normalizeH="0" baseline="0" noProof="0" dirty="0">
              <a:ln>
                <a:noFill/>
              </a:ln>
              <a:solidFill>
                <a:prstClr val="white"/>
              </a:solidFill>
              <a:effectLst/>
              <a:uLnTx/>
              <a:uFillTx/>
              <a:latin typeface="Electrolux Sans SemiBold"/>
              <a:ea typeface="ＭＳ Ｐゴシック" panose="020B0600070205080204" pitchFamily="34" charset="-128"/>
              <a:cs typeface="Arial" panose="020B0604020202020204" pitchFamily="34" charset="0"/>
            </a:endParaRPr>
          </a:p>
        </p:txBody>
      </p:sp>
      <p:sp>
        <p:nvSpPr>
          <p:cNvPr id="15" name="Rectangle 12">
            <a:extLst>
              <a:ext uri="{FF2B5EF4-FFF2-40B4-BE49-F238E27FC236}">
                <a16:creationId xmlns:a16="http://schemas.microsoft.com/office/drawing/2014/main" id="{59DAD759-2900-45EA-BE25-1392B42AAAC8}"/>
              </a:ext>
            </a:extLst>
          </p:cNvPr>
          <p:cNvSpPr>
            <a:spLocks noChangeArrowheads="1"/>
          </p:cNvSpPr>
          <p:nvPr/>
        </p:nvSpPr>
        <p:spPr bwMode="auto">
          <a:xfrm>
            <a:off x="4800601" y="3470075"/>
            <a:ext cx="2740025" cy="728663"/>
          </a:xfrm>
          <a:prstGeom prst="rect">
            <a:avLst/>
          </a:prstGeom>
          <a:solidFill>
            <a:srgbClr val="D0B993"/>
          </a:solidFill>
          <a:ln w="9525">
            <a:noFill/>
            <a:miter lim="800000"/>
            <a:headEnd/>
            <a:tailEnd/>
          </a:ln>
          <a:effectLst/>
        </p:spPr>
        <p:txBody>
          <a:bodyPr anchor="ctr"/>
          <a:lstStyle>
            <a:lvl1pPr marL="180975" indent="-180975"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180975" marR="0" lvl="0" indent="-180975" algn="ctr" defTabSz="914400" rtl="0" eaLnBrk="1" fontAlgn="base" latinLnBrk="0" hangingPunct="1">
              <a:lnSpc>
                <a:spcPct val="100000"/>
              </a:lnSpc>
              <a:spcBef>
                <a:spcPct val="30000"/>
              </a:spcBef>
              <a:spcAft>
                <a:spcPct val="50000"/>
              </a:spcAft>
              <a:buClrTx/>
              <a:buSzTx/>
              <a:buFont typeface="Arial" panose="020B0604020202020204" pitchFamily="34" charset="0"/>
              <a:buNone/>
              <a:tabLst/>
              <a:defRPr/>
            </a:pPr>
            <a:r>
              <a:rPr lang="en-US" altLang="en-US" sz="1600" b="1" dirty="0">
                <a:solidFill>
                  <a:prstClr val="white"/>
                </a:solidFill>
                <a:latin typeface="Electrolux Sans SemiBold"/>
                <a:cs typeface="Arial" panose="020B0604020202020204" pitchFamily="34" charset="0"/>
              </a:rPr>
              <a:t>ANPASSNINGSFÖRMÅGA</a:t>
            </a:r>
            <a:endParaRPr kumimoji="0" lang="en-US" altLang="en-US" sz="1600" b="1" i="0" u="none" strike="noStrike" kern="1200" cap="none" spc="0" normalizeH="0" baseline="0" noProof="0" dirty="0">
              <a:ln>
                <a:noFill/>
              </a:ln>
              <a:solidFill>
                <a:prstClr val="white"/>
              </a:solidFill>
              <a:effectLst/>
              <a:uLnTx/>
              <a:uFillTx/>
              <a:latin typeface="Electrolux Sans SemiBold"/>
              <a:ea typeface="ＭＳ Ｐゴシック" panose="020B0600070205080204" pitchFamily="34" charset="-128"/>
              <a:cs typeface="Arial" panose="020B0604020202020204" pitchFamily="34" charset="0"/>
            </a:endParaRPr>
          </a:p>
        </p:txBody>
      </p:sp>
      <p:pic>
        <p:nvPicPr>
          <p:cNvPr id="16" name="Picture 6" descr="http://www.toddnielsen.com/wp-content/uploads/2013/10/adaptability-leadership-trait.jpg">
            <a:extLst>
              <a:ext uri="{FF2B5EF4-FFF2-40B4-BE49-F238E27FC236}">
                <a16:creationId xmlns:a16="http://schemas.microsoft.com/office/drawing/2014/main" id="{B930EE4E-1A68-4472-9798-5E92B21E6E0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795839" y="4214714"/>
            <a:ext cx="2763156" cy="2085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descr="http://whitneylawgroup.com/wp-content/uploads/2013/08/never-giv-eup.jpg">
            <a:extLst>
              <a:ext uri="{FF2B5EF4-FFF2-40B4-BE49-F238E27FC236}">
                <a16:creationId xmlns:a16="http://schemas.microsoft.com/office/drawing/2014/main" id="{111ECC4B-6A8D-4E3C-85F2-D751CB95CE9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748589" y="4214714"/>
            <a:ext cx="2740025"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7BB3359-3F8E-4AFE-80C1-AA9F77B72179}"/>
              </a:ext>
            </a:extLst>
          </p:cNvPr>
          <p:cNvSpPr txBox="1"/>
          <p:nvPr/>
        </p:nvSpPr>
        <p:spPr>
          <a:xfrm>
            <a:off x="10917876" y="290399"/>
            <a:ext cx="1054442" cy="77765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prstClr val="black"/>
              </a:solidFill>
              <a:effectLst/>
              <a:uLnTx/>
              <a:uFillTx/>
              <a:latin typeface="Electrolux Sans Regular"/>
              <a:ea typeface="+mn-ea"/>
              <a:cs typeface="+mn-cs"/>
            </a:endParaRPr>
          </a:p>
        </p:txBody>
      </p:sp>
    </p:spTree>
    <p:custDataLst>
      <p:tags r:id="rId1"/>
    </p:custDataLst>
    <p:extLst>
      <p:ext uri="{BB962C8B-B14F-4D97-AF65-F5344CB8AC3E}">
        <p14:creationId xmlns:p14="http://schemas.microsoft.com/office/powerpoint/2010/main" val="3278056930"/>
      </p:ext>
    </p:extLst>
  </p:cSld>
  <p:clrMapOvr>
    <a:masterClrMapping/>
  </p:clrMapOvr>
  <p:transition>
    <p:zoom/>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3A92E43-1F4A-4B35-BC06-A40BD98A0E8A}"/>
              </a:ext>
            </a:extLst>
          </p:cNvPr>
          <p:cNvSpPr>
            <a:spLocks noChangeArrowheads="1"/>
          </p:cNvSpPr>
          <p:nvPr/>
        </p:nvSpPr>
        <p:spPr bwMode="auto">
          <a:xfrm>
            <a:off x="1560514" y="3744862"/>
            <a:ext cx="2936875" cy="461962"/>
          </a:xfrm>
          <a:prstGeom prst="rect">
            <a:avLst/>
          </a:prstGeom>
          <a:solidFill>
            <a:srgbClr val="7A899B"/>
          </a:solidFill>
          <a:ln w="9525">
            <a:no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lang="en-US" sz="1400" b="1" dirty="0">
                <a:solidFill>
                  <a:srgbClr val="FFFFFF"/>
                </a:solidFill>
                <a:latin typeface="Electrolux Sans SemiBold"/>
                <a:ea typeface="ＭＳ Ｐゴシック" panose="020B0600070205080204" pitchFamily="34" charset="-128"/>
                <a:cs typeface="Arial" charset="0"/>
              </a:rPr>
              <a:t>PÅVERKAN</a:t>
            </a:r>
            <a:endParaRPr kumimoji="0" lang="en-US" sz="14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endParaRPr>
          </a:p>
        </p:txBody>
      </p:sp>
      <p:sp>
        <p:nvSpPr>
          <p:cNvPr id="12" name="Rectangle 10">
            <a:extLst>
              <a:ext uri="{FF2B5EF4-FFF2-40B4-BE49-F238E27FC236}">
                <a16:creationId xmlns:a16="http://schemas.microsoft.com/office/drawing/2014/main" id="{2EF74D92-F884-4D17-A178-90C416DDF26A}"/>
              </a:ext>
            </a:extLst>
          </p:cNvPr>
          <p:cNvSpPr>
            <a:spLocks noChangeArrowheads="1"/>
          </p:cNvSpPr>
          <p:nvPr/>
        </p:nvSpPr>
        <p:spPr bwMode="auto">
          <a:xfrm>
            <a:off x="7694613" y="3744862"/>
            <a:ext cx="2938462" cy="461962"/>
          </a:xfrm>
          <a:prstGeom prst="rect">
            <a:avLst/>
          </a:prstGeom>
          <a:solidFill>
            <a:srgbClr val="7A899B"/>
          </a:solidFill>
          <a:ln w="9525">
            <a:no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lang="en-US" sz="1400" b="1" dirty="0">
                <a:solidFill>
                  <a:srgbClr val="FFFFFF"/>
                </a:solidFill>
                <a:latin typeface="Electrolux Sans SemiBold"/>
                <a:ea typeface="ＭＳ Ｐゴシック" panose="020B0600070205080204" pitchFamily="34" charset="-128"/>
                <a:cs typeface="Arial" charset="0"/>
              </a:rPr>
              <a:t>SKAPA ENIGHET</a:t>
            </a:r>
            <a:endParaRPr kumimoji="0" lang="en-US" sz="14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endParaRPr>
          </a:p>
        </p:txBody>
      </p:sp>
      <p:sp>
        <p:nvSpPr>
          <p:cNvPr id="13" name="Rectangle 13">
            <a:extLst>
              <a:ext uri="{FF2B5EF4-FFF2-40B4-BE49-F238E27FC236}">
                <a16:creationId xmlns:a16="http://schemas.microsoft.com/office/drawing/2014/main" id="{D917158F-904B-4D56-B321-120446C7B29D}"/>
              </a:ext>
            </a:extLst>
          </p:cNvPr>
          <p:cNvSpPr>
            <a:spLocks noChangeArrowheads="1"/>
          </p:cNvSpPr>
          <p:nvPr/>
        </p:nvSpPr>
        <p:spPr bwMode="auto">
          <a:xfrm>
            <a:off x="4627564" y="3744862"/>
            <a:ext cx="2936875" cy="461962"/>
          </a:xfrm>
          <a:prstGeom prst="rect">
            <a:avLst/>
          </a:prstGeom>
          <a:solidFill>
            <a:srgbClr val="7A899B"/>
          </a:solidFill>
          <a:ln w="9525">
            <a:no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kumimoji="0" lang="sv-SE" sz="14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rPr>
              <a:t>BYGGA RELATIONER</a:t>
            </a:r>
            <a:endParaRPr kumimoji="0" lang="en-US" sz="14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endParaRPr>
          </a:p>
        </p:txBody>
      </p:sp>
      <p:pic>
        <p:nvPicPr>
          <p:cNvPr id="15" name="Picture 14">
            <a:extLst>
              <a:ext uri="{FF2B5EF4-FFF2-40B4-BE49-F238E27FC236}">
                <a16:creationId xmlns:a16="http://schemas.microsoft.com/office/drawing/2014/main" id="{E40989E9-1D01-4510-B6EF-46AB9E957AC7}"/>
              </a:ext>
            </a:extLst>
          </p:cNvPr>
          <p:cNvPicPr>
            <a:picLocks noChangeAspect="1"/>
          </p:cNvPicPr>
          <p:nvPr/>
        </p:nvPicPr>
        <p:blipFill>
          <a:blip r:embed="rId4"/>
          <a:stretch>
            <a:fillRect/>
          </a:stretch>
        </p:blipFill>
        <p:spPr>
          <a:xfrm>
            <a:off x="3760424" y="187765"/>
            <a:ext cx="4671151" cy="3437843"/>
          </a:xfrm>
          <a:prstGeom prst="rect">
            <a:avLst/>
          </a:prstGeom>
        </p:spPr>
      </p:pic>
      <p:sp>
        <p:nvSpPr>
          <p:cNvPr id="14" name="TextBox 13">
            <a:extLst>
              <a:ext uri="{FF2B5EF4-FFF2-40B4-BE49-F238E27FC236}">
                <a16:creationId xmlns:a16="http://schemas.microsoft.com/office/drawing/2014/main" id="{9615AB73-2A47-4B63-915E-FBDD290CD9A0}"/>
              </a:ext>
            </a:extLst>
          </p:cNvPr>
          <p:cNvSpPr txBox="1"/>
          <p:nvPr/>
        </p:nvSpPr>
        <p:spPr>
          <a:xfrm>
            <a:off x="10917876" y="290399"/>
            <a:ext cx="1054442" cy="77765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prstClr val="black"/>
              </a:solidFill>
              <a:effectLst/>
              <a:uLnTx/>
              <a:uFillTx/>
              <a:latin typeface="Electrolux Sans Regular"/>
              <a:ea typeface="+mn-ea"/>
              <a:cs typeface="+mn-cs"/>
            </a:endParaRPr>
          </a:p>
        </p:txBody>
      </p:sp>
      <p:sp>
        <p:nvSpPr>
          <p:cNvPr id="2" name="TextBox 1">
            <a:extLst>
              <a:ext uri="{FF2B5EF4-FFF2-40B4-BE49-F238E27FC236}">
                <a16:creationId xmlns:a16="http://schemas.microsoft.com/office/drawing/2014/main" id="{5EEE58B2-BB2F-2AD9-F036-77344B48E527}"/>
              </a:ext>
            </a:extLst>
          </p:cNvPr>
          <p:cNvSpPr txBox="1"/>
          <p:nvPr/>
        </p:nvSpPr>
        <p:spPr>
          <a:xfrm>
            <a:off x="1560514" y="4322715"/>
            <a:ext cx="2670175" cy="646331"/>
          </a:xfrm>
          <a:prstGeom prst="rect">
            <a:avLst/>
          </a:prstGeom>
          <a:noFill/>
        </p:spPr>
        <p:txBody>
          <a:bodyPr wrap="square" rtlCol="0">
            <a:spAutoFit/>
          </a:bodyPr>
          <a:lstStyle/>
          <a:p>
            <a:r>
              <a:rPr lang="nb-NO" dirty="0" err="1"/>
              <a:t>Förmåga</a:t>
            </a:r>
            <a:r>
              <a:rPr lang="nb-NO" dirty="0"/>
              <a:t> </a:t>
            </a:r>
            <a:r>
              <a:rPr lang="nb-NO" dirty="0" err="1"/>
              <a:t>till</a:t>
            </a:r>
            <a:r>
              <a:rPr lang="nb-NO" dirty="0"/>
              <a:t> att få folk med sig</a:t>
            </a:r>
          </a:p>
        </p:txBody>
      </p:sp>
      <p:sp>
        <p:nvSpPr>
          <p:cNvPr id="3" name="TextBox 2">
            <a:extLst>
              <a:ext uri="{FF2B5EF4-FFF2-40B4-BE49-F238E27FC236}">
                <a16:creationId xmlns:a16="http://schemas.microsoft.com/office/drawing/2014/main" id="{2EC19F75-F356-E682-048D-DAF28EE49B86}"/>
              </a:ext>
            </a:extLst>
          </p:cNvPr>
          <p:cNvSpPr txBox="1"/>
          <p:nvPr/>
        </p:nvSpPr>
        <p:spPr>
          <a:xfrm>
            <a:off x="4627563" y="4322715"/>
            <a:ext cx="2670175" cy="1477328"/>
          </a:xfrm>
          <a:prstGeom prst="rect">
            <a:avLst/>
          </a:prstGeom>
          <a:noFill/>
        </p:spPr>
        <p:txBody>
          <a:bodyPr wrap="square" rtlCol="0">
            <a:spAutoFit/>
          </a:bodyPr>
          <a:lstStyle/>
          <a:p>
            <a:r>
              <a:rPr lang="nb-NO" dirty="0" err="1"/>
              <a:t>Förmåga</a:t>
            </a:r>
            <a:r>
              <a:rPr lang="nb-NO" dirty="0"/>
              <a:t> att aktivt bygga </a:t>
            </a:r>
            <a:r>
              <a:rPr lang="nb-NO" dirty="0" err="1"/>
              <a:t>relationer</a:t>
            </a:r>
            <a:r>
              <a:rPr lang="nb-NO" dirty="0"/>
              <a:t> </a:t>
            </a:r>
          </a:p>
          <a:p>
            <a:endParaRPr lang="nb-NO" dirty="0"/>
          </a:p>
          <a:p>
            <a:r>
              <a:rPr lang="nb-NO" dirty="0" err="1"/>
              <a:t>Förmåga</a:t>
            </a:r>
            <a:r>
              <a:rPr lang="nb-NO" dirty="0"/>
              <a:t> att «nå» andra</a:t>
            </a:r>
          </a:p>
          <a:p>
            <a:endParaRPr lang="nb-NO" dirty="0"/>
          </a:p>
        </p:txBody>
      </p:sp>
      <p:sp>
        <p:nvSpPr>
          <p:cNvPr id="4" name="TextBox 3">
            <a:extLst>
              <a:ext uri="{FF2B5EF4-FFF2-40B4-BE49-F238E27FC236}">
                <a16:creationId xmlns:a16="http://schemas.microsoft.com/office/drawing/2014/main" id="{FA4EDABD-EEAF-7FD4-EEFB-C793A7A510FF}"/>
              </a:ext>
            </a:extLst>
          </p:cNvPr>
          <p:cNvSpPr txBox="1"/>
          <p:nvPr/>
        </p:nvSpPr>
        <p:spPr>
          <a:xfrm>
            <a:off x="7694613" y="4214218"/>
            <a:ext cx="2936873" cy="2585323"/>
          </a:xfrm>
          <a:prstGeom prst="rect">
            <a:avLst/>
          </a:prstGeom>
          <a:noFill/>
        </p:spPr>
        <p:txBody>
          <a:bodyPr wrap="square" rtlCol="0">
            <a:spAutoFit/>
          </a:bodyPr>
          <a:lstStyle/>
          <a:p>
            <a:r>
              <a:rPr lang="nb-NO" dirty="0" err="1"/>
              <a:t>Förmåga</a:t>
            </a:r>
            <a:r>
              <a:rPr lang="nb-NO" dirty="0"/>
              <a:t> </a:t>
            </a:r>
            <a:r>
              <a:rPr lang="nb-NO" dirty="0" err="1"/>
              <a:t>till</a:t>
            </a:r>
            <a:r>
              <a:rPr lang="nb-NO" dirty="0"/>
              <a:t> kompromisser </a:t>
            </a:r>
            <a:r>
              <a:rPr lang="nb-NO" dirty="0" err="1"/>
              <a:t>och</a:t>
            </a:r>
            <a:r>
              <a:rPr lang="nb-NO" dirty="0"/>
              <a:t> </a:t>
            </a:r>
            <a:r>
              <a:rPr lang="nb-NO" dirty="0" err="1"/>
              <a:t>win-win</a:t>
            </a:r>
            <a:r>
              <a:rPr lang="nb-NO" dirty="0"/>
              <a:t> </a:t>
            </a:r>
            <a:r>
              <a:rPr lang="nb-NO" dirty="0" err="1"/>
              <a:t>lösningar</a:t>
            </a:r>
            <a:endParaRPr lang="nb-NO" dirty="0"/>
          </a:p>
          <a:p>
            <a:endParaRPr lang="nb-NO" dirty="0"/>
          </a:p>
          <a:p>
            <a:r>
              <a:rPr lang="nb-NO" dirty="0" err="1"/>
              <a:t>Förmåga</a:t>
            </a:r>
            <a:r>
              <a:rPr lang="nb-NO" dirty="0"/>
              <a:t> att </a:t>
            </a:r>
            <a:r>
              <a:rPr lang="nb-NO" dirty="0" err="1"/>
              <a:t>kommunicera</a:t>
            </a:r>
            <a:r>
              <a:rPr lang="nb-NO" dirty="0"/>
              <a:t> på ett sådant </a:t>
            </a:r>
            <a:r>
              <a:rPr lang="nb-NO" dirty="0" err="1"/>
              <a:t>sätt</a:t>
            </a:r>
            <a:r>
              <a:rPr lang="nb-NO" dirty="0"/>
              <a:t> som </a:t>
            </a:r>
            <a:r>
              <a:rPr lang="nb-NO" dirty="0" err="1"/>
              <a:t>upplevs</a:t>
            </a:r>
            <a:r>
              <a:rPr lang="nb-NO" dirty="0"/>
              <a:t> som </a:t>
            </a:r>
            <a:r>
              <a:rPr lang="nb-NO" dirty="0" err="1"/>
              <a:t>win-win</a:t>
            </a:r>
            <a:r>
              <a:rPr lang="nb-NO" dirty="0"/>
              <a:t> </a:t>
            </a:r>
            <a:r>
              <a:rPr lang="nb-NO" dirty="0" err="1"/>
              <a:t>lösning</a:t>
            </a:r>
            <a:endParaRPr lang="nb-NO" dirty="0"/>
          </a:p>
          <a:p>
            <a:endParaRPr lang="nb-NO" dirty="0"/>
          </a:p>
        </p:txBody>
      </p:sp>
    </p:spTree>
    <p:custDataLst>
      <p:tags r:id="rId1"/>
    </p:custDataLst>
    <p:extLst>
      <p:ext uri="{BB962C8B-B14F-4D97-AF65-F5344CB8AC3E}">
        <p14:creationId xmlns:p14="http://schemas.microsoft.com/office/powerpoint/2010/main" val="418851422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1" name="Rectangle 10">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FDE49B7D-6C93-954D-F38F-290F91783F05}"/>
              </a:ext>
            </a:extLst>
          </p:cNvPr>
          <p:cNvSpPr>
            <a:spLocks noGrp="1"/>
          </p:cNvSpPr>
          <p:nvPr>
            <p:ph type="title"/>
          </p:nvPr>
        </p:nvSpPr>
        <p:spPr>
          <a:xfrm>
            <a:off x="7086315" y="540000"/>
            <a:ext cx="4554821" cy="2186096"/>
          </a:xfrm>
        </p:spPr>
        <p:txBody>
          <a:bodyPr anchor="b">
            <a:normAutofit/>
          </a:bodyPr>
          <a:lstStyle/>
          <a:p>
            <a:r>
              <a:rPr lang="sv-SE" sz="5600"/>
              <a:t>Självledarskap</a:t>
            </a:r>
          </a:p>
        </p:txBody>
      </p:sp>
      <p:pic>
        <p:nvPicPr>
          <p:cNvPr id="5" name="Picture 4" descr="Stäng bild av en hand som vidrör blommor">
            <a:extLst>
              <a:ext uri="{FF2B5EF4-FFF2-40B4-BE49-F238E27FC236}">
                <a16:creationId xmlns:a16="http://schemas.microsoft.com/office/drawing/2014/main" id="{F6B86FD9-5EED-D526-8140-7F1873250C70}"/>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20" y="10"/>
            <a:ext cx="6444556" cy="6857990"/>
          </a:xfrm>
          <a:prstGeom prst="rect">
            <a:avLst/>
          </a:prstGeom>
        </p:spPr>
      </p:pic>
      <p:sp>
        <p:nvSpPr>
          <p:cNvPr id="3" name="Platshållare för innehåll 2">
            <a:extLst>
              <a:ext uri="{FF2B5EF4-FFF2-40B4-BE49-F238E27FC236}">
                <a16:creationId xmlns:a16="http://schemas.microsoft.com/office/drawing/2014/main" id="{86A515A3-00CB-2A63-AC17-7DD9559447A8}"/>
              </a:ext>
            </a:extLst>
          </p:cNvPr>
          <p:cNvSpPr>
            <a:spLocks noGrp="1"/>
          </p:cNvSpPr>
          <p:nvPr>
            <p:ph idx="1"/>
          </p:nvPr>
        </p:nvSpPr>
        <p:spPr>
          <a:xfrm>
            <a:off x="7104063" y="2947121"/>
            <a:ext cx="4537073" cy="3361604"/>
          </a:xfrm>
        </p:spPr>
        <p:txBody>
          <a:bodyPr anchor="t">
            <a:normAutofit/>
          </a:bodyPr>
          <a:lstStyle/>
          <a:p>
            <a:pPr lvl="0"/>
            <a:r>
              <a:rPr lang="en-US" err="1">
                <a:cs typeface="Arial" panose="020B0604020202020204" pitchFamily="34" charset="0"/>
              </a:rPr>
              <a:t>Självkännedom</a:t>
            </a:r>
            <a:endParaRPr lang="en-US">
              <a:cs typeface="Arial" panose="020B0604020202020204" pitchFamily="34" charset="0"/>
            </a:endParaRPr>
          </a:p>
          <a:p>
            <a:pPr lvl="0"/>
            <a:r>
              <a:rPr lang="en-US" err="1">
                <a:cs typeface="Arial" panose="020B0604020202020204" pitchFamily="34" charset="0"/>
              </a:rPr>
              <a:t>Självkontroll</a:t>
            </a:r>
            <a:endParaRPr lang="en-US">
              <a:cs typeface="Arial" panose="020B0604020202020204" pitchFamily="34" charset="0"/>
            </a:endParaRPr>
          </a:p>
          <a:p>
            <a:pPr lvl="0"/>
            <a:r>
              <a:rPr lang="en-US">
                <a:cs typeface="Arial" panose="020B0604020202020204" pitchFamily="34" charset="0"/>
              </a:rPr>
              <a:t>Motivation</a:t>
            </a:r>
          </a:p>
          <a:p>
            <a:pPr lvl="0"/>
            <a:r>
              <a:rPr lang="en-US" err="1">
                <a:cs typeface="Arial" panose="020B0604020202020204" pitchFamily="34" charset="0"/>
              </a:rPr>
              <a:t>Fokus</a:t>
            </a:r>
            <a:endParaRPr lang="en-US">
              <a:cs typeface="Arial" panose="020B0604020202020204" pitchFamily="34" charset="0"/>
            </a:endParaRPr>
          </a:p>
          <a:p>
            <a:pPr lvl="0"/>
            <a:r>
              <a:rPr lang="en-US" err="1">
                <a:cs typeface="Arial" panose="020B0604020202020204" pitchFamily="34" charset="0"/>
              </a:rPr>
              <a:t>Stresshantering</a:t>
            </a:r>
            <a:endParaRPr lang="en-US">
              <a:cs typeface="Arial" panose="020B0604020202020204" pitchFamily="34" charset="0"/>
            </a:endParaRPr>
          </a:p>
          <a:p>
            <a:pPr lvl="0"/>
            <a:r>
              <a:rPr lang="en-US" err="1">
                <a:cs typeface="Arial" panose="020B0604020202020204" pitchFamily="34" charset="0"/>
              </a:rPr>
              <a:t>Uthållighet</a:t>
            </a:r>
            <a:endParaRPr lang="en-US">
              <a:cs typeface="Arial" panose="020B0604020202020204" pitchFamily="34" charset="0"/>
            </a:endParaRPr>
          </a:p>
          <a:p>
            <a:pPr lvl="0"/>
            <a:r>
              <a:rPr lang="en-US" err="1">
                <a:cs typeface="Arial" panose="020B0604020202020204" pitchFamily="34" charset="0"/>
              </a:rPr>
              <a:t>Självbelöning</a:t>
            </a:r>
            <a:endParaRPr lang="en-US">
              <a:cs typeface="Arial" panose="020B0604020202020204" pitchFamily="34" charset="0"/>
            </a:endParaRPr>
          </a:p>
          <a:p>
            <a:endParaRPr lang="sv-SE"/>
          </a:p>
        </p:txBody>
      </p:sp>
    </p:spTree>
    <p:extLst>
      <p:ext uri="{BB962C8B-B14F-4D97-AF65-F5344CB8AC3E}">
        <p14:creationId xmlns:p14="http://schemas.microsoft.com/office/powerpoint/2010/main" val="25207955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EABB512C-206B-425F-B6F9-0F9A3D593FFF}"/>
              </a:ext>
            </a:extLst>
          </p:cNvPr>
          <p:cNvSpPr>
            <a:spLocks noChangeArrowheads="1"/>
          </p:cNvSpPr>
          <p:nvPr/>
        </p:nvSpPr>
        <p:spPr bwMode="auto">
          <a:xfrm>
            <a:off x="1560514" y="3744862"/>
            <a:ext cx="2936875" cy="461962"/>
          </a:xfrm>
          <a:prstGeom prst="rect">
            <a:avLst/>
          </a:prstGeom>
          <a:solidFill>
            <a:srgbClr val="7A899B"/>
          </a:solidFill>
          <a:ln w="9525">
            <a:no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lang="en-US" sz="1400" b="1" dirty="0">
                <a:solidFill>
                  <a:srgbClr val="FFFFFF"/>
                </a:solidFill>
                <a:latin typeface="Electrolux Sans SemiBold"/>
                <a:ea typeface="ＭＳ Ｐゴシック" panose="020B0600070205080204" pitchFamily="34" charset="-128"/>
                <a:cs typeface="Arial" charset="0"/>
              </a:rPr>
              <a:t>PÅVERKAN</a:t>
            </a:r>
            <a:endParaRPr kumimoji="0" lang="en-US" sz="14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endParaRPr>
          </a:p>
        </p:txBody>
      </p:sp>
      <p:sp>
        <p:nvSpPr>
          <p:cNvPr id="19" name="Rectangle 10">
            <a:extLst>
              <a:ext uri="{FF2B5EF4-FFF2-40B4-BE49-F238E27FC236}">
                <a16:creationId xmlns:a16="http://schemas.microsoft.com/office/drawing/2014/main" id="{1D5ED0F2-FB4D-45A0-ABAA-85848D020C67}"/>
              </a:ext>
            </a:extLst>
          </p:cNvPr>
          <p:cNvSpPr>
            <a:spLocks noChangeArrowheads="1"/>
          </p:cNvSpPr>
          <p:nvPr/>
        </p:nvSpPr>
        <p:spPr bwMode="auto">
          <a:xfrm>
            <a:off x="7694613" y="3744862"/>
            <a:ext cx="2938462" cy="461962"/>
          </a:xfrm>
          <a:prstGeom prst="rect">
            <a:avLst/>
          </a:prstGeom>
          <a:solidFill>
            <a:srgbClr val="7A899B"/>
          </a:solidFill>
          <a:ln w="9525">
            <a:no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lang="en-US" sz="1400" b="1" dirty="0">
                <a:solidFill>
                  <a:srgbClr val="FFFFFF"/>
                </a:solidFill>
                <a:latin typeface="Electrolux Sans SemiBold"/>
                <a:ea typeface="ＭＳ Ｐゴシック" panose="020B0600070205080204" pitchFamily="34" charset="-128"/>
                <a:cs typeface="Arial" charset="0"/>
              </a:rPr>
              <a:t>SKAPA ENIGHET</a:t>
            </a:r>
            <a:endParaRPr kumimoji="0" lang="en-US" sz="14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endParaRPr>
          </a:p>
        </p:txBody>
      </p:sp>
      <p:sp>
        <p:nvSpPr>
          <p:cNvPr id="20" name="Rectangle 13">
            <a:extLst>
              <a:ext uri="{FF2B5EF4-FFF2-40B4-BE49-F238E27FC236}">
                <a16:creationId xmlns:a16="http://schemas.microsoft.com/office/drawing/2014/main" id="{B02686F5-67C9-458F-927D-288A61A13596}"/>
              </a:ext>
            </a:extLst>
          </p:cNvPr>
          <p:cNvSpPr>
            <a:spLocks noChangeArrowheads="1"/>
          </p:cNvSpPr>
          <p:nvPr/>
        </p:nvSpPr>
        <p:spPr bwMode="auto">
          <a:xfrm>
            <a:off x="4627564" y="3744862"/>
            <a:ext cx="2936875" cy="461962"/>
          </a:xfrm>
          <a:prstGeom prst="rect">
            <a:avLst/>
          </a:prstGeom>
          <a:solidFill>
            <a:srgbClr val="7A899B"/>
          </a:solidFill>
          <a:ln w="9525">
            <a:noFill/>
            <a:miter lim="800000"/>
            <a:headEnd/>
            <a:tailEnd/>
          </a:ln>
          <a:effectLst/>
        </p:spPr>
        <p:txBody>
          <a:bodyPr anchor="ctr"/>
          <a:lstStyle/>
          <a:p>
            <a:pPr marL="180975" marR="0" lvl="0" indent="-71438" algn="ctr" defTabSz="914400" rtl="0" eaLnBrk="1" fontAlgn="base" latinLnBrk="0" hangingPunct="1">
              <a:lnSpc>
                <a:spcPct val="100000"/>
              </a:lnSpc>
              <a:spcBef>
                <a:spcPct val="30000"/>
              </a:spcBef>
              <a:spcAft>
                <a:spcPct val="50000"/>
              </a:spcAft>
              <a:buClrTx/>
              <a:buSzTx/>
              <a:buFontTx/>
              <a:buNone/>
              <a:tabLst/>
              <a:defRPr/>
            </a:pPr>
            <a:r>
              <a:rPr kumimoji="0" lang="sv-SE" sz="14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rPr>
              <a:t>BYGGA RELATIONER</a:t>
            </a:r>
            <a:endParaRPr kumimoji="0" lang="en-US" sz="1400" b="1" i="0" u="none" strike="noStrike" kern="1200" cap="none" spc="0" normalizeH="0" baseline="0" noProof="0" dirty="0">
              <a:ln>
                <a:noFill/>
              </a:ln>
              <a:solidFill>
                <a:srgbClr val="FFFFFF"/>
              </a:solidFill>
              <a:effectLst/>
              <a:uLnTx/>
              <a:uFillTx/>
              <a:latin typeface="Electrolux Sans SemiBold"/>
              <a:ea typeface="ＭＳ Ｐゴシック" panose="020B0600070205080204" pitchFamily="34" charset="-128"/>
              <a:cs typeface="Arial" charset="0"/>
            </a:endParaRPr>
          </a:p>
        </p:txBody>
      </p:sp>
      <p:pic>
        <p:nvPicPr>
          <p:cNvPr id="11" name="Picture 10">
            <a:extLst>
              <a:ext uri="{FF2B5EF4-FFF2-40B4-BE49-F238E27FC236}">
                <a16:creationId xmlns:a16="http://schemas.microsoft.com/office/drawing/2014/main" id="{3A737A2F-7ECA-4465-9B56-2B7E8BA1C801}"/>
              </a:ext>
            </a:extLst>
          </p:cNvPr>
          <p:cNvPicPr>
            <a:picLocks noChangeAspect="1"/>
          </p:cNvPicPr>
          <p:nvPr/>
        </p:nvPicPr>
        <p:blipFill>
          <a:blip r:embed="rId4"/>
          <a:stretch>
            <a:fillRect/>
          </a:stretch>
        </p:blipFill>
        <p:spPr>
          <a:xfrm>
            <a:off x="3678158" y="196801"/>
            <a:ext cx="4549937" cy="3348633"/>
          </a:xfrm>
          <a:prstGeom prst="rect">
            <a:avLst/>
          </a:prstGeom>
        </p:spPr>
      </p:pic>
      <p:sp>
        <p:nvSpPr>
          <p:cNvPr id="12" name="TextBox 11">
            <a:extLst>
              <a:ext uri="{FF2B5EF4-FFF2-40B4-BE49-F238E27FC236}">
                <a16:creationId xmlns:a16="http://schemas.microsoft.com/office/drawing/2014/main" id="{2B7A1F4E-A7B6-4CFD-B9BC-E9A7A8E38EAA}"/>
              </a:ext>
            </a:extLst>
          </p:cNvPr>
          <p:cNvSpPr txBox="1"/>
          <p:nvPr/>
        </p:nvSpPr>
        <p:spPr>
          <a:xfrm>
            <a:off x="10917876" y="290399"/>
            <a:ext cx="1054442" cy="77765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prstClr val="black"/>
              </a:solidFill>
              <a:effectLst/>
              <a:uLnTx/>
              <a:uFillTx/>
              <a:latin typeface="Electrolux Sans Regular"/>
              <a:ea typeface="+mn-ea"/>
              <a:cs typeface="+mn-cs"/>
            </a:endParaRPr>
          </a:p>
        </p:txBody>
      </p:sp>
      <p:pic>
        <p:nvPicPr>
          <p:cNvPr id="2" name="Picture 2" descr="Influencing Styles Assessment - ReadyToManage">
            <a:extLst>
              <a:ext uri="{FF2B5EF4-FFF2-40B4-BE49-F238E27FC236}">
                <a16:creationId xmlns:a16="http://schemas.microsoft.com/office/drawing/2014/main" id="{A5DA4696-BDEB-A98B-1386-59C9666B97E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60514" y="4398103"/>
            <a:ext cx="2952402" cy="19639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onversation Starters: Icebreaker Questions for Dating &amp; Deep Questions to  Ask Friends. | Holstee">
            <a:extLst>
              <a:ext uri="{FF2B5EF4-FFF2-40B4-BE49-F238E27FC236}">
                <a16:creationId xmlns:a16="http://schemas.microsoft.com/office/drawing/2014/main" id="{B8115578-80B0-5554-2232-92E42C00D228}"/>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627564" y="4398103"/>
            <a:ext cx="2936875" cy="19639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What Your Handshake Says About You | Reader's Digest">
            <a:extLst>
              <a:ext uri="{FF2B5EF4-FFF2-40B4-BE49-F238E27FC236}">
                <a16:creationId xmlns:a16="http://schemas.microsoft.com/office/drawing/2014/main" id="{6E95C733-95A4-AD7F-290B-11A29D5B3937}"/>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694613" y="4428135"/>
            <a:ext cx="2952402" cy="19358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6492242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CB3084-D2AB-46C4-A988-FC5F35B2AD67}"/>
              </a:ext>
            </a:extLst>
          </p:cNvPr>
          <p:cNvSpPr>
            <a:spLocks noGrp="1"/>
          </p:cNvSpPr>
          <p:nvPr>
            <p:ph type="title"/>
          </p:nvPr>
        </p:nvSpPr>
        <p:spPr>
          <a:xfrm>
            <a:off x="639284" y="391922"/>
            <a:ext cx="10945480" cy="1024128"/>
          </a:xfrm>
        </p:spPr>
        <p:txBody>
          <a:bodyPr>
            <a:normAutofit fontScale="90000"/>
          </a:bodyPr>
          <a:lstStyle/>
          <a:p>
            <a:r>
              <a:rPr lang="nb-NO" sz="4000" dirty="0">
                <a:solidFill>
                  <a:srgbClr val="FFC000"/>
                </a:solidFill>
                <a:latin typeface="Arial" panose="020B0604020202020204" pitchFamily="34" charset="0"/>
                <a:cs typeface="Arial" panose="020B0604020202020204" pitchFamily="34" charset="0"/>
              </a:rPr>
              <a:t>ÖVNING:</a:t>
            </a:r>
            <a:br>
              <a:rPr lang="nb-NO" sz="4000" b="1" dirty="0">
                <a:latin typeface="Arial" panose="020B0604020202020204" pitchFamily="34" charset="0"/>
                <a:cs typeface="Arial" panose="020B0604020202020204" pitchFamily="34" charset="0"/>
              </a:rPr>
            </a:br>
            <a:r>
              <a:rPr lang="nb-NO" sz="4000" dirty="0" err="1">
                <a:latin typeface="Arial" panose="020B0604020202020204" pitchFamily="34" charset="0"/>
                <a:cs typeface="Arial" panose="020B0604020202020204" pitchFamily="34" charset="0"/>
              </a:rPr>
              <a:t>Diskutera</a:t>
            </a:r>
            <a:r>
              <a:rPr lang="nb-NO" sz="4000" dirty="0">
                <a:latin typeface="Arial" panose="020B0604020202020204" pitchFamily="34" charset="0"/>
                <a:cs typeface="Arial" panose="020B0604020202020204" pitchFamily="34" charset="0"/>
              </a:rPr>
              <a:t> i mindre grupper eller i par</a:t>
            </a:r>
            <a:r>
              <a:rPr lang="nb-NO" sz="4000" b="1" dirty="0">
                <a:latin typeface="Arial" panose="020B0604020202020204" pitchFamily="34" charset="0"/>
                <a:cs typeface="Arial" panose="020B0604020202020204" pitchFamily="34" charset="0"/>
              </a:rPr>
              <a:t>:</a:t>
            </a:r>
            <a:r>
              <a:rPr lang="nb-NO" sz="4000" b="1" dirty="0">
                <a:latin typeface="Electrolux Sans Bold" panose="020B0800020000000000" pitchFamily="34" charset="0"/>
              </a:rPr>
              <a:t> </a:t>
            </a:r>
          </a:p>
        </p:txBody>
      </p:sp>
      <p:sp>
        <p:nvSpPr>
          <p:cNvPr id="8" name="Text Placeholder 7">
            <a:extLst>
              <a:ext uri="{FF2B5EF4-FFF2-40B4-BE49-F238E27FC236}">
                <a16:creationId xmlns:a16="http://schemas.microsoft.com/office/drawing/2014/main" id="{D3447701-93AF-4747-A2F8-424C45003CEF}"/>
              </a:ext>
            </a:extLst>
          </p:cNvPr>
          <p:cNvSpPr>
            <a:spLocks noGrp="1"/>
          </p:cNvSpPr>
          <p:nvPr>
            <p:ph type="body" sz="quarter" idx="4294967295"/>
          </p:nvPr>
        </p:nvSpPr>
        <p:spPr>
          <a:xfrm>
            <a:off x="777136" y="1647788"/>
            <a:ext cx="4179876" cy="4208959"/>
          </a:xfrm>
        </p:spPr>
        <p:txBody>
          <a:bodyPr>
            <a:normAutofit fontScale="40000" lnSpcReduction="20000"/>
          </a:bodyPr>
          <a:lstStyle/>
          <a:p>
            <a:r>
              <a:rPr lang="nb-NO" sz="4500" dirty="0" err="1">
                <a:latin typeface="Arial" panose="020B0604020202020204" pitchFamily="34" charset="0"/>
                <a:cs typeface="Arial" panose="020B0604020202020204" pitchFamily="34" charset="0"/>
              </a:rPr>
              <a:t>Vilket</a:t>
            </a:r>
            <a:r>
              <a:rPr lang="nb-NO" sz="4500" dirty="0">
                <a:latin typeface="Arial" panose="020B0604020202020204" pitchFamily="34" charset="0"/>
                <a:cs typeface="Arial" panose="020B0604020202020204" pitchFamily="34" charset="0"/>
              </a:rPr>
              <a:t>/</a:t>
            </a:r>
            <a:r>
              <a:rPr lang="nb-NO" sz="4500" dirty="0" err="1">
                <a:latin typeface="Arial" panose="020B0604020202020204" pitchFamily="34" charset="0"/>
                <a:cs typeface="Arial" panose="020B0604020202020204" pitchFamily="34" charset="0"/>
              </a:rPr>
              <a:t>vilka</a:t>
            </a:r>
            <a:r>
              <a:rPr lang="nb-NO" sz="4500" dirty="0">
                <a:latin typeface="Arial" panose="020B0604020202020204" pitchFamily="34" charset="0"/>
                <a:cs typeface="Arial" panose="020B0604020202020204" pitchFamily="34" charset="0"/>
              </a:rPr>
              <a:t> </a:t>
            </a:r>
            <a:r>
              <a:rPr lang="nb-NO" sz="4500" dirty="0" err="1">
                <a:latin typeface="Arial" panose="020B0604020202020204" pitchFamily="34" charset="0"/>
                <a:cs typeface="Arial" panose="020B0604020202020204" pitchFamily="34" charset="0"/>
              </a:rPr>
              <a:t>områden</a:t>
            </a:r>
            <a:r>
              <a:rPr lang="nb-NO" sz="4500" dirty="0">
                <a:latin typeface="Arial" panose="020B0604020202020204" pitchFamily="34" charset="0"/>
                <a:cs typeface="Arial" panose="020B0604020202020204" pitchFamily="34" charset="0"/>
              </a:rPr>
              <a:t> </a:t>
            </a:r>
            <a:r>
              <a:rPr lang="nb-NO" sz="4500" dirty="0" err="1">
                <a:latin typeface="Arial" panose="020B0604020202020204" pitchFamily="34" charset="0"/>
                <a:cs typeface="Arial" panose="020B0604020202020204" pitchFamily="34" charset="0"/>
              </a:rPr>
              <a:t>tycker</a:t>
            </a:r>
            <a:r>
              <a:rPr lang="nb-NO" sz="4500" dirty="0">
                <a:latin typeface="Arial" panose="020B0604020202020204" pitchFamily="34" charset="0"/>
                <a:cs typeface="Arial" panose="020B0604020202020204" pitchFamily="34" charset="0"/>
              </a:rPr>
              <a:t> du </a:t>
            </a:r>
            <a:r>
              <a:rPr lang="nb-NO" sz="4500" dirty="0" err="1">
                <a:latin typeface="Arial" panose="020B0604020202020204" pitchFamily="34" charset="0"/>
                <a:cs typeface="Arial" panose="020B0604020202020204" pitchFamily="34" charset="0"/>
              </a:rPr>
              <a:t>själv</a:t>
            </a:r>
            <a:r>
              <a:rPr lang="nb-NO" sz="4500" dirty="0">
                <a:latin typeface="Arial" panose="020B0604020202020204" pitchFamily="34" charset="0"/>
                <a:cs typeface="Arial" panose="020B0604020202020204" pitchFamily="34" charset="0"/>
              </a:rPr>
              <a:t> </a:t>
            </a:r>
            <a:r>
              <a:rPr lang="nb-NO" sz="4500" dirty="0" err="1">
                <a:latin typeface="Arial" panose="020B0604020202020204" pitchFamily="34" charset="0"/>
                <a:cs typeface="Arial" panose="020B0604020202020204" pitchFamily="34" charset="0"/>
              </a:rPr>
              <a:t>är</a:t>
            </a:r>
            <a:r>
              <a:rPr lang="nb-NO" sz="4500" dirty="0">
                <a:latin typeface="Arial" panose="020B0604020202020204" pitchFamily="34" charset="0"/>
                <a:cs typeface="Arial" panose="020B0604020202020204" pitchFamily="34" charset="0"/>
              </a:rPr>
              <a:t> </a:t>
            </a:r>
            <a:r>
              <a:rPr lang="nb-NO" sz="4500" dirty="0" err="1">
                <a:latin typeface="Arial" panose="020B0604020202020204" pitchFamily="34" charset="0"/>
                <a:cs typeface="Arial" panose="020B0604020202020204" pitchFamily="34" charset="0"/>
              </a:rPr>
              <a:t>dina</a:t>
            </a:r>
            <a:r>
              <a:rPr lang="nb-NO" sz="4500" dirty="0">
                <a:latin typeface="Arial" panose="020B0604020202020204" pitchFamily="34" charset="0"/>
                <a:cs typeface="Arial" panose="020B0604020202020204" pitchFamily="34" charset="0"/>
              </a:rPr>
              <a:t> </a:t>
            </a:r>
            <a:r>
              <a:rPr lang="nb-NO" sz="4500" dirty="0" err="1">
                <a:latin typeface="Arial" panose="020B0604020202020204" pitchFamily="34" charset="0"/>
                <a:cs typeface="Arial" panose="020B0604020202020204" pitchFamily="34" charset="0"/>
              </a:rPr>
              <a:t>styrkor</a:t>
            </a:r>
            <a:r>
              <a:rPr lang="nb-NO" sz="4500" dirty="0">
                <a:latin typeface="Arial" panose="020B0604020202020204" pitchFamily="34" charset="0"/>
                <a:cs typeface="Arial" panose="020B0604020202020204" pitchFamily="34" charset="0"/>
              </a:rPr>
              <a:t> i </a:t>
            </a:r>
            <a:r>
              <a:rPr lang="nb-NO" sz="4500" dirty="0" err="1">
                <a:latin typeface="Arial" panose="020B0604020202020204" pitchFamily="34" charset="0"/>
                <a:cs typeface="Arial" panose="020B0604020202020204" pitchFamily="34" charset="0"/>
              </a:rPr>
              <a:t>förändring</a:t>
            </a:r>
            <a:r>
              <a:rPr lang="nb-NO" sz="4500" dirty="0">
                <a:latin typeface="Arial" panose="020B0604020202020204" pitchFamily="34" charset="0"/>
                <a:cs typeface="Arial" panose="020B0604020202020204" pitchFamily="34" charset="0"/>
              </a:rPr>
              <a:t>?</a:t>
            </a:r>
          </a:p>
          <a:p>
            <a:pPr marL="0" indent="0">
              <a:buNone/>
            </a:pPr>
            <a:endParaRPr lang="nb-NO" sz="4500" dirty="0">
              <a:latin typeface="Arial" panose="020B0604020202020204" pitchFamily="34" charset="0"/>
              <a:cs typeface="Arial" panose="020B0604020202020204" pitchFamily="34" charset="0"/>
            </a:endParaRPr>
          </a:p>
          <a:p>
            <a:r>
              <a:rPr lang="nb-NO" sz="4500" dirty="0" err="1">
                <a:latin typeface="Arial" panose="020B0604020202020204" pitchFamily="34" charset="0"/>
                <a:cs typeface="Arial" panose="020B0604020202020204" pitchFamily="34" charset="0"/>
              </a:rPr>
              <a:t>Vilka</a:t>
            </a:r>
            <a:r>
              <a:rPr lang="nb-NO" sz="4500" dirty="0">
                <a:latin typeface="Arial" panose="020B0604020202020204" pitchFamily="34" charset="0"/>
                <a:cs typeface="Arial" panose="020B0604020202020204" pitchFamily="34" charset="0"/>
              </a:rPr>
              <a:t> </a:t>
            </a:r>
            <a:r>
              <a:rPr lang="nb-NO" sz="4500" dirty="0" err="1">
                <a:latin typeface="Arial" panose="020B0604020202020204" pitchFamily="34" charset="0"/>
                <a:cs typeface="Arial" panose="020B0604020202020204" pitchFamily="34" charset="0"/>
              </a:rPr>
              <a:t>områden</a:t>
            </a:r>
            <a:r>
              <a:rPr lang="nb-NO" sz="4500" dirty="0">
                <a:latin typeface="Arial" panose="020B0604020202020204" pitchFamily="34" charset="0"/>
                <a:cs typeface="Arial" panose="020B0604020202020204" pitchFamily="34" charset="0"/>
              </a:rPr>
              <a:t> </a:t>
            </a:r>
            <a:r>
              <a:rPr lang="nb-NO" sz="4500" dirty="0" err="1">
                <a:latin typeface="Arial" panose="020B0604020202020204" pitchFamily="34" charset="0"/>
                <a:cs typeface="Arial" panose="020B0604020202020204" pitchFamily="34" charset="0"/>
              </a:rPr>
              <a:t>behöver</a:t>
            </a:r>
            <a:r>
              <a:rPr lang="nb-NO" sz="4500" dirty="0">
                <a:latin typeface="Arial" panose="020B0604020202020204" pitchFamily="34" charset="0"/>
                <a:cs typeface="Arial" panose="020B0604020202020204" pitchFamily="34" charset="0"/>
              </a:rPr>
              <a:t> du </a:t>
            </a:r>
            <a:r>
              <a:rPr lang="nb-NO" sz="4500" dirty="0" err="1">
                <a:latin typeface="Arial" panose="020B0604020202020204" pitchFamily="34" charset="0"/>
                <a:cs typeface="Arial" panose="020B0604020202020204" pitchFamily="34" charset="0"/>
              </a:rPr>
              <a:t>arbeta</a:t>
            </a:r>
            <a:r>
              <a:rPr lang="nb-NO" sz="4500" dirty="0">
                <a:latin typeface="Arial" panose="020B0604020202020204" pitchFamily="34" charset="0"/>
                <a:cs typeface="Arial" panose="020B0604020202020204" pitchFamily="34" charset="0"/>
              </a:rPr>
              <a:t> med kopplat </a:t>
            </a:r>
            <a:r>
              <a:rPr lang="nb-NO" sz="4500" dirty="0" err="1">
                <a:latin typeface="Arial" panose="020B0604020202020204" pitchFamily="34" charset="0"/>
                <a:cs typeface="Arial" panose="020B0604020202020204" pitchFamily="34" charset="0"/>
              </a:rPr>
              <a:t>till</a:t>
            </a:r>
            <a:r>
              <a:rPr lang="nb-NO" sz="4500" dirty="0">
                <a:latin typeface="Arial" panose="020B0604020202020204" pitchFamily="34" charset="0"/>
                <a:cs typeface="Arial" panose="020B0604020202020204" pitchFamily="34" charset="0"/>
              </a:rPr>
              <a:t> </a:t>
            </a:r>
            <a:r>
              <a:rPr lang="nb-NO" sz="4500" dirty="0" err="1">
                <a:latin typeface="Arial" panose="020B0604020202020204" pitchFamily="34" charset="0"/>
                <a:cs typeface="Arial" panose="020B0604020202020204" pitchFamily="34" charset="0"/>
              </a:rPr>
              <a:t>förändring</a:t>
            </a:r>
            <a:r>
              <a:rPr lang="nb-NO" sz="4500" dirty="0">
                <a:latin typeface="Arial" panose="020B0604020202020204" pitchFamily="34" charset="0"/>
                <a:cs typeface="Arial" panose="020B0604020202020204" pitchFamily="34" charset="0"/>
              </a:rPr>
              <a:t>?</a:t>
            </a:r>
          </a:p>
          <a:p>
            <a:pPr marL="0" indent="0">
              <a:buNone/>
            </a:pPr>
            <a:endParaRPr lang="nb-NO" sz="4500" dirty="0">
              <a:latin typeface="Arial" panose="020B0604020202020204" pitchFamily="34" charset="0"/>
              <a:cs typeface="Arial" panose="020B0604020202020204" pitchFamily="34" charset="0"/>
            </a:endParaRPr>
          </a:p>
          <a:p>
            <a:r>
              <a:rPr lang="nb-NO" sz="4500" dirty="0">
                <a:latin typeface="Arial" panose="020B0604020202020204" pitchFamily="34" charset="0"/>
                <a:cs typeface="Arial" panose="020B0604020202020204" pitchFamily="34" charset="0"/>
              </a:rPr>
              <a:t>Vad kan du </a:t>
            </a:r>
            <a:r>
              <a:rPr lang="nb-NO" sz="4500" dirty="0" err="1">
                <a:latin typeface="Arial" panose="020B0604020202020204" pitchFamily="34" charset="0"/>
                <a:cs typeface="Arial" panose="020B0604020202020204" pitchFamily="34" charset="0"/>
              </a:rPr>
              <a:t>göra</a:t>
            </a:r>
            <a:r>
              <a:rPr lang="nb-NO" sz="4500" dirty="0">
                <a:latin typeface="Arial" panose="020B0604020202020204" pitchFamily="34" charset="0"/>
                <a:cs typeface="Arial" panose="020B0604020202020204" pitchFamily="34" charset="0"/>
              </a:rPr>
              <a:t> </a:t>
            </a:r>
            <a:r>
              <a:rPr lang="nb-NO" sz="4500" dirty="0" err="1">
                <a:latin typeface="Arial" panose="020B0604020202020204" pitchFamily="34" charset="0"/>
                <a:cs typeface="Arial" panose="020B0604020202020204" pitchFamily="34" charset="0"/>
              </a:rPr>
              <a:t>för</a:t>
            </a:r>
            <a:r>
              <a:rPr lang="nb-NO" sz="4500" dirty="0">
                <a:latin typeface="Arial" panose="020B0604020202020204" pitchFamily="34" charset="0"/>
                <a:cs typeface="Arial" panose="020B0604020202020204" pitchFamily="34" charset="0"/>
              </a:rPr>
              <a:t> att leda </a:t>
            </a:r>
            <a:r>
              <a:rPr lang="nb-NO" sz="4500" dirty="0" err="1">
                <a:latin typeface="Arial" panose="020B0604020202020204" pitchFamily="34" charset="0"/>
                <a:cs typeface="Arial" panose="020B0604020202020204" pitchFamily="34" charset="0"/>
              </a:rPr>
              <a:t>dig</a:t>
            </a:r>
            <a:r>
              <a:rPr lang="nb-NO" sz="4500" dirty="0">
                <a:latin typeface="Arial" panose="020B0604020202020204" pitchFamily="34" charset="0"/>
                <a:cs typeface="Arial" panose="020B0604020202020204" pitchFamily="34" charset="0"/>
              </a:rPr>
              <a:t> </a:t>
            </a:r>
            <a:r>
              <a:rPr lang="nb-NO" sz="4500" dirty="0" err="1">
                <a:latin typeface="Arial" panose="020B0604020202020204" pitchFamily="34" charset="0"/>
                <a:cs typeface="Arial" panose="020B0604020202020204" pitchFamily="34" charset="0"/>
              </a:rPr>
              <a:t>själv</a:t>
            </a:r>
            <a:r>
              <a:rPr lang="nb-NO" sz="4500" dirty="0">
                <a:latin typeface="Arial" panose="020B0604020202020204" pitchFamily="34" charset="0"/>
                <a:cs typeface="Arial" panose="020B0604020202020204" pitchFamily="34" charset="0"/>
              </a:rPr>
              <a:t> mer effektivt </a:t>
            </a:r>
            <a:r>
              <a:rPr lang="nb-NO" sz="4500" dirty="0" err="1">
                <a:latin typeface="Arial" panose="020B0604020202020204" pitchFamily="34" charset="0"/>
                <a:cs typeface="Arial" panose="020B0604020202020204" pitchFamily="34" charset="0"/>
              </a:rPr>
              <a:t>genom</a:t>
            </a:r>
            <a:r>
              <a:rPr lang="nb-NO" sz="4500" dirty="0">
                <a:latin typeface="Arial" panose="020B0604020202020204" pitchFamily="34" charset="0"/>
                <a:cs typeface="Arial" panose="020B0604020202020204" pitchFamily="34" charset="0"/>
              </a:rPr>
              <a:t> </a:t>
            </a:r>
            <a:r>
              <a:rPr lang="nb-NO" sz="4500" dirty="0" err="1">
                <a:latin typeface="Arial" panose="020B0604020202020204" pitchFamily="34" charset="0"/>
                <a:cs typeface="Arial" panose="020B0604020202020204" pitchFamily="34" charset="0"/>
              </a:rPr>
              <a:t>förändring</a:t>
            </a:r>
            <a:r>
              <a:rPr lang="nb-NO" sz="4500" dirty="0">
                <a:latin typeface="Arial" panose="020B0604020202020204" pitchFamily="34" charset="0"/>
                <a:cs typeface="Arial" panose="020B0604020202020204" pitchFamily="34" charset="0"/>
              </a:rPr>
              <a:t>?</a:t>
            </a:r>
          </a:p>
          <a:p>
            <a:endParaRPr lang="nb-NO" sz="3000" dirty="0">
              <a:latin typeface="Electrolux Sans Light" panose="020B0400020000000000" pitchFamily="34" charset="0"/>
            </a:endParaRPr>
          </a:p>
          <a:p>
            <a:pPr marL="0" indent="0">
              <a:buNone/>
            </a:pPr>
            <a:endParaRPr lang="nb-NO" sz="3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CE9A9D2-ECE1-40A8-9DC6-8FD4CB8F6524}"/>
              </a:ext>
            </a:extLst>
          </p:cNvPr>
          <p:cNvSpPr txBox="1"/>
          <p:nvPr/>
        </p:nvSpPr>
        <p:spPr>
          <a:xfrm>
            <a:off x="10917876" y="290399"/>
            <a:ext cx="1054442" cy="77765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340A6D3-E422-B2AA-6FD9-3C6D0A07FEEC}"/>
              </a:ext>
            </a:extLst>
          </p:cNvPr>
          <p:cNvPicPr>
            <a:picLocks noChangeAspect="1"/>
          </p:cNvPicPr>
          <p:nvPr/>
        </p:nvPicPr>
        <p:blipFill>
          <a:blip r:embed="rId2"/>
          <a:stretch>
            <a:fillRect/>
          </a:stretch>
        </p:blipFill>
        <p:spPr>
          <a:xfrm>
            <a:off x="5409159" y="1647788"/>
            <a:ext cx="6175605" cy="3983006"/>
          </a:xfrm>
          <a:prstGeom prst="rect">
            <a:avLst/>
          </a:prstGeom>
        </p:spPr>
      </p:pic>
    </p:spTree>
    <p:extLst>
      <p:ext uri="{BB962C8B-B14F-4D97-AF65-F5344CB8AC3E}">
        <p14:creationId xmlns:p14="http://schemas.microsoft.com/office/powerpoint/2010/main" val="41667482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623260" y="120520"/>
            <a:ext cx="10945480" cy="1024128"/>
          </a:xfrm>
        </p:spPr>
        <p:txBody>
          <a:bodyPr>
            <a:noAutofit/>
          </a:bodyPr>
          <a:lstStyle/>
          <a:p>
            <a:r>
              <a:rPr lang="nb-NO" sz="3600" b="1" dirty="0">
                <a:cs typeface="Poppins" panose="00000500000000000000" pitchFamily="2" charset="0"/>
              </a:rPr>
              <a:t>BEST i </a:t>
            </a:r>
            <a:r>
              <a:rPr lang="nb-NO" sz="3600" b="1" dirty="0" err="1">
                <a:cs typeface="Poppins" panose="00000500000000000000" pitchFamily="2" charset="0"/>
              </a:rPr>
              <a:t>förändringar</a:t>
            </a:r>
            <a:r>
              <a:rPr lang="nb-NO" sz="3600" b="1" dirty="0">
                <a:cs typeface="Poppins" panose="00000500000000000000" pitchFamily="2" charset="0"/>
              </a:rPr>
              <a:t> eller under press, </a:t>
            </a:r>
            <a:br>
              <a:rPr lang="nb-NO" sz="3600" b="1" dirty="0">
                <a:cs typeface="Poppins" panose="00000500000000000000" pitchFamily="2" charset="0"/>
              </a:rPr>
            </a:br>
            <a:r>
              <a:rPr lang="nb-NO" sz="3600" dirty="0">
                <a:cs typeface="Poppins" panose="00000500000000000000" pitchFamily="2" charset="0"/>
              </a:rPr>
              <a:t>att </a:t>
            </a:r>
            <a:r>
              <a:rPr lang="nb-NO" sz="3600" dirty="0" err="1">
                <a:cs typeface="Poppins" panose="00000500000000000000" pitchFamily="2" charset="0"/>
              </a:rPr>
              <a:t>tänka</a:t>
            </a:r>
            <a:r>
              <a:rPr lang="nb-NO" sz="3600" dirty="0">
                <a:cs typeface="Poppins" panose="00000500000000000000" pitchFamily="2" charset="0"/>
              </a:rPr>
              <a:t> på i </a:t>
            </a:r>
            <a:r>
              <a:rPr lang="nb-NO" sz="3600" b="1" dirty="0" err="1">
                <a:cs typeface="Poppins" panose="00000500000000000000" pitchFamily="2" charset="0"/>
              </a:rPr>
              <a:t>kommunikationen</a:t>
            </a:r>
            <a:r>
              <a:rPr lang="nb-NO" sz="3600" b="1" dirty="0">
                <a:cs typeface="Poppins" panose="00000500000000000000" pitchFamily="2" charset="0"/>
              </a:rPr>
              <a:t> med andra</a:t>
            </a:r>
            <a:r>
              <a:rPr lang="nb-NO" sz="3600" dirty="0">
                <a:cs typeface="Poppins" panose="00000500000000000000" pitchFamily="2" charset="0"/>
              </a:rPr>
              <a:t>: </a:t>
            </a:r>
            <a:endParaRPr lang="nb-NO" sz="3600" b="1" dirty="0">
              <a:cs typeface="Poppins" panose="00000500000000000000" pitchFamily="2" charset="0"/>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868282" y="1124104"/>
            <a:ext cx="9194805" cy="5164516"/>
            <a:chOff x="1523997" y="1045844"/>
            <a:chExt cx="9194805" cy="516451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dirty="0">
                <a:solidFill>
                  <a:schemeClr val="accent1"/>
                </a:solidFill>
              </a:endParaRPr>
            </a:p>
          </p:txBody>
        </p:sp>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38887" y="1174495"/>
              <a:ext cx="2079311" cy="766879"/>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BOLD</a:t>
              </a:r>
              <a:endParaRPr kumimoji="0" lang="en-US" sz="20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200673" y="1045844"/>
              <a:ext cx="3518129" cy="766879"/>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523997" y="3624312"/>
              <a:ext cx="3478852" cy="674546"/>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149873" y="3629385"/>
              <a:ext cx="3518129" cy="766879"/>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mj-lt"/>
                  <a:ea typeface="Verdana" pitchFamily="34" charset="0"/>
                </a:rPr>
                <a:t>SYMPATHETIC</a:t>
              </a:r>
              <a:endParaRPr lang="en-US" sz="2800" b="1" dirty="0">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Trust</a:t>
              </a:r>
            </a:p>
          </p:txBody>
        </p:sp>
      </p:grpSp>
      <p:sp>
        <p:nvSpPr>
          <p:cNvPr id="2" name="TextBox 1">
            <a:extLst>
              <a:ext uri="{FF2B5EF4-FFF2-40B4-BE49-F238E27FC236}">
                <a16:creationId xmlns:a16="http://schemas.microsoft.com/office/drawing/2014/main" id="{D8590F16-74E7-2EB0-D4D1-7D8C4242D3DD}"/>
              </a:ext>
            </a:extLst>
          </p:cNvPr>
          <p:cNvSpPr txBox="1"/>
          <p:nvPr/>
        </p:nvSpPr>
        <p:spPr>
          <a:xfrm>
            <a:off x="2179713" y="1755359"/>
            <a:ext cx="3231472" cy="2131353"/>
          </a:xfrm>
          <a:prstGeom prst="rect">
            <a:avLst/>
          </a:prstGeom>
          <a:noFill/>
        </p:spPr>
        <p:txBody>
          <a:bodyPr wrap="square" rtlCol="0">
            <a:spAutoFit/>
          </a:bodyPr>
          <a:lstStyle/>
          <a:p>
            <a:pPr marL="285750" indent="-285750">
              <a:buFont typeface="Arial" panose="020B0604020202020204" pitchFamily="34" charset="0"/>
              <a:buChar char="•"/>
            </a:pPr>
            <a:r>
              <a:rPr lang="sv-SE" sz="1200" dirty="0">
                <a:solidFill>
                  <a:schemeClr val="bg1"/>
                </a:solidFill>
                <a:effectLst/>
                <a:ea typeface="Arial" panose="020B0604020202020204" pitchFamily="34" charset="0"/>
              </a:rPr>
              <a:t>Resultatorienterad, snabb tempo, ”</a:t>
            </a:r>
            <a:r>
              <a:rPr lang="sv-SE" sz="1200" dirty="0" err="1">
                <a:solidFill>
                  <a:schemeClr val="bg1"/>
                </a:solidFill>
                <a:effectLst/>
                <a:ea typeface="Arial" panose="020B0604020202020204" pitchFamily="34" charset="0"/>
              </a:rPr>
              <a:t>big</a:t>
            </a:r>
            <a:r>
              <a:rPr lang="sv-SE" sz="1200" dirty="0">
                <a:solidFill>
                  <a:schemeClr val="bg1"/>
                </a:solidFill>
                <a:effectLst/>
                <a:ea typeface="Arial" panose="020B0604020202020204" pitchFamily="34" charset="0"/>
              </a:rPr>
              <a:t> </a:t>
            </a:r>
            <a:r>
              <a:rPr lang="sv-SE" sz="1200" dirty="0" err="1">
                <a:solidFill>
                  <a:schemeClr val="bg1"/>
                </a:solidFill>
                <a:effectLst/>
                <a:ea typeface="Arial" panose="020B0604020202020204" pitchFamily="34" charset="0"/>
              </a:rPr>
              <a:t>picture</a:t>
            </a:r>
            <a:r>
              <a:rPr lang="sv-SE" sz="1200" dirty="0">
                <a:solidFill>
                  <a:schemeClr val="bg1"/>
                </a:solidFill>
                <a:effectLst/>
                <a:ea typeface="Arial" panose="020B0604020202020204" pitchFamily="34" charset="0"/>
              </a:rPr>
              <a:t>”-orienterad och har en hög tolerans för risk.</a:t>
            </a:r>
          </a:p>
          <a:p>
            <a:pPr marL="285750" indent="-285750">
              <a:buFont typeface="Arial" panose="020B0604020202020204" pitchFamily="34" charset="0"/>
              <a:buChar char="•"/>
            </a:pPr>
            <a:r>
              <a:rPr lang="sv-SE" sz="1200" dirty="0">
                <a:solidFill>
                  <a:schemeClr val="bg1"/>
                </a:solidFill>
                <a:effectLst/>
                <a:ea typeface="Arial" panose="020B0604020202020204" pitchFamily="34" charset="0"/>
              </a:rPr>
              <a:t>Har så bråttom att få saker gjorda att andra känner att du kör över dem</a:t>
            </a:r>
          </a:p>
          <a:p>
            <a:pPr marL="285750" indent="-285750">
              <a:buFont typeface="Arial" panose="020B0604020202020204" pitchFamily="34" charset="0"/>
              <a:buChar char="•"/>
            </a:pPr>
            <a:r>
              <a:rPr lang="sv-SE" sz="1200" dirty="0">
                <a:solidFill>
                  <a:schemeClr val="bg1"/>
                </a:solidFill>
                <a:effectLst/>
                <a:ea typeface="Arial" panose="020B0604020202020204" pitchFamily="34" charset="0"/>
              </a:rPr>
              <a:t>Inför press eller motstånd är det svårt för dem att bekräfta känslor; ge beröm; lyssna; visa tålamod; låt andra ta reda på saker snarare än att ge anvisningar</a:t>
            </a:r>
          </a:p>
          <a:p>
            <a:pPr marL="285750" indent="-285750">
              <a:buFont typeface="Arial" panose="020B0604020202020204" pitchFamily="34" charset="0"/>
              <a:buChar char="•"/>
            </a:pPr>
            <a:endParaRPr lang="sv-SE" sz="1050" dirty="0">
              <a:solidFill>
                <a:schemeClr val="bg1"/>
              </a:solidFill>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sv-SE" sz="1400" dirty="0">
              <a:solidFill>
                <a:schemeClr val="bg1"/>
              </a:solidFill>
            </a:endParaRPr>
          </a:p>
        </p:txBody>
      </p:sp>
      <p:sp>
        <p:nvSpPr>
          <p:cNvPr id="3" name="TextBox 2">
            <a:extLst>
              <a:ext uri="{FF2B5EF4-FFF2-40B4-BE49-F238E27FC236}">
                <a16:creationId xmlns:a16="http://schemas.microsoft.com/office/drawing/2014/main" id="{E4327652-E54B-DEDA-AB50-128DD2588ECC}"/>
              </a:ext>
            </a:extLst>
          </p:cNvPr>
          <p:cNvSpPr txBox="1"/>
          <p:nvPr/>
        </p:nvSpPr>
        <p:spPr>
          <a:xfrm>
            <a:off x="5465685" y="1621682"/>
            <a:ext cx="3608041" cy="2723823"/>
          </a:xfrm>
          <a:prstGeom prst="rect">
            <a:avLst/>
          </a:prstGeom>
          <a:noFill/>
        </p:spPr>
        <p:txBody>
          <a:bodyPr wrap="square" rtlCol="0">
            <a:spAutoFit/>
          </a:bodyPr>
          <a:lstStyle/>
          <a:p>
            <a:pPr marL="171450" indent="-171450">
              <a:buFont typeface="Arial" panose="020B0604020202020204" pitchFamily="34" charset="0"/>
              <a:buChar char="•"/>
            </a:pPr>
            <a:r>
              <a:rPr lang="sv-SE" sz="1200" dirty="0">
                <a:solidFill>
                  <a:schemeClr val="bg1"/>
                </a:solidFill>
                <a:effectLst/>
                <a:ea typeface="Arial" panose="020B0604020202020204" pitchFamily="34" charset="0"/>
              </a:rPr>
              <a:t>Energisk, kreativ och innovativ. Snabbrörlig och ”</a:t>
            </a:r>
            <a:r>
              <a:rPr lang="sv-SE" sz="1200" dirty="0" err="1">
                <a:solidFill>
                  <a:schemeClr val="bg1"/>
                </a:solidFill>
                <a:effectLst/>
                <a:ea typeface="Arial" panose="020B0604020202020204" pitchFamily="34" charset="0"/>
              </a:rPr>
              <a:t>big</a:t>
            </a:r>
            <a:r>
              <a:rPr lang="sv-SE" sz="1200" dirty="0">
                <a:solidFill>
                  <a:schemeClr val="bg1"/>
                </a:solidFill>
                <a:effectLst/>
                <a:ea typeface="Arial" panose="020B0604020202020204" pitchFamily="34" charset="0"/>
              </a:rPr>
              <a:t> </a:t>
            </a:r>
            <a:r>
              <a:rPr lang="sv-SE" sz="1200" dirty="0" err="1">
                <a:solidFill>
                  <a:schemeClr val="bg1"/>
                </a:solidFill>
                <a:effectLst/>
                <a:ea typeface="Arial" panose="020B0604020202020204" pitchFamily="34" charset="0"/>
              </a:rPr>
              <a:t>picture</a:t>
            </a:r>
            <a:r>
              <a:rPr lang="sv-SE" sz="1200" dirty="0">
                <a:solidFill>
                  <a:schemeClr val="bg1"/>
                </a:solidFill>
                <a:effectLst/>
                <a:ea typeface="Arial" panose="020B0604020202020204" pitchFamily="34" charset="0"/>
              </a:rPr>
              <a:t>”-orienterad</a:t>
            </a:r>
            <a:r>
              <a:rPr lang="sv-SE" sz="1200" dirty="0">
                <a:solidFill>
                  <a:schemeClr val="bg1"/>
                </a:solidFill>
              </a:rPr>
              <a:t> </a:t>
            </a:r>
          </a:p>
          <a:p>
            <a:pPr marL="171450" indent="-171450">
              <a:buFont typeface="Arial" panose="020B0604020202020204" pitchFamily="34" charset="0"/>
              <a:buChar char="•"/>
            </a:pPr>
            <a:r>
              <a:rPr lang="sv-SE" sz="1200" dirty="0">
                <a:solidFill>
                  <a:schemeClr val="bg1"/>
                </a:solidFill>
              </a:rPr>
              <a:t>Är väldigt anpassnings- och förändringsbenägna</a:t>
            </a:r>
          </a:p>
          <a:p>
            <a:pPr marL="171450" indent="-171450">
              <a:buFont typeface="Arial" panose="020B0604020202020204" pitchFamily="34" charset="0"/>
              <a:buChar char="•"/>
            </a:pPr>
            <a:r>
              <a:rPr lang="sv-SE" sz="1200" dirty="0">
                <a:solidFill>
                  <a:schemeClr val="bg1"/>
                </a:solidFill>
              </a:rPr>
              <a:t>Mer entusiasm och energi för att starta nya projekt än att avsluta gamla, så du följer inte alltid upp.</a:t>
            </a:r>
          </a:p>
          <a:p>
            <a:pPr marL="171450" indent="-171450">
              <a:buFont typeface="Arial" panose="020B0604020202020204" pitchFamily="34" charset="0"/>
              <a:buChar char="•"/>
            </a:pPr>
            <a:r>
              <a:rPr lang="sv-SE" sz="1200" dirty="0">
                <a:solidFill>
                  <a:schemeClr val="bg1"/>
                </a:solidFill>
              </a:rPr>
              <a:t>Inför press eller motstånd är det svårt för dem att sakta ner och ta in fakta; att vara objektiv, vara tyst tillräckligt länge för att lyssna och komma ihåg det ursprungliga målet.</a:t>
            </a:r>
          </a:p>
          <a:p>
            <a:pPr marL="171450" indent="-171450">
              <a:buFont typeface="Arial" panose="020B0604020202020204" pitchFamily="34" charset="0"/>
              <a:buChar char="•"/>
            </a:pPr>
            <a:endParaRPr lang="sv-SE" sz="1050" dirty="0">
              <a:solidFill>
                <a:schemeClr val="bg1"/>
              </a:solidFill>
            </a:endParaRPr>
          </a:p>
          <a:p>
            <a:pPr marL="171450" indent="-171450">
              <a:buFont typeface="Arial" panose="020B0604020202020204" pitchFamily="34" charset="0"/>
              <a:buChar char="•"/>
            </a:pPr>
            <a:endParaRPr lang="sv-SE" sz="1050" dirty="0">
              <a:solidFill>
                <a:schemeClr val="bg1"/>
              </a:solidFill>
            </a:endParaRPr>
          </a:p>
          <a:p>
            <a:endParaRPr lang="sv-SE" dirty="0">
              <a:solidFill>
                <a:schemeClr val="bg1"/>
              </a:solidFill>
            </a:endParaRPr>
          </a:p>
        </p:txBody>
      </p:sp>
      <p:sp>
        <p:nvSpPr>
          <p:cNvPr id="4" name="TextBox 3">
            <a:extLst>
              <a:ext uri="{FF2B5EF4-FFF2-40B4-BE49-F238E27FC236}">
                <a16:creationId xmlns:a16="http://schemas.microsoft.com/office/drawing/2014/main" id="{25037FC3-2C36-D11B-15F4-FA387CDB5E0C}"/>
              </a:ext>
            </a:extLst>
          </p:cNvPr>
          <p:cNvSpPr txBox="1"/>
          <p:nvPr/>
        </p:nvSpPr>
        <p:spPr>
          <a:xfrm>
            <a:off x="2294254" y="3840287"/>
            <a:ext cx="3116931" cy="2492990"/>
          </a:xfrm>
          <a:prstGeom prst="rect">
            <a:avLst/>
          </a:prstGeom>
          <a:noFill/>
        </p:spPr>
        <p:txBody>
          <a:bodyPr wrap="square" rtlCol="0">
            <a:spAutoFit/>
          </a:bodyPr>
          <a:lstStyle/>
          <a:p>
            <a:pPr marL="171450" indent="-171450">
              <a:buFont typeface="Arial" panose="020B0604020202020204" pitchFamily="34" charset="0"/>
              <a:buChar char="•"/>
            </a:pPr>
            <a:r>
              <a:rPr lang="sv-SE" sz="1200" dirty="0">
                <a:solidFill>
                  <a:schemeClr val="bg1"/>
                </a:solidFill>
                <a:effectLst/>
                <a:ea typeface="Arial" panose="020B0604020202020204" pitchFamily="34" charset="0"/>
              </a:rPr>
              <a:t>Tenderar att vara försiktig, behöver mycket bearbetningstid</a:t>
            </a:r>
          </a:p>
          <a:p>
            <a:pPr marL="171450" indent="-171450">
              <a:buFont typeface="Arial" panose="020B0604020202020204" pitchFamily="34" charset="0"/>
              <a:buChar char="•"/>
            </a:pPr>
            <a:r>
              <a:rPr lang="sv-SE" sz="1200" dirty="0">
                <a:solidFill>
                  <a:schemeClr val="bg1"/>
                </a:solidFill>
                <a:effectLst/>
                <a:ea typeface="Arial" panose="020B0604020202020204" pitchFamily="34" charset="0"/>
              </a:rPr>
              <a:t>Lugnande, objektiva; fokuserar på fakta; analytiska; fokus på detaljer; organiserade; tålmodiga; drar inte förhastade slutsatser.</a:t>
            </a:r>
            <a:endParaRPr lang="sv-SE" sz="1200" dirty="0">
              <a:solidFill>
                <a:schemeClr val="bg1"/>
              </a:solidFill>
            </a:endParaRPr>
          </a:p>
          <a:p>
            <a:pPr marL="171450" indent="-171450">
              <a:buFont typeface="Arial" panose="020B0604020202020204" pitchFamily="34" charset="0"/>
              <a:buChar char="•"/>
            </a:pPr>
            <a:r>
              <a:rPr lang="sv-SE" sz="1200" dirty="0">
                <a:solidFill>
                  <a:schemeClr val="bg1"/>
                </a:solidFill>
              </a:rPr>
              <a:t>Inför press eller motstånd är det svårt för dem att ta risker; hålla fokus på uppdraget (snarare än detaljerna); hantera och svara på känslor; ta ansvar för misstag som hade kunnat förhindras om de hade fått mer tid, resurser eller data.</a:t>
            </a:r>
          </a:p>
        </p:txBody>
      </p:sp>
      <p:sp>
        <p:nvSpPr>
          <p:cNvPr id="5" name="TextBox 4">
            <a:extLst>
              <a:ext uri="{FF2B5EF4-FFF2-40B4-BE49-F238E27FC236}">
                <a16:creationId xmlns:a16="http://schemas.microsoft.com/office/drawing/2014/main" id="{C3ABAB0D-DEB9-ABB3-71C9-A54FEEDA0253}"/>
              </a:ext>
            </a:extLst>
          </p:cNvPr>
          <p:cNvSpPr txBox="1"/>
          <p:nvPr/>
        </p:nvSpPr>
        <p:spPr>
          <a:xfrm>
            <a:off x="5520184" y="4345505"/>
            <a:ext cx="3497803" cy="1754326"/>
          </a:xfrm>
          <a:prstGeom prst="rect">
            <a:avLst/>
          </a:prstGeom>
          <a:noFill/>
        </p:spPr>
        <p:txBody>
          <a:bodyPr wrap="square" rtlCol="0">
            <a:spAutoFit/>
          </a:bodyPr>
          <a:lstStyle/>
          <a:p>
            <a:pPr marL="171450" indent="-171450">
              <a:buFont typeface="Arial" panose="020B0604020202020204" pitchFamily="34" charset="0"/>
              <a:buChar char="•"/>
            </a:pPr>
            <a:r>
              <a:rPr lang="sv-SE" sz="1200" dirty="0">
                <a:solidFill>
                  <a:schemeClr val="bg1"/>
                </a:solidFill>
              </a:rPr>
              <a:t>Lojala lagspelare som är bra lyssnare, hänsynsfulla </a:t>
            </a:r>
            <a:r>
              <a:rPr lang="sv-SE" sz="1200" dirty="0" err="1">
                <a:solidFill>
                  <a:schemeClr val="bg1"/>
                </a:solidFill>
              </a:rPr>
              <a:t>fredsmäklare,ger</a:t>
            </a:r>
            <a:r>
              <a:rPr lang="sv-SE" sz="1200" dirty="0">
                <a:solidFill>
                  <a:schemeClr val="bg1"/>
                </a:solidFill>
              </a:rPr>
              <a:t> stöd och uppmuntran och är villiga att hjälpa till även om det kräver extra arbete eller ansträngning</a:t>
            </a:r>
          </a:p>
          <a:p>
            <a:pPr marL="171450" indent="-171450">
              <a:buFont typeface="Arial" panose="020B0604020202020204" pitchFamily="34" charset="0"/>
              <a:buChar char="•"/>
            </a:pPr>
            <a:r>
              <a:rPr lang="sv-SE" sz="1200" dirty="0">
                <a:solidFill>
                  <a:schemeClr val="bg1"/>
                </a:solidFill>
              </a:rPr>
              <a:t>Bli frustrerad när du inte tar dig inte tid för social artighet eller inte tar dig inte tid att lyssna </a:t>
            </a:r>
          </a:p>
          <a:p>
            <a:pPr marL="171450" indent="-171450">
              <a:buFont typeface="Arial" panose="020B0604020202020204" pitchFamily="34" charset="0"/>
              <a:buChar char="•"/>
            </a:pPr>
            <a:r>
              <a:rPr lang="sv-SE" sz="1200" dirty="0">
                <a:solidFill>
                  <a:schemeClr val="bg1"/>
                </a:solidFill>
              </a:rPr>
              <a:t>Inför press eller motstånd är det svårt för dem att be om vad de behöver.</a:t>
            </a:r>
          </a:p>
        </p:txBody>
      </p:sp>
    </p:spTree>
    <p:extLst>
      <p:ext uri="{BB962C8B-B14F-4D97-AF65-F5344CB8AC3E}">
        <p14:creationId xmlns:p14="http://schemas.microsoft.com/office/powerpoint/2010/main" val="19695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16DED6-C7E5-F3CF-E406-251FA598A687}"/>
              </a:ext>
            </a:extLst>
          </p:cNvPr>
          <p:cNvSpPr>
            <a:spLocks noGrp="1"/>
          </p:cNvSpPr>
          <p:nvPr>
            <p:ph type="body" sz="quarter" idx="12"/>
          </p:nvPr>
        </p:nvSpPr>
        <p:spPr/>
        <p:txBody>
          <a:bodyPr/>
          <a:lstStyle/>
          <a:p>
            <a:r>
              <a:rPr lang="sv-SE" dirty="0"/>
              <a:t>Att leda andra i förändring</a:t>
            </a:r>
          </a:p>
        </p:txBody>
      </p:sp>
    </p:spTree>
    <p:extLst>
      <p:ext uri="{BB962C8B-B14F-4D97-AF65-F5344CB8AC3E}">
        <p14:creationId xmlns:p14="http://schemas.microsoft.com/office/powerpoint/2010/main" val="23512356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228C74-4B0C-678F-7291-D950800ACC9A}"/>
              </a:ext>
            </a:extLst>
          </p:cNvPr>
          <p:cNvSpPr>
            <a:spLocks noGrp="1"/>
          </p:cNvSpPr>
          <p:nvPr>
            <p:ph type="title"/>
          </p:nvPr>
        </p:nvSpPr>
        <p:spPr>
          <a:xfrm>
            <a:off x="228028" y="798183"/>
            <a:ext cx="5867972" cy="718645"/>
          </a:xfrm>
        </p:spPr>
        <p:txBody>
          <a:bodyPr>
            <a:normAutofit fontScale="90000"/>
          </a:bodyPr>
          <a:lstStyle/>
          <a:p>
            <a:r>
              <a:rPr lang="sv-SE" sz="4400" dirty="0"/>
              <a:t>Ledarens roll i förändring</a:t>
            </a:r>
          </a:p>
        </p:txBody>
      </p:sp>
      <p:sp>
        <p:nvSpPr>
          <p:cNvPr id="4" name="TextBox 3">
            <a:extLst>
              <a:ext uri="{FF2B5EF4-FFF2-40B4-BE49-F238E27FC236}">
                <a16:creationId xmlns:a16="http://schemas.microsoft.com/office/drawing/2014/main" id="{54208230-ADFB-03A0-E999-42E937CA02AF}"/>
              </a:ext>
            </a:extLst>
          </p:cNvPr>
          <p:cNvSpPr txBox="1"/>
          <p:nvPr/>
        </p:nvSpPr>
        <p:spPr>
          <a:xfrm>
            <a:off x="6525636" y="1622148"/>
            <a:ext cx="5059127" cy="4801314"/>
          </a:xfrm>
          <a:prstGeom prst="rect">
            <a:avLst/>
          </a:prstGeom>
          <a:noFill/>
        </p:spPr>
        <p:txBody>
          <a:bodyPr wrap="square" rtlCol="0">
            <a:spAutoFit/>
          </a:bodyPr>
          <a:lstStyle/>
          <a:p>
            <a:r>
              <a:rPr lang="sv-SE" b="1" dirty="0">
                <a:solidFill>
                  <a:schemeClr val="accent6">
                    <a:lumMod val="50000"/>
                  </a:schemeClr>
                </a:solidFill>
              </a:rPr>
              <a:t>Motstånd till förändringar är naturligt</a:t>
            </a:r>
            <a:r>
              <a:rPr lang="sv-SE" dirty="0">
                <a:solidFill>
                  <a:schemeClr val="accent6">
                    <a:lumMod val="50000"/>
                  </a:schemeClr>
                </a:solidFill>
              </a:rPr>
              <a:t>. Medarbetarna kan uppleva att deras anställning, deras positioner, gamla rutiner och vanor är hotade. Då motarbetar de förändringen.</a:t>
            </a:r>
          </a:p>
          <a:p>
            <a:endParaRPr lang="sv-SE" dirty="0">
              <a:solidFill>
                <a:schemeClr val="accent6">
                  <a:lumMod val="50000"/>
                </a:schemeClr>
              </a:solidFill>
            </a:endParaRPr>
          </a:p>
          <a:p>
            <a:r>
              <a:rPr lang="sv-SE" dirty="0">
                <a:solidFill>
                  <a:schemeClr val="accent6">
                    <a:lumMod val="50000"/>
                  </a:schemeClr>
                </a:solidFill>
              </a:rPr>
              <a:t>Ditt uppdrag som ledare är att </a:t>
            </a:r>
            <a:r>
              <a:rPr lang="sv-SE" b="1" dirty="0">
                <a:solidFill>
                  <a:schemeClr val="accent6">
                    <a:lumMod val="50000"/>
                  </a:schemeClr>
                </a:solidFill>
              </a:rPr>
              <a:t>hjälpa dina medarbetare </a:t>
            </a:r>
            <a:r>
              <a:rPr lang="sv-SE" dirty="0">
                <a:solidFill>
                  <a:schemeClr val="accent6">
                    <a:lumMod val="50000"/>
                  </a:schemeClr>
                </a:solidFill>
              </a:rPr>
              <a:t>i förändringsresan och se till att övergången till den nya organisationen eller arbetssättet blir så smidig som möjligt.</a:t>
            </a:r>
          </a:p>
          <a:p>
            <a:endParaRPr lang="sv-SE" dirty="0">
              <a:solidFill>
                <a:schemeClr val="accent6">
                  <a:lumMod val="50000"/>
                </a:schemeClr>
              </a:solidFill>
            </a:endParaRPr>
          </a:p>
          <a:p>
            <a:r>
              <a:rPr lang="sv-SE" dirty="0">
                <a:solidFill>
                  <a:schemeClr val="accent6">
                    <a:lumMod val="50000"/>
                  </a:schemeClr>
                </a:solidFill>
              </a:rPr>
              <a:t>Du som ledare är en nyckelperson, utan din medverkan kommer det aldrig att gå. </a:t>
            </a:r>
            <a:r>
              <a:rPr lang="sv-SE" b="1" dirty="0">
                <a:solidFill>
                  <a:schemeClr val="accent6">
                    <a:lumMod val="50000"/>
                  </a:schemeClr>
                </a:solidFill>
              </a:rPr>
              <a:t>Tänk på att du är en förebild!</a:t>
            </a:r>
          </a:p>
          <a:p>
            <a:endParaRPr lang="sv-SE" dirty="0"/>
          </a:p>
          <a:p>
            <a:endParaRPr lang="sv-SE" dirty="0"/>
          </a:p>
          <a:p>
            <a:endParaRPr lang="sv-SE" dirty="0"/>
          </a:p>
        </p:txBody>
      </p:sp>
      <p:pic>
        <p:nvPicPr>
          <p:cNvPr id="9" name="Picture 8" descr="Two business people communicating">
            <a:extLst>
              <a:ext uri="{FF2B5EF4-FFF2-40B4-BE49-F238E27FC236}">
                <a16:creationId xmlns:a16="http://schemas.microsoft.com/office/drawing/2014/main" id="{D73BCA8F-3F13-1569-FCC7-FE45583C8339}"/>
              </a:ext>
            </a:extLst>
          </p:cNvPr>
          <p:cNvPicPr>
            <a:picLocks noChangeAspect="1"/>
          </p:cNvPicPr>
          <p:nvPr/>
        </p:nvPicPr>
        <p:blipFill>
          <a:blip r:embed="rId2"/>
          <a:stretch>
            <a:fillRect/>
          </a:stretch>
        </p:blipFill>
        <p:spPr>
          <a:xfrm>
            <a:off x="259574" y="2189270"/>
            <a:ext cx="5140453" cy="3426132"/>
          </a:xfrm>
          <a:prstGeom prst="rect">
            <a:avLst/>
          </a:prstGeom>
        </p:spPr>
      </p:pic>
    </p:spTree>
    <p:extLst>
      <p:ext uri="{BB962C8B-B14F-4D97-AF65-F5344CB8AC3E}">
        <p14:creationId xmlns:p14="http://schemas.microsoft.com/office/powerpoint/2010/main" val="81694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2" name="Rectangle 11">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 name="Group 14">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7" name="Rectangle 16">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2" name="Rectangle 21">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5" name="Rectangle 24">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3" name="Rectangle 32">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30">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06B07B8F-D163-E10C-AA38-71068FB02DA6}"/>
              </a:ext>
            </a:extLst>
          </p:cNvPr>
          <p:cNvSpPr>
            <a:spLocks noGrp="1"/>
          </p:cNvSpPr>
          <p:nvPr>
            <p:ph type="title"/>
          </p:nvPr>
        </p:nvSpPr>
        <p:spPr>
          <a:xfrm>
            <a:off x="7037118" y="377320"/>
            <a:ext cx="4554821" cy="2186096"/>
          </a:xfrm>
        </p:spPr>
        <p:txBody>
          <a:bodyPr vert="horz" lIns="91440" tIns="45720" rIns="91440" bIns="45720" rtlCol="0" anchor="t">
            <a:normAutofit/>
          </a:bodyPr>
          <a:lstStyle/>
          <a:p>
            <a:r>
              <a:rPr lang="en-US" sz="4200" dirty="0" err="1"/>
              <a:t>Värdegrundens</a:t>
            </a:r>
            <a:r>
              <a:rPr lang="en-US" sz="4200" dirty="0"/>
              <a:t> </a:t>
            </a:r>
            <a:r>
              <a:rPr lang="en-US" sz="4200" dirty="0" err="1"/>
              <a:t>betydelse</a:t>
            </a:r>
            <a:r>
              <a:rPr lang="en-US" sz="4200" dirty="0"/>
              <a:t> </a:t>
            </a:r>
            <a:r>
              <a:rPr lang="en-US" sz="4200" dirty="0" err="1"/>
              <a:t>i</a:t>
            </a:r>
            <a:r>
              <a:rPr lang="en-US" sz="4200" dirty="0"/>
              <a:t> </a:t>
            </a:r>
            <a:r>
              <a:rPr lang="en-US" sz="4200" dirty="0" err="1"/>
              <a:t>förändringsarbetet</a:t>
            </a:r>
            <a:endParaRPr lang="en-US" sz="4200" dirty="0"/>
          </a:p>
        </p:txBody>
      </p:sp>
      <p:grpSp>
        <p:nvGrpSpPr>
          <p:cNvPr id="38" name="Group 37">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39" name="Oval 38">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5D84231D-4C9B-F200-2752-D8629EA12D39}"/>
              </a:ext>
            </a:extLst>
          </p:cNvPr>
          <p:cNvPicPr>
            <a:picLocks noChangeAspect="1"/>
          </p:cNvPicPr>
          <p:nvPr/>
        </p:nvPicPr>
        <p:blipFill rotWithShape="1">
          <a:blip r:embed="rId2"/>
          <a:srcRect/>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5" name="TextBox 4">
            <a:extLst>
              <a:ext uri="{FF2B5EF4-FFF2-40B4-BE49-F238E27FC236}">
                <a16:creationId xmlns:a16="http://schemas.microsoft.com/office/drawing/2014/main" id="{2661AE95-D857-64DE-EF3A-2F9CE938CEED}"/>
              </a:ext>
            </a:extLst>
          </p:cNvPr>
          <p:cNvSpPr txBox="1"/>
          <p:nvPr/>
        </p:nvSpPr>
        <p:spPr>
          <a:xfrm>
            <a:off x="7005993" y="2355925"/>
            <a:ext cx="4791536" cy="4260676"/>
          </a:xfrm>
          <a:prstGeom prst="rect">
            <a:avLst/>
          </a:prstGeom>
        </p:spPr>
        <p:txBody>
          <a:bodyPr vert="horz" lIns="91440" tIns="45720" rIns="91440" bIns="45720" rtlCol="0" anchor="t">
            <a:normAutofit lnSpcReduction="10000"/>
          </a:bodyPr>
          <a:lstStyle/>
          <a:p>
            <a:pPr>
              <a:lnSpc>
                <a:spcPct val="115000"/>
              </a:lnSpc>
              <a:spcAft>
                <a:spcPts val="600"/>
              </a:spcAft>
            </a:pPr>
            <a:r>
              <a:rPr lang="en-US" sz="1500" spc="50" dirty="0"/>
              <a:t>”</a:t>
            </a:r>
            <a:r>
              <a:rPr lang="en-US" sz="1500" spc="50" dirty="0" err="1"/>
              <a:t>Verksamhetens</a:t>
            </a:r>
            <a:r>
              <a:rPr lang="en-US" sz="1500" spc="50" dirty="0"/>
              <a:t> </a:t>
            </a:r>
            <a:r>
              <a:rPr lang="en-US" sz="1500" spc="50" dirty="0" err="1"/>
              <a:t>själ</a:t>
            </a:r>
            <a:r>
              <a:rPr lang="en-US" sz="1500" spc="50" dirty="0"/>
              <a:t>” = </a:t>
            </a:r>
            <a:r>
              <a:rPr lang="en-US" sz="1500" spc="50" dirty="0" err="1"/>
              <a:t>kulturen</a:t>
            </a:r>
            <a:r>
              <a:rPr lang="en-US" sz="1500" spc="50" dirty="0"/>
              <a:t>. </a:t>
            </a:r>
            <a:r>
              <a:rPr lang="en-US" sz="1500" spc="50" dirty="0" err="1"/>
              <a:t>Att</a:t>
            </a:r>
            <a:r>
              <a:rPr lang="en-US" sz="1500" spc="50" dirty="0"/>
              <a:t> ta med den </a:t>
            </a:r>
            <a:r>
              <a:rPr lang="en-US" sz="1500" spc="50" dirty="0" err="1"/>
              <a:t>beräkningen</a:t>
            </a:r>
            <a:r>
              <a:rPr lang="en-US" sz="1500" spc="50" dirty="0"/>
              <a:t> </a:t>
            </a:r>
            <a:r>
              <a:rPr lang="en-US" sz="1500" spc="50" dirty="0" err="1"/>
              <a:t>kan</a:t>
            </a:r>
            <a:r>
              <a:rPr lang="en-US" sz="1500" spc="50" dirty="0"/>
              <a:t> </a:t>
            </a:r>
            <a:r>
              <a:rPr lang="en-US" sz="1500" spc="50" dirty="0" err="1"/>
              <a:t>underlätta</a:t>
            </a:r>
            <a:r>
              <a:rPr lang="en-US" sz="1500" spc="50" dirty="0"/>
              <a:t> </a:t>
            </a:r>
            <a:r>
              <a:rPr lang="en-US" sz="1500" spc="50" dirty="0" err="1"/>
              <a:t>förändringsarbetet</a:t>
            </a:r>
            <a:r>
              <a:rPr lang="en-US" sz="1500" spc="50" dirty="0"/>
              <a:t>.</a:t>
            </a:r>
          </a:p>
          <a:p>
            <a:pPr marL="285750" indent="-270000">
              <a:lnSpc>
                <a:spcPct val="115000"/>
              </a:lnSpc>
              <a:spcAft>
                <a:spcPts val="600"/>
              </a:spcAft>
              <a:buFont typeface="Arial" panose="020B0604020202020204" pitchFamily="34" charset="0"/>
              <a:buChar char="•"/>
            </a:pPr>
            <a:endParaRPr lang="en-US" sz="1500" spc="50" dirty="0"/>
          </a:p>
          <a:p>
            <a:pPr marL="15750">
              <a:lnSpc>
                <a:spcPct val="115000"/>
              </a:lnSpc>
              <a:spcAft>
                <a:spcPts val="600"/>
              </a:spcAft>
            </a:pPr>
            <a:r>
              <a:rPr lang="en-US" sz="1500" spc="50" dirty="0"/>
              <a:t>Ska man </a:t>
            </a:r>
            <a:r>
              <a:rPr lang="en-US" sz="1500" spc="50" dirty="0" err="1"/>
              <a:t>slå</a:t>
            </a:r>
            <a:r>
              <a:rPr lang="en-US" sz="1500" spc="50" dirty="0"/>
              <a:t> </a:t>
            </a:r>
            <a:r>
              <a:rPr lang="en-US" sz="1500" spc="50" dirty="0" err="1"/>
              <a:t>ihop</a:t>
            </a:r>
            <a:r>
              <a:rPr lang="en-US" sz="1500" spc="50" dirty="0"/>
              <a:t> </a:t>
            </a:r>
            <a:r>
              <a:rPr lang="en-US" sz="1500" spc="50" dirty="0" err="1"/>
              <a:t>verksamheter</a:t>
            </a:r>
            <a:r>
              <a:rPr lang="en-US" sz="1500" spc="50" dirty="0"/>
              <a:t> </a:t>
            </a:r>
            <a:r>
              <a:rPr lang="en-US" sz="1500" spc="50" dirty="0" err="1"/>
              <a:t>eller</a:t>
            </a:r>
            <a:r>
              <a:rPr lang="en-US" sz="1500" spc="50" dirty="0"/>
              <a:t> </a:t>
            </a:r>
            <a:r>
              <a:rPr lang="en-US" sz="1500" spc="50" dirty="0" err="1"/>
              <a:t>omorganisera</a:t>
            </a:r>
            <a:r>
              <a:rPr lang="en-US" sz="1500" spc="50" dirty="0"/>
              <a:t>, - </a:t>
            </a:r>
            <a:r>
              <a:rPr lang="en-US" sz="1500" spc="50" dirty="0" err="1"/>
              <a:t>börja</a:t>
            </a:r>
            <a:r>
              <a:rPr lang="en-US" sz="1500" spc="50" dirty="0"/>
              <a:t> med </a:t>
            </a:r>
            <a:r>
              <a:rPr lang="en-US" sz="1500" spc="50" dirty="0" err="1"/>
              <a:t>att</a:t>
            </a:r>
            <a:r>
              <a:rPr lang="en-US" sz="1500" spc="50" dirty="0"/>
              <a:t> </a:t>
            </a:r>
            <a:r>
              <a:rPr lang="en-US" sz="1500" spc="50" dirty="0" err="1"/>
              <a:t>förstå</a:t>
            </a:r>
            <a:r>
              <a:rPr lang="en-US" sz="1500" spc="50" dirty="0"/>
              <a:t> </a:t>
            </a:r>
            <a:r>
              <a:rPr lang="en-US" sz="1500" spc="50" dirty="0" err="1"/>
              <a:t>kulturen</a:t>
            </a:r>
            <a:r>
              <a:rPr lang="en-US" sz="1500" spc="50" dirty="0"/>
              <a:t>. </a:t>
            </a:r>
            <a:r>
              <a:rPr lang="en-US" sz="1500" spc="50" dirty="0" err="1"/>
              <a:t>Vilka</a:t>
            </a:r>
            <a:r>
              <a:rPr lang="en-US" sz="1500" spc="50" dirty="0"/>
              <a:t> </a:t>
            </a:r>
            <a:r>
              <a:rPr lang="en-US" sz="1500" spc="50" dirty="0" err="1"/>
              <a:t>normer</a:t>
            </a:r>
            <a:r>
              <a:rPr lang="en-US" sz="1500" spc="50" dirty="0"/>
              <a:t> </a:t>
            </a:r>
            <a:r>
              <a:rPr lang="en-US" sz="1500" spc="50" dirty="0" err="1"/>
              <a:t>eller</a:t>
            </a:r>
            <a:r>
              <a:rPr lang="en-US" sz="1500" spc="50" dirty="0"/>
              <a:t> </a:t>
            </a:r>
            <a:r>
              <a:rPr lang="en-US" sz="1500" spc="50" dirty="0" err="1"/>
              <a:t>informella</a:t>
            </a:r>
            <a:r>
              <a:rPr lang="en-US" sz="1500" spc="50" dirty="0"/>
              <a:t> </a:t>
            </a:r>
            <a:r>
              <a:rPr lang="en-US" sz="1500" spc="50" dirty="0" err="1"/>
              <a:t>regler</a:t>
            </a:r>
            <a:r>
              <a:rPr lang="en-US" sz="1500" spc="50" dirty="0"/>
              <a:t> </a:t>
            </a:r>
            <a:r>
              <a:rPr lang="en-US" sz="1500" spc="50" dirty="0" err="1"/>
              <a:t>finns</a:t>
            </a:r>
            <a:r>
              <a:rPr lang="en-US" sz="1500" spc="50" dirty="0"/>
              <a:t>?</a:t>
            </a:r>
          </a:p>
          <a:p>
            <a:pPr marL="285750" indent="-270000">
              <a:lnSpc>
                <a:spcPct val="115000"/>
              </a:lnSpc>
              <a:spcAft>
                <a:spcPts val="600"/>
              </a:spcAft>
              <a:buFont typeface="Arial" panose="020B0604020202020204" pitchFamily="34" charset="0"/>
              <a:buChar char="•"/>
            </a:pPr>
            <a:endParaRPr lang="en-US" sz="1500" spc="50" dirty="0"/>
          </a:p>
          <a:p>
            <a:pPr marL="15750">
              <a:lnSpc>
                <a:spcPct val="115000"/>
              </a:lnSpc>
              <a:spcAft>
                <a:spcPts val="600"/>
              </a:spcAft>
            </a:pPr>
            <a:r>
              <a:rPr lang="en-US" sz="1500" spc="50" dirty="0" err="1"/>
              <a:t>Lägg</a:t>
            </a:r>
            <a:r>
              <a:rPr lang="en-US" sz="1500" spc="50" dirty="0"/>
              <a:t> </a:t>
            </a:r>
            <a:r>
              <a:rPr lang="en-US" sz="1500" spc="50" dirty="0" err="1"/>
              <a:t>tid</a:t>
            </a:r>
            <a:r>
              <a:rPr lang="en-US" sz="1500" spc="50" dirty="0"/>
              <a:t> </a:t>
            </a:r>
            <a:r>
              <a:rPr lang="en-US" sz="1500" spc="50" dirty="0" err="1"/>
              <a:t>på</a:t>
            </a:r>
            <a:r>
              <a:rPr lang="en-US" sz="1500" spc="50" dirty="0"/>
              <a:t> </a:t>
            </a:r>
            <a:r>
              <a:rPr lang="en-US" sz="1500" spc="50" dirty="0" err="1"/>
              <a:t>att</a:t>
            </a:r>
            <a:r>
              <a:rPr lang="en-US" sz="1500" spc="50" dirty="0"/>
              <a:t> </a:t>
            </a:r>
            <a:r>
              <a:rPr lang="en-US" sz="1500" spc="50" dirty="0" err="1"/>
              <a:t>utveckla</a:t>
            </a:r>
            <a:r>
              <a:rPr lang="en-US" sz="1500" spc="50" dirty="0"/>
              <a:t> </a:t>
            </a:r>
            <a:r>
              <a:rPr lang="en-US" sz="1500" spc="50" dirty="0" err="1"/>
              <a:t>en</a:t>
            </a:r>
            <a:r>
              <a:rPr lang="en-US" sz="1500" spc="50" dirty="0"/>
              <a:t> </a:t>
            </a:r>
            <a:r>
              <a:rPr lang="en-US" sz="1500" spc="50" dirty="0" err="1"/>
              <a:t>ny</a:t>
            </a:r>
            <a:r>
              <a:rPr lang="en-US" sz="1500" spc="50" dirty="0"/>
              <a:t> </a:t>
            </a:r>
            <a:r>
              <a:rPr lang="en-US" sz="1500" spc="50" dirty="0" err="1"/>
              <a:t>gemensam</a:t>
            </a:r>
            <a:r>
              <a:rPr lang="en-US" sz="1500" spc="50" dirty="0"/>
              <a:t> kultur </a:t>
            </a:r>
            <a:r>
              <a:rPr lang="en-US" sz="1500" spc="50" dirty="0" err="1"/>
              <a:t>och</a:t>
            </a:r>
            <a:r>
              <a:rPr lang="en-US" sz="1500" spc="50" dirty="0"/>
              <a:t> </a:t>
            </a:r>
            <a:r>
              <a:rPr lang="en-US" sz="1500" spc="50" dirty="0" err="1"/>
              <a:t>nya</a:t>
            </a:r>
            <a:r>
              <a:rPr lang="en-US" sz="1500" spc="50" dirty="0"/>
              <a:t> </a:t>
            </a:r>
            <a:r>
              <a:rPr lang="en-US" sz="1500" spc="50" dirty="0" err="1"/>
              <a:t>spelregler</a:t>
            </a:r>
            <a:r>
              <a:rPr lang="en-US" sz="1500" spc="50" dirty="0"/>
              <a:t>. </a:t>
            </a:r>
            <a:r>
              <a:rPr lang="en-US" sz="1500" spc="50" dirty="0" err="1"/>
              <a:t>Skapar</a:t>
            </a:r>
            <a:r>
              <a:rPr lang="en-US" sz="1500" spc="50" dirty="0"/>
              <a:t> </a:t>
            </a:r>
            <a:r>
              <a:rPr lang="en-US" sz="1500" spc="50" dirty="0" err="1"/>
              <a:t>tillit</a:t>
            </a:r>
            <a:r>
              <a:rPr lang="en-US" sz="1500" spc="50" dirty="0"/>
              <a:t>, </a:t>
            </a:r>
            <a:r>
              <a:rPr lang="en-US" sz="1500" spc="50" dirty="0" err="1"/>
              <a:t>öppenhet</a:t>
            </a:r>
            <a:r>
              <a:rPr lang="en-US" sz="1500" spc="50" dirty="0"/>
              <a:t> </a:t>
            </a:r>
            <a:r>
              <a:rPr lang="en-US" sz="1500" spc="50" dirty="0" err="1"/>
              <a:t>och</a:t>
            </a:r>
            <a:r>
              <a:rPr lang="en-US" sz="1500" spc="50" dirty="0"/>
              <a:t> dialog. </a:t>
            </a:r>
          </a:p>
          <a:p>
            <a:pPr marL="285750" indent="-270000">
              <a:lnSpc>
                <a:spcPct val="115000"/>
              </a:lnSpc>
              <a:spcAft>
                <a:spcPts val="600"/>
              </a:spcAft>
              <a:buFont typeface="Arial" panose="020B0604020202020204" pitchFamily="34" charset="0"/>
              <a:buChar char="•"/>
            </a:pPr>
            <a:endParaRPr lang="en-US" sz="1500" spc="50" dirty="0"/>
          </a:p>
          <a:p>
            <a:pPr marL="15750">
              <a:lnSpc>
                <a:spcPct val="115000"/>
              </a:lnSpc>
              <a:spcAft>
                <a:spcPts val="600"/>
              </a:spcAft>
            </a:pPr>
            <a:r>
              <a:rPr lang="en-US" sz="1500" spc="50" dirty="0"/>
              <a:t>OBS! Ta </a:t>
            </a:r>
            <a:r>
              <a:rPr lang="en-US" sz="1500" spc="50" dirty="0" err="1"/>
              <a:t>inte</a:t>
            </a:r>
            <a:r>
              <a:rPr lang="en-US" sz="1500" spc="50" dirty="0"/>
              <a:t> in </a:t>
            </a:r>
            <a:r>
              <a:rPr lang="en-US" sz="1500" spc="50" dirty="0" err="1"/>
              <a:t>en</a:t>
            </a:r>
            <a:r>
              <a:rPr lang="en-US" sz="1500" spc="50" dirty="0"/>
              <a:t> </a:t>
            </a:r>
            <a:r>
              <a:rPr lang="en-US" sz="1500" spc="50" dirty="0" err="1"/>
              <a:t>metod</a:t>
            </a:r>
            <a:r>
              <a:rPr lang="en-US" sz="1500" spc="50" dirty="0"/>
              <a:t>/</a:t>
            </a:r>
            <a:r>
              <a:rPr lang="en-US" sz="1500" spc="50" dirty="0" err="1"/>
              <a:t>arbetssätt</a:t>
            </a:r>
            <a:r>
              <a:rPr lang="en-US" sz="1500" spc="50" dirty="0"/>
              <a:t> </a:t>
            </a:r>
            <a:r>
              <a:rPr lang="en-US" sz="1500" spc="50" dirty="0" err="1"/>
              <a:t>eller</a:t>
            </a:r>
            <a:r>
              <a:rPr lang="en-US" sz="1500" spc="50" dirty="0"/>
              <a:t> </a:t>
            </a:r>
            <a:r>
              <a:rPr lang="en-US" sz="1500" spc="50" dirty="0" err="1"/>
              <a:t>organisationsmodell</a:t>
            </a:r>
            <a:r>
              <a:rPr lang="en-US" sz="1500" spc="50" dirty="0"/>
              <a:t> </a:t>
            </a:r>
            <a:r>
              <a:rPr lang="en-US" sz="1500" spc="50" dirty="0" err="1"/>
              <a:t>som</a:t>
            </a:r>
            <a:r>
              <a:rPr lang="en-US" sz="1500" spc="50" dirty="0"/>
              <a:t> </a:t>
            </a:r>
            <a:r>
              <a:rPr lang="en-US" sz="1500" spc="50" dirty="0" err="1"/>
              <a:t>fungerat</a:t>
            </a:r>
            <a:r>
              <a:rPr lang="en-US" sz="1500" spc="50" dirty="0"/>
              <a:t> </a:t>
            </a:r>
            <a:r>
              <a:rPr lang="en-US" sz="1500" spc="50" dirty="0" err="1"/>
              <a:t>i</a:t>
            </a:r>
            <a:r>
              <a:rPr lang="en-US" sz="1500" spc="50" dirty="0"/>
              <a:t> </a:t>
            </a:r>
            <a:r>
              <a:rPr lang="en-US" sz="1500" spc="50" dirty="0" err="1"/>
              <a:t>en</a:t>
            </a:r>
            <a:r>
              <a:rPr lang="en-US" sz="1500" spc="50" dirty="0"/>
              <a:t> </a:t>
            </a:r>
            <a:r>
              <a:rPr lang="en-US" sz="1500" spc="50" dirty="0" err="1"/>
              <a:t>annan</a:t>
            </a:r>
            <a:r>
              <a:rPr lang="en-US" sz="1500" spc="50" dirty="0"/>
              <a:t> </a:t>
            </a:r>
            <a:r>
              <a:rPr lang="en-US" sz="1500" spc="50" dirty="0" err="1"/>
              <a:t>verksamhet</a:t>
            </a:r>
            <a:r>
              <a:rPr lang="en-US" sz="1500" spc="50" dirty="0"/>
              <a:t> </a:t>
            </a:r>
            <a:r>
              <a:rPr lang="en-US" sz="1500" spc="50" dirty="0" err="1"/>
              <a:t>och</a:t>
            </a:r>
            <a:r>
              <a:rPr lang="en-US" sz="1500" spc="50" dirty="0"/>
              <a:t> </a:t>
            </a:r>
            <a:r>
              <a:rPr lang="en-US" sz="1500" spc="50" dirty="0" err="1"/>
              <a:t>överför</a:t>
            </a:r>
            <a:r>
              <a:rPr lang="en-US" sz="1500" spc="50" dirty="0"/>
              <a:t> </a:t>
            </a:r>
            <a:r>
              <a:rPr lang="en-US" sz="1500" spc="50" dirty="0" err="1"/>
              <a:t>direkt</a:t>
            </a:r>
            <a:r>
              <a:rPr lang="en-US" sz="1500" spc="50" dirty="0"/>
              <a:t> </a:t>
            </a:r>
            <a:r>
              <a:rPr lang="en-US" sz="1500" spc="50" dirty="0" err="1"/>
              <a:t>utan</a:t>
            </a:r>
            <a:r>
              <a:rPr lang="en-US" sz="1500" spc="50" dirty="0"/>
              <a:t> </a:t>
            </a:r>
            <a:r>
              <a:rPr lang="en-US" sz="1500" spc="50" dirty="0" err="1"/>
              <a:t>att</a:t>
            </a:r>
            <a:r>
              <a:rPr lang="en-US" sz="1500" spc="50" dirty="0"/>
              <a:t> </a:t>
            </a:r>
            <a:r>
              <a:rPr lang="en-US" sz="1500" spc="50" dirty="0" err="1"/>
              <a:t>stämma</a:t>
            </a:r>
            <a:r>
              <a:rPr lang="en-US" sz="1500" spc="50" dirty="0"/>
              <a:t> av </a:t>
            </a:r>
            <a:r>
              <a:rPr lang="en-US" sz="1500" spc="50" dirty="0" err="1"/>
              <a:t>att</a:t>
            </a:r>
            <a:r>
              <a:rPr lang="en-US" sz="1500" spc="50" dirty="0"/>
              <a:t> den </a:t>
            </a:r>
            <a:r>
              <a:rPr lang="en-US" sz="1500" spc="50" dirty="0" err="1"/>
              <a:t>går</a:t>
            </a:r>
            <a:r>
              <a:rPr lang="en-US" sz="1500" spc="50" dirty="0"/>
              <a:t> </a:t>
            </a:r>
            <a:r>
              <a:rPr lang="en-US" sz="1500" spc="50" dirty="0" err="1"/>
              <a:t>i</a:t>
            </a:r>
            <a:r>
              <a:rPr lang="en-US" sz="1500" spc="50" dirty="0"/>
              <a:t> </a:t>
            </a:r>
            <a:r>
              <a:rPr lang="en-US" sz="1500" spc="50" dirty="0" err="1"/>
              <a:t>linje</a:t>
            </a:r>
            <a:r>
              <a:rPr lang="en-US" sz="1500" spc="50" dirty="0"/>
              <a:t> med er </a:t>
            </a:r>
            <a:r>
              <a:rPr lang="en-US" sz="1500" spc="50" dirty="0" err="1"/>
              <a:t>egen</a:t>
            </a:r>
            <a:r>
              <a:rPr lang="en-US" sz="1500" spc="50" dirty="0"/>
              <a:t> </a:t>
            </a:r>
            <a:r>
              <a:rPr lang="en-US" sz="1500" spc="50" dirty="0" err="1"/>
              <a:t>värdegrund</a:t>
            </a:r>
            <a:r>
              <a:rPr lang="en-US" sz="1500" spc="50" dirty="0"/>
              <a:t>. </a:t>
            </a:r>
          </a:p>
          <a:p>
            <a:pPr indent="-270000">
              <a:lnSpc>
                <a:spcPct val="115000"/>
              </a:lnSpc>
              <a:spcAft>
                <a:spcPts val="600"/>
              </a:spcAft>
              <a:buFont typeface="Arial" panose="020B0604020202020204" pitchFamily="34" charset="0"/>
              <a:buChar char="•"/>
            </a:pPr>
            <a:endParaRPr lang="en-US" sz="1100" spc="50" dirty="0"/>
          </a:p>
        </p:txBody>
      </p:sp>
    </p:spTree>
    <p:extLst>
      <p:ext uri="{BB962C8B-B14F-4D97-AF65-F5344CB8AC3E}">
        <p14:creationId xmlns:p14="http://schemas.microsoft.com/office/powerpoint/2010/main" val="38060702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ECB8A3-A737-36D3-5B6D-134DA3C8B8FE}"/>
              </a:ext>
            </a:extLst>
          </p:cNvPr>
          <p:cNvSpPr>
            <a:spLocks noGrp="1"/>
          </p:cNvSpPr>
          <p:nvPr>
            <p:ph type="title"/>
          </p:nvPr>
        </p:nvSpPr>
        <p:spPr>
          <a:xfrm>
            <a:off x="695656" y="348590"/>
            <a:ext cx="3854829" cy="1024128"/>
          </a:xfrm>
        </p:spPr>
        <p:txBody>
          <a:bodyPr>
            <a:normAutofit fontScale="90000"/>
          </a:bodyPr>
          <a:lstStyle/>
          <a:p>
            <a:r>
              <a:rPr lang="sv-SE" sz="3600" dirty="0"/>
              <a:t>De 3 vanligaste</a:t>
            </a:r>
            <a:br>
              <a:rPr lang="sv-SE" sz="3600" dirty="0"/>
            </a:br>
            <a:r>
              <a:rPr lang="sv-SE" sz="3600" dirty="0"/>
              <a:t>förändringsfällorna</a:t>
            </a:r>
          </a:p>
        </p:txBody>
      </p:sp>
      <p:sp>
        <p:nvSpPr>
          <p:cNvPr id="2" name="Slide Number Placeholder 1">
            <a:extLst>
              <a:ext uri="{FF2B5EF4-FFF2-40B4-BE49-F238E27FC236}">
                <a16:creationId xmlns:a16="http://schemas.microsoft.com/office/drawing/2014/main" id="{38E5AA20-F49E-2D30-137A-DEC89FA32C5A}"/>
              </a:ext>
            </a:extLst>
          </p:cNvPr>
          <p:cNvSpPr>
            <a:spLocks noGrp="1"/>
          </p:cNvSpPr>
          <p:nvPr>
            <p:ph type="sldNum" sz="quarter" idx="10"/>
          </p:nvPr>
        </p:nvSpPr>
        <p:spPr/>
        <p:txBody>
          <a:bodyPr/>
          <a:lstStyle/>
          <a:p>
            <a:pPr>
              <a:defRPr/>
            </a:pPr>
            <a:fld id="{FEA2E03D-9F5B-5343-B21F-62525800774A}" type="slidenum">
              <a:rPr lang="en-US" smtClean="0"/>
              <a:pPr>
                <a:defRPr/>
              </a:pPr>
              <a:t>186</a:t>
            </a:fld>
            <a:endParaRPr lang="en-US" dirty="0"/>
          </a:p>
        </p:txBody>
      </p:sp>
      <p:sp>
        <p:nvSpPr>
          <p:cNvPr id="6" name="TextBox 5">
            <a:extLst>
              <a:ext uri="{FF2B5EF4-FFF2-40B4-BE49-F238E27FC236}">
                <a16:creationId xmlns:a16="http://schemas.microsoft.com/office/drawing/2014/main" id="{E95D13E5-89C2-49E3-3E5D-3FC22A5E87B4}"/>
              </a:ext>
            </a:extLst>
          </p:cNvPr>
          <p:cNvSpPr txBox="1"/>
          <p:nvPr/>
        </p:nvSpPr>
        <p:spPr>
          <a:xfrm>
            <a:off x="6925377" y="1372718"/>
            <a:ext cx="4114800" cy="4247317"/>
          </a:xfrm>
          <a:prstGeom prst="rect">
            <a:avLst/>
          </a:prstGeom>
          <a:noFill/>
        </p:spPr>
        <p:txBody>
          <a:bodyPr wrap="square" rtlCol="0">
            <a:spAutoFit/>
          </a:bodyPr>
          <a:lstStyle/>
          <a:p>
            <a:r>
              <a:rPr lang="sv-SE" b="1" dirty="0">
                <a:solidFill>
                  <a:schemeClr val="accent6">
                    <a:lumMod val="50000"/>
                  </a:schemeClr>
                </a:solidFill>
              </a:rPr>
              <a:t>1. Bristen på tålamod </a:t>
            </a:r>
            <a:endParaRPr lang="sv-SE" dirty="0">
              <a:solidFill>
                <a:schemeClr val="accent6">
                  <a:lumMod val="50000"/>
                </a:schemeClr>
              </a:solidFill>
            </a:endParaRPr>
          </a:p>
          <a:p>
            <a:r>
              <a:rPr lang="sv-SE" dirty="0">
                <a:solidFill>
                  <a:schemeClr val="accent6">
                    <a:lumMod val="50000"/>
                  </a:schemeClr>
                </a:solidFill>
              </a:rPr>
              <a:t>Inse att förändringar tar tid och människor är olika snabba att anpassa sig</a:t>
            </a:r>
          </a:p>
          <a:p>
            <a:pPr marL="342900" indent="-342900">
              <a:buFont typeface="+mj-lt"/>
              <a:buAutoNum type="arabicPeriod"/>
            </a:pPr>
            <a:endParaRPr lang="sv-SE" dirty="0">
              <a:solidFill>
                <a:schemeClr val="accent6">
                  <a:lumMod val="50000"/>
                </a:schemeClr>
              </a:solidFill>
            </a:endParaRPr>
          </a:p>
          <a:p>
            <a:r>
              <a:rPr lang="sv-SE" b="1" dirty="0">
                <a:solidFill>
                  <a:schemeClr val="accent6">
                    <a:lumMod val="50000"/>
                  </a:schemeClr>
                </a:solidFill>
              </a:rPr>
              <a:t>2. Bristen på syfte och vision</a:t>
            </a:r>
          </a:p>
          <a:p>
            <a:r>
              <a:rPr lang="sv-SE" dirty="0">
                <a:solidFill>
                  <a:schemeClr val="accent6">
                    <a:lumMod val="50000"/>
                  </a:schemeClr>
                </a:solidFill>
              </a:rPr>
              <a:t>Människor måste förstå syftet för att vilja ändras. Information räcker inte, du måste skapa ett engagemang och få dem att se vinster</a:t>
            </a:r>
          </a:p>
          <a:p>
            <a:pPr marL="342900" indent="-342900">
              <a:buFont typeface="+mj-lt"/>
              <a:buAutoNum type="arabicPeriod"/>
            </a:pPr>
            <a:endParaRPr lang="sv-SE" dirty="0">
              <a:solidFill>
                <a:schemeClr val="accent6">
                  <a:lumMod val="50000"/>
                </a:schemeClr>
              </a:solidFill>
            </a:endParaRPr>
          </a:p>
          <a:p>
            <a:r>
              <a:rPr lang="sv-SE" b="1" dirty="0">
                <a:solidFill>
                  <a:schemeClr val="accent6">
                    <a:lumMod val="50000"/>
                  </a:schemeClr>
                </a:solidFill>
              </a:rPr>
              <a:t>3. Bristen på snabba framgångar</a:t>
            </a:r>
          </a:p>
          <a:p>
            <a:r>
              <a:rPr lang="sv-SE" dirty="0">
                <a:solidFill>
                  <a:schemeClr val="accent6">
                    <a:lumMod val="50000"/>
                  </a:schemeClr>
                </a:solidFill>
              </a:rPr>
              <a:t>Skapa delmål och fira varje mål. Stärker engagemanget</a:t>
            </a:r>
          </a:p>
          <a:p>
            <a:pPr marL="342900" indent="-342900">
              <a:buAutoNum type="arabicPeriod"/>
            </a:pPr>
            <a:endParaRPr lang="sv-SE" dirty="0"/>
          </a:p>
        </p:txBody>
      </p:sp>
      <p:pic>
        <p:nvPicPr>
          <p:cNvPr id="7" name="Picture 6" descr="Navigating through maze">
            <a:extLst>
              <a:ext uri="{FF2B5EF4-FFF2-40B4-BE49-F238E27FC236}">
                <a16:creationId xmlns:a16="http://schemas.microsoft.com/office/drawing/2014/main" id="{24FFDAB9-7A55-505C-F447-D8958671C3E2}"/>
              </a:ext>
            </a:extLst>
          </p:cNvPr>
          <p:cNvPicPr>
            <a:picLocks noChangeAspect="1"/>
          </p:cNvPicPr>
          <p:nvPr/>
        </p:nvPicPr>
        <p:blipFill>
          <a:blip r:embed="rId3"/>
          <a:stretch>
            <a:fillRect/>
          </a:stretch>
        </p:blipFill>
        <p:spPr>
          <a:xfrm>
            <a:off x="347744" y="2136992"/>
            <a:ext cx="5348147" cy="3564561"/>
          </a:xfrm>
          <a:prstGeom prst="rect">
            <a:avLst/>
          </a:prstGeom>
        </p:spPr>
      </p:pic>
    </p:spTree>
    <p:extLst>
      <p:ext uri="{BB962C8B-B14F-4D97-AF65-F5344CB8AC3E}">
        <p14:creationId xmlns:p14="http://schemas.microsoft.com/office/powerpoint/2010/main" val="377303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F86D52-6133-444B-308D-F167440512F0}"/>
              </a:ext>
            </a:extLst>
          </p:cNvPr>
          <p:cNvSpPr>
            <a:spLocks noGrp="1"/>
          </p:cNvSpPr>
          <p:nvPr>
            <p:ph type="title"/>
          </p:nvPr>
        </p:nvSpPr>
        <p:spPr/>
        <p:txBody>
          <a:bodyPr>
            <a:normAutofit/>
          </a:bodyPr>
          <a:lstStyle/>
          <a:p>
            <a:r>
              <a:rPr lang="sv-SE" sz="2400" dirty="0"/>
              <a:t>Förändringskurvan &amp; ledarskapets fokus genom faserna</a:t>
            </a:r>
          </a:p>
        </p:txBody>
      </p:sp>
      <p:sp>
        <p:nvSpPr>
          <p:cNvPr id="2" name="Slide Number Placeholder 1">
            <a:extLst>
              <a:ext uri="{FF2B5EF4-FFF2-40B4-BE49-F238E27FC236}">
                <a16:creationId xmlns:a16="http://schemas.microsoft.com/office/drawing/2014/main" id="{A55B0E67-B8FC-681E-0C5F-FB226A149DBF}"/>
              </a:ext>
            </a:extLst>
          </p:cNvPr>
          <p:cNvSpPr>
            <a:spLocks noGrp="1"/>
          </p:cNvSpPr>
          <p:nvPr>
            <p:ph type="sldNum" sz="quarter" idx="10"/>
          </p:nvPr>
        </p:nvSpPr>
        <p:spPr/>
        <p:txBody>
          <a:bodyPr/>
          <a:lstStyle/>
          <a:p>
            <a:pPr>
              <a:defRPr/>
            </a:pPr>
            <a:fld id="{FEA2E03D-9F5B-5343-B21F-62525800774A}" type="slidenum">
              <a:rPr lang="en-US" smtClean="0"/>
              <a:pPr>
                <a:defRPr/>
              </a:pPr>
              <a:t>187</a:t>
            </a:fld>
            <a:endParaRPr lang="en-US" dirty="0"/>
          </a:p>
        </p:txBody>
      </p:sp>
      <p:pic>
        <p:nvPicPr>
          <p:cNvPr id="6" name="Picture 5">
            <a:extLst>
              <a:ext uri="{FF2B5EF4-FFF2-40B4-BE49-F238E27FC236}">
                <a16:creationId xmlns:a16="http://schemas.microsoft.com/office/drawing/2014/main" id="{618CBA5C-9B39-EC1E-2469-F095D18D2085}"/>
              </a:ext>
            </a:extLst>
          </p:cNvPr>
          <p:cNvPicPr>
            <a:picLocks noChangeAspect="1"/>
          </p:cNvPicPr>
          <p:nvPr/>
        </p:nvPicPr>
        <p:blipFill>
          <a:blip r:embed="rId2"/>
          <a:stretch>
            <a:fillRect/>
          </a:stretch>
        </p:blipFill>
        <p:spPr>
          <a:xfrm>
            <a:off x="656216" y="1104932"/>
            <a:ext cx="9063659" cy="4570860"/>
          </a:xfrm>
          <a:prstGeom prst="rect">
            <a:avLst/>
          </a:prstGeom>
        </p:spPr>
      </p:pic>
      <p:graphicFrame>
        <p:nvGraphicFramePr>
          <p:cNvPr id="14" name="Diagram 13">
            <a:extLst>
              <a:ext uri="{FF2B5EF4-FFF2-40B4-BE49-F238E27FC236}">
                <a16:creationId xmlns:a16="http://schemas.microsoft.com/office/drawing/2014/main" id="{11781AEA-E9AF-468A-87A9-9FD90A3DB708}"/>
              </a:ext>
            </a:extLst>
          </p:cNvPr>
          <p:cNvGraphicFramePr/>
          <p:nvPr/>
        </p:nvGraphicFramePr>
        <p:xfrm>
          <a:off x="293169" y="5827178"/>
          <a:ext cx="11391900" cy="70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05044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CB3084-D2AB-46C4-A988-FC5F35B2AD67}"/>
              </a:ext>
            </a:extLst>
          </p:cNvPr>
          <p:cNvSpPr>
            <a:spLocks noGrp="1"/>
          </p:cNvSpPr>
          <p:nvPr>
            <p:ph type="title"/>
          </p:nvPr>
        </p:nvSpPr>
        <p:spPr>
          <a:xfrm>
            <a:off x="756825" y="966566"/>
            <a:ext cx="11039856" cy="523220"/>
          </a:xfrm>
        </p:spPr>
        <p:txBody>
          <a:bodyPr>
            <a:normAutofit fontScale="90000"/>
          </a:bodyPr>
          <a:lstStyle/>
          <a:p>
            <a:r>
              <a:rPr lang="nb-NO" sz="4000" dirty="0">
                <a:solidFill>
                  <a:srgbClr val="FFC000"/>
                </a:solidFill>
                <a:latin typeface="Arial" panose="020B0604020202020204" pitchFamily="34" charset="0"/>
                <a:cs typeface="Arial" panose="020B0604020202020204" pitchFamily="34" charset="0"/>
              </a:rPr>
              <a:t>ÖVNING</a:t>
            </a:r>
            <a:r>
              <a:rPr lang="nb-NO" sz="4000" dirty="0">
                <a:latin typeface="Arial" panose="020B0604020202020204" pitchFamily="34" charset="0"/>
                <a:cs typeface="Arial" panose="020B0604020202020204" pitchFamily="34" charset="0"/>
              </a:rPr>
              <a:t>/ Dialog</a:t>
            </a:r>
            <a:endParaRPr lang="nb-NO" sz="4000" b="1" dirty="0">
              <a:latin typeface="Electrolux Sans Bold" panose="020B0800020000000000" pitchFamily="34" charset="0"/>
            </a:endParaRPr>
          </a:p>
        </p:txBody>
      </p:sp>
      <p:sp>
        <p:nvSpPr>
          <p:cNvPr id="8" name="Text Placeholder 7">
            <a:extLst>
              <a:ext uri="{FF2B5EF4-FFF2-40B4-BE49-F238E27FC236}">
                <a16:creationId xmlns:a16="http://schemas.microsoft.com/office/drawing/2014/main" id="{D3447701-93AF-4747-A2F8-424C45003CEF}"/>
              </a:ext>
            </a:extLst>
          </p:cNvPr>
          <p:cNvSpPr>
            <a:spLocks noGrp="1"/>
          </p:cNvSpPr>
          <p:nvPr>
            <p:ph idx="1"/>
          </p:nvPr>
        </p:nvSpPr>
        <p:spPr>
          <a:xfrm>
            <a:off x="756825" y="2397698"/>
            <a:ext cx="4729575" cy="3586064"/>
          </a:xfrm>
        </p:spPr>
        <p:txBody>
          <a:bodyPr>
            <a:normAutofit/>
          </a:bodyPr>
          <a:lstStyle/>
          <a:p>
            <a:pPr marL="0" indent="0">
              <a:buNone/>
            </a:pPr>
            <a:r>
              <a:rPr lang="nb-NO" sz="2400" dirty="0" err="1">
                <a:latin typeface="Arial" panose="020B0604020202020204" pitchFamily="34" charset="0"/>
                <a:cs typeface="Arial" panose="020B0604020202020204" pitchFamily="34" charset="0"/>
              </a:rPr>
              <a:t>När</a:t>
            </a:r>
            <a:r>
              <a:rPr lang="nb-NO" sz="2400" dirty="0">
                <a:latin typeface="Arial" panose="020B0604020202020204" pitchFamily="34" charset="0"/>
                <a:cs typeface="Arial" panose="020B0604020202020204" pitchFamily="34" charset="0"/>
              </a:rPr>
              <a:t> du ser </a:t>
            </a:r>
            <a:r>
              <a:rPr lang="nb-NO" sz="2400" dirty="0" err="1">
                <a:latin typeface="Arial" panose="020B0604020202020204" pitchFamily="34" charset="0"/>
                <a:cs typeface="Arial" panose="020B0604020202020204" pitchFamily="34" charset="0"/>
              </a:rPr>
              <a:t>förändringskurvan</a:t>
            </a:r>
            <a:r>
              <a:rPr lang="nb-NO" sz="2400" dirty="0">
                <a:latin typeface="Arial" panose="020B0604020202020204" pitchFamily="34" charset="0"/>
                <a:cs typeface="Arial" panose="020B0604020202020204" pitchFamily="34" charset="0"/>
              </a:rPr>
              <a:t>, vad </a:t>
            </a:r>
            <a:r>
              <a:rPr lang="nb-NO" sz="2400" dirty="0" err="1">
                <a:latin typeface="Arial" panose="020B0604020202020204" pitchFamily="34" charset="0"/>
                <a:cs typeface="Arial" panose="020B0604020202020204" pitchFamily="34" charset="0"/>
              </a:rPr>
              <a:t>känner</a:t>
            </a:r>
            <a:r>
              <a:rPr lang="nb-NO" sz="2400" dirty="0">
                <a:latin typeface="Arial" panose="020B0604020202020204" pitchFamily="34" charset="0"/>
                <a:cs typeface="Arial" panose="020B0604020202020204" pitchFamily="34" charset="0"/>
              </a:rPr>
              <a:t> du </a:t>
            </a:r>
            <a:r>
              <a:rPr lang="nb-NO" sz="2400" dirty="0" err="1">
                <a:latin typeface="Arial" panose="020B0604020202020204" pitchFamily="34" charset="0"/>
                <a:cs typeface="Arial" panose="020B0604020202020204" pitchFamily="34" charset="0"/>
              </a:rPr>
              <a:t>igen</a:t>
            </a:r>
            <a:r>
              <a:rPr lang="nb-NO" sz="2400" dirty="0">
                <a:latin typeface="Arial" panose="020B0604020202020204" pitchFamily="34" charset="0"/>
                <a:cs typeface="Arial" panose="020B0604020202020204" pitchFamily="34" charset="0"/>
              </a:rPr>
              <a:t> </a:t>
            </a:r>
            <a:r>
              <a:rPr lang="nb-NO" sz="2400" dirty="0" err="1">
                <a:latin typeface="Arial" panose="020B0604020202020204" pitchFamily="34" charset="0"/>
                <a:cs typeface="Arial" panose="020B0604020202020204" pitchFamily="34" charset="0"/>
              </a:rPr>
              <a:t>från</a:t>
            </a:r>
            <a:r>
              <a:rPr lang="nb-NO" sz="2400" dirty="0">
                <a:latin typeface="Arial" panose="020B0604020202020204" pitchFamily="34" charset="0"/>
                <a:cs typeface="Arial" panose="020B0604020202020204" pitchFamily="34" charset="0"/>
              </a:rPr>
              <a:t> egen erfarenhet i kopplat </a:t>
            </a:r>
            <a:r>
              <a:rPr lang="nb-NO" sz="2400" dirty="0" err="1">
                <a:latin typeface="Arial" panose="020B0604020202020204" pitchFamily="34" charset="0"/>
                <a:cs typeface="Arial" panose="020B0604020202020204" pitchFamily="34" charset="0"/>
              </a:rPr>
              <a:t>till</a:t>
            </a:r>
            <a:r>
              <a:rPr lang="nb-NO" sz="2400" dirty="0">
                <a:latin typeface="Arial" panose="020B0604020202020204" pitchFamily="34" charset="0"/>
                <a:cs typeface="Arial" panose="020B0604020202020204" pitchFamily="34" charset="0"/>
              </a:rPr>
              <a:t> </a:t>
            </a:r>
            <a:r>
              <a:rPr lang="nb-NO" sz="2400" dirty="0" err="1">
                <a:latin typeface="Arial" panose="020B0604020202020204" pitchFamily="34" charset="0"/>
                <a:cs typeface="Arial" panose="020B0604020202020204" pitchFamily="34" charset="0"/>
              </a:rPr>
              <a:t>förändringar</a:t>
            </a:r>
            <a:r>
              <a:rPr lang="nb-NO" sz="2400" dirty="0">
                <a:latin typeface="Arial" panose="020B0604020202020204" pitchFamily="34" charset="0"/>
                <a:cs typeface="Arial" panose="020B0604020202020204" pitchFamily="34" charset="0"/>
              </a:rPr>
              <a:t>? </a:t>
            </a:r>
          </a:p>
          <a:p>
            <a:pPr marL="0" indent="0">
              <a:buNone/>
            </a:pPr>
            <a:endParaRPr lang="nb-NO" sz="3000" dirty="0">
              <a:latin typeface="Electrolux Sans Light" panose="020B0400020000000000" pitchFamily="34" charset="0"/>
            </a:endParaRPr>
          </a:p>
        </p:txBody>
      </p:sp>
      <p:pic>
        <p:nvPicPr>
          <p:cNvPr id="5" name="Picture 4" descr="A close up of colorful chameleon">
            <a:extLst>
              <a:ext uri="{FF2B5EF4-FFF2-40B4-BE49-F238E27FC236}">
                <a16:creationId xmlns:a16="http://schemas.microsoft.com/office/drawing/2014/main" id="{0C709786-8D48-41F5-1A3E-79830A8BD2FC}"/>
              </a:ext>
            </a:extLst>
          </p:cNvPr>
          <p:cNvPicPr>
            <a:picLocks noChangeAspect="1"/>
          </p:cNvPicPr>
          <p:nvPr/>
        </p:nvPicPr>
        <p:blipFill>
          <a:blip r:embed="rId2"/>
          <a:stretch>
            <a:fillRect/>
          </a:stretch>
        </p:blipFill>
        <p:spPr>
          <a:xfrm>
            <a:off x="5874580" y="1687896"/>
            <a:ext cx="5560595" cy="3707063"/>
          </a:xfrm>
          <a:prstGeom prst="rect">
            <a:avLst/>
          </a:prstGeom>
        </p:spPr>
      </p:pic>
    </p:spTree>
    <p:extLst>
      <p:ext uri="{BB962C8B-B14F-4D97-AF65-F5344CB8AC3E}">
        <p14:creationId xmlns:p14="http://schemas.microsoft.com/office/powerpoint/2010/main" val="31965343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2" name="Rectangle 11">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 name="Group 14">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7" name="Rectangle 16">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2" name="Group 21">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3" name="Rectangle 22">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1" name="Rectangle 30">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9" name="Rectangle 28">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0D8D9A8-C342-D8E6-9AAE-5FD94B0AB8B6}"/>
              </a:ext>
            </a:extLst>
          </p:cNvPr>
          <p:cNvSpPr>
            <a:spLocks noGrp="1"/>
          </p:cNvSpPr>
          <p:nvPr>
            <p:ph type="title"/>
          </p:nvPr>
        </p:nvSpPr>
        <p:spPr>
          <a:xfrm>
            <a:off x="6529158" y="167757"/>
            <a:ext cx="5700309" cy="1888364"/>
          </a:xfrm>
        </p:spPr>
        <p:txBody>
          <a:bodyPr vert="horz" lIns="91440" tIns="45720" rIns="91440" bIns="45720" rtlCol="0" anchor="b">
            <a:normAutofit/>
          </a:bodyPr>
          <a:lstStyle/>
          <a:p>
            <a:r>
              <a:rPr lang="en-US" sz="4400" dirty="0" err="1"/>
              <a:t>Vad</a:t>
            </a:r>
            <a:r>
              <a:rPr lang="en-US" sz="4400" dirty="0"/>
              <a:t> </a:t>
            </a:r>
            <a:r>
              <a:rPr lang="en-US" sz="4400" dirty="0" err="1"/>
              <a:t>krävs</a:t>
            </a:r>
            <a:r>
              <a:rPr lang="en-US" sz="4400" dirty="0"/>
              <a:t> av </a:t>
            </a:r>
            <a:r>
              <a:rPr lang="en-US" sz="4400" dirty="0" err="1"/>
              <a:t>ledaren</a:t>
            </a:r>
            <a:r>
              <a:rPr lang="en-US" sz="4400" dirty="0"/>
              <a:t> </a:t>
            </a:r>
            <a:r>
              <a:rPr lang="en-US" sz="4400" dirty="0" err="1"/>
              <a:t>i</a:t>
            </a:r>
            <a:r>
              <a:rPr lang="en-US" sz="4400" dirty="0"/>
              <a:t> </a:t>
            </a:r>
            <a:r>
              <a:rPr lang="en-US" sz="4400" dirty="0" err="1"/>
              <a:t>förändring</a:t>
            </a:r>
            <a:r>
              <a:rPr lang="en-US" sz="4400" dirty="0"/>
              <a:t>?</a:t>
            </a:r>
          </a:p>
        </p:txBody>
      </p:sp>
      <p:pic>
        <p:nvPicPr>
          <p:cNvPr id="7" name="Picture 6" descr="Olika färg frågetecken">
            <a:extLst>
              <a:ext uri="{FF2B5EF4-FFF2-40B4-BE49-F238E27FC236}">
                <a16:creationId xmlns:a16="http://schemas.microsoft.com/office/drawing/2014/main" id="{613371D8-D0B0-B67F-0CAB-34E085E84F1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0"/>
            <a:ext cx="6444556" cy="6857990"/>
          </a:xfrm>
          <a:prstGeom prst="rect">
            <a:avLst/>
          </a:prstGeom>
        </p:spPr>
      </p:pic>
      <p:sp>
        <p:nvSpPr>
          <p:cNvPr id="5" name="TextBox 4">
            <a:extLst>
              <a:ext uri="{FF2B5EF4-FFF2-40B4-BE49-F238E27FC236}">
                <a16:creationId xmlns:a16="http://schemas.microsoft.com/office/drawing/2014/main" id="{BCA365EE-9E67-7F20-0C45-463253183D6C}"/>
              </a:ext>
            </a:extLst>
          </p:cNvPr>
          <p:cNvSpPr txBox="1"/>
          <p:nvPr/>
        </p:nvSpPr>
        <p:spPr>
          <a:xfrm>
            <a:off x="6641469" y="2324408"/>
            <a:ext cx="5405374" cy="4412531"/>
          </a:xfrm>
          <a:prstGeom prst="rect">
            <a:avLst/>
          </a:prstGeom>
        </p:spPr>
        <p:txBody>
          <a:bodyPr vert="horz" lIns="91440" tIns="45720" rIns="91440" bIns="45720" rtlCol="0" anchor="t">
            <a:normAutofit lnSpcReduction="10000"/>
          </a:bodyPr>
          <a:lstStyle/>
          <a:p>
            <a:pPr marL="342900" indent="-270000">
              <a:lnSpc>
                <a:spcPct val="115000"/>
              </a:lnSpc>
              <a:spcAft>
                <a:spcPts val="600"/>
              </a:spcAft>
              <a:buFont typeface="Arial" panose="020B0604020202020204" pitchFamily="34" charset="0"/>
              <a:buChar char="•"/>
            </a:pPr>
            <a:r>
              <a:rPr lang="en-US" sz="1400" spc="50" dirty="0" err="1">
                <a:solidFill>
                  <a:srgbClr val="FFC000"/>
                </a:solidFill>
              </a:rPr>
              <a:t>Tydlighet</a:t>
            </a:r>
            <a:r>
              <a:rPr lang="en-US" sz="1400" b="1" spc="50" dirty="0"/>
              <a:t> – </a:t>
            </a:r>
            <a:r>
              <a:rPr lang="en-US" sz="1400" spc="50" dirty="0" err="1"/>
              <a:t>Informera</a:t>
            </a:r>
            <a:r>
              <a:rPr lang="en-US" sz="1400" spc="50" dirty="0"/>
              <a:t> </a:t>
            </a:r>
            <a:r>
              <a:rPr lang="en-US" sz="1400" spc="50" dirty="0" err="1"/>
              <a:t>mycket</a:t>
            </a:r>
            <a:r>
              <a:rPr lang="en-US" sz="1400" spc="50" dirty="0"/>
              <a:t> </a:t>
            </a:r>
            <a:r>
              <a:rPr lang="en-US" sz="1400" spc="50" dirty="0" err="1"/>
              <a:t>och</a:t>
            </a:r>
            <a:r>
              <a:rPr lang="en-US" sz="1400" spc="50" dirty="0"/>
              <a:t> </a:t>
            </a:r>
            <a:r>
              <a:rPr lang="en-US" sz="1400" spc="50" dirty="0" err="1"/>
              <a:t>berätta</a:t>
            </a:r>
            <a:r>
              <a:rPr lang="en-US" sz="1400" spc="50" dirty="0"/>
              <a:t> </a:t>
            </a:r>
            <a:r>
              <a:rPr lang="en-US" sz="1400" spc="50" dirty="0" err="1"/>
              <a:t>vad</a:t>
            </a:r>
            <a:r>
              <a:rPr lang="en-US" sz="1400" spc="50" dirty="0"/>
              <a:t> du vet!</a:t>
            </a:r>
            <a:endParaRPr lang="en-US" sz="1400" b="1" spc="50" dirty="0"/>
          </a:p>
          <a:p>
            <a:pPr marL="342900" indent="-270000">
              <a:lnSpc>
                <a:spcPct val="115000"/>
              </a:lnSpc>
              <a:spcAft>
                <a:spcPts val="600"/>
              </a:spcAft>
              <a:buFont typeface="Arial" panose="020B0604020202020204" pitchFamily="34" charset="0"/>
              <a:buChar char="•"/>
            </a:pPr>
            <a:endParaRPr lang="en-US" sz="1400" b="1" spc="50" dirty="0"/>
          </a:p>
          <a:p>
            <a:pPr marL="342900" indent="-270000">
              <a:lnSpc>
                <a:spcPct val="115000"/>
              </a:lnSpc>
              <a:spcAft>
                <a:spcPts val="600"/>
              </a:spcAft>
              <a:buFont typeface="Arial" panose="020B0604020202020204" pitchFamily="34" charset="0"/>
              <a:buChar char="•"/>
            </a:pPr>
            <a:r>
              <a:rPr lang="en-US" sz="1400" spc="50" dirty="0" err="1">
                <a:solidFill>
                  <a:srgbClr val="FFC000"/>
                </a:solidFill>
              </a:rPr>
              <a:t>Tillgänglighet</a:t>
            </a:r>
            <a:r>
              <a:rPr lang="en-US" sz="1400" b="1" spc="50" dirty="0"/>
              <a:t> – </a:t>
            </a:r>
            <a:r>
              <a:rPr lang="en-US" sz="1400" spc="50" dirty="0" err="1"/>
              <a:t>Göm</a:t>
            </a:r>
            <a:r>
              <a:rPr lang="en-US" sz="1400" spc="50" dirty="0"/>
              <a:t> dig </a:t>
            </a:r>
            <a:r>
              <a:rPr lang="en-US" sz="1400" spc="50" dirty="0" err="1"/>
              <a:t>inte</a:t>
            </a:r>
            <a:r>
              <a:rPr lang="en-US" sz="1400" spc="50" dirty="0"/>
              <a:t> </a:t>
            </a:r>
            <a:r>
              <a:rPr lang="en-US" sz="1400" spc="50" dirty="0" err="1"/>
              <a:t>även</a:t>
            </a:r>
            <a:r>
              <a:rPr lang="en-US" sz="1400" spc="50" dirty="0"/>
              <a:t> om </a:t>
            </a:r>
            <a:r>
              <a:rPr lang="en-US" sz="1400" spc="50" dirty="0" err="1"/>
              <a:t>situationen</a:t>
            </a:r>
            <a:r>
              <a:rPr lang="en-US" sz="1400" spc="50" dirty="0"/>
              <a:t> </a:t>
            </a:r>
            <a:r>
              <a:rPr lang="en-US" sz="1400" spc="50" dirty="0" err="1"/>
              <a:t>känns</a:t>
            </a:r>
            <a:r>
              <a:rPr lang="en-US" sz="1400" spc="50" dirty="0"/>
              <a:t> </a:t>
            </a:r>
            <a:r>
              <a:rPr lang="en-US" sz="1400" spc="50" dirty="0" err="1"/>
              <a:t>obehaglig</a:t>
            </a:r>
            <a:r>
              <a:rPr lang="en-US" sz="1400" spc="50" dirty="0"/>
              <a:t>. Var </a:t>
            </a:r>
            <a:r>
              <a:rPr lang="en-US" sz="1400" spc="50" dirty="0" err="1"/>
              <a:t>närvarande</a:t>
            </a:r>
            <a:r>
              <a:rPr lang="en-US" sz="1400" spc="50" dirty="0"/>
              <a:t> </a:t>
            </a:r>
            <a:r>
              <a:rPr lang="en-US" sz="1400" spc="50" dirty="0" err="1"/>
              <a:t>på</a:t>
            </a:r>
            <a:r>
              <a:rPr lang="en-US" sz="1400" spc="50" dirty="0"/>
              <a:t> </a:t>
            </a:r>
            <a:r>
              <a:rPr lang="en-US" sz="1400" spc="50" dirty="0" err="1"/>
              <a:t>arbetsplatsen</a:t>
            </a:r>
            <a:r>
              <a:rPr lang="en-US" sz="1400" spc="50" dirty="0"/>
              <a:t> </a:t>
            </a:r>
            <a:r>
              <a:rPr lang="en-US" sz="1400" spc="50" dirty="0" err="1"/>
              <a:t>och</a:t>
            </a:r>
            <a:r>
              <a:rPr lang="en-US" sz="1400" spc="50" dirty="0"/>
              <a:t> </a:t>
            </a:r>
            <a:r>
              <a:rPr lang="en-US" sz="1400" spc="50" dirty="0" err="1"/>
              <a:t>frigör</a:t>
            </a:r>
            <a:r>
              <a:rPr lang="en-US" sz="1400" spc="50" dirty="0"/>
              <a:t> </a:t>
            </a:r>
            <a:r>
              <a:rPr lang="en-US" sz="1400" spc="50" dirty="0" err="1"/>
              <a:t>tid</a:t>
            </a:r>
            <a:r>
              <a:rPr lang="en-US" sz="1400" spc="50" dirty="0"/>
              <a:t> </a:t>
            </a:r>
            <a:r>
              <a:rPr lang="en-US" sz="1400" spc="50" dirty="0" err="1"/>
              <a:t>från</a:t>
            </a:r>
            <a:r>
              <a:rPr lang="en-US" sz="1400" spc="50" dirty="0"/>
              <a:t> </a:t>
            </a:r>
            <a:r>
              <a:rPr lang="en-US" sz="1400" spc="50" dirty="0" err="1"/>
              <a:t>annat</a:t>
            </a:r>
            <a:r>
              <a:rPr lang="en-US" sz="1400" spc="50" dirty="0"/>
              <a:t>.</a:t>
            </a:r>
          </a:p>
          <a:p>
            <a:pPr marL="342900" indent="-270000">
              <a:lnSpc>
                <a:spcPct val="115000"/>
              </a:lnSpc>
              <a:spcAft>
                <a:spcPts val="600"/>
              </a:spcAft>
              <a:buFont typeface="Arial" panose="020B0604020202020204" pitchFamily="34" charset="0"/>
              <a:buChar char="•"/>
            </a:pPr>
            <a:endParaRPr lang="en-US" sz="1400" b="1" spc="50" dirty="0"/>
          </a:p>
          <a:p>
            <a:pPr marL="342900" indent="-270000">
              <a:lnSpc>
                <a:spcPct val="115000"/>
              </a:lnSpc>
              <a:spcAft>
                <a:spcPts val="600"/>
              </a:spcAft>
              <a:buFont typeface="Arial" panose="020B0604020202020204" pitchFamily="34" charset="0"/>
              <a:buChar char="•"/>
            </a:pPr>
            <a:r>
              <a:rPr lang="en-US" sz="1400" spc="50" dirty="0" err="1">
                <a:solidFill>
                  <a:srgbClr val="FFC000"/>
                </a:solidFill>
              </a:rPr>
              <a:t>Kommunikation</a:t>
            </a:r>
            <a:r>
              <a:rPr lang="en-US" sz="1400" b="1" spc="50" dirty="0"/>
              <a:t> – </a:t>
            </a:r>
            <a:r>
              <a:rPr lang="en-US" sz="1400" spc="50" dirty="0"/>
              <a:t>För dialog. </a:t>
            </a:r>
            <a:r>
              <a:rPr lang="en-US" sz="1400" spc="50" dirty="0" err="1"/>
              <a:t>Intressera</a:t>
            </a:r>
            <a:r>
              <a:rPr lang="en-US" sz="1400" spc="50" dirty="0"/>
              <a:t> dig för </a:t>
            </a:r>
            <a:r>
              <a:rPr lang="en-US" sz="1400" spc="50" dirty="0" err="1"/>
              <a:t>hur</a:t>
            </a:r>
            <a:r>
              <a:rPr lang="en-US" sz="1400" spc="50" dirty="0"/>
              <a:t> </a:t>
            </a:r>
            <a:r>
              <a:rPr lang="en-US" sz="1400" spc="50" dirty="0" err="1"/>
              <a:t>medarbetarna</a:t>
            </a:r>
            <a:r>
              <a:rPr lang="en-US" sz="1400" spc="50" dirty="0"/>
              <a:t> </a:t>
            </a:r>
            <a:r>
              <a:rPr lang="en-US" sz="1400" spc="50" dirty="0" err="1"/>
              <a:t>mår</a:t>
            </a:r>
            <a:r>
              <a:rPr lang="en-US" sz="1400" spc="50" dirty="0"/>
              <a:t>. </a:t>
            </a:r>
            <a:r>
              <a:rPr lang="en-US" sz="1400" spc="50" dirty="0" err="1"/>
              <a:t>Gå</a:t>
            </a:r>
            <a:r>
              <a:rPr lang="en-US" sz="1400" spc="50" dirty="0"/>
              <a:t> </a:t>
            </a:r>
            <a:r>
              <a:rPr lang="en-US" sz="1400" spc="50" dirty="0" err="1"/>
              <a:t>inte</a:t>
            </a:r>
            <a:r>
              <a:rPr lang="en-US" sz="1400" spc="50" dirty="0"/>
              <a:t> </a:t>
            </a:r>
            <a:r>
              <a:rPr lang="en-US" sz="1400" spc="50" dirty="0" err="1"/>
              <a:t>i</a:t>
            </a:r>
            <a:r>
              <a:rPr lang="en-US" sz="1400" spc="50" dirty="0"/>
              <a:t> </a:t>
            </a:r>
            <a:r>
              <a:rPr lang="en-US" sz="1400" spc="50" dirty="0" err="1"/>
              <a:t>försvar</a:t>
            </a:r>
            <a:r>
              <a:rPr lang="en-US" sz="1400" spc="50" dirty="0"/>
              <a:t>. Lyft </a:t>
            </a:r>
            <a:r>
              <a:rPr lang="en-US" sz="1400" spc="50" dirty="0" err="1"/>
              <a:t>upp</a:t>
            </a:r>
            <a:r>
              <a:rPr lang="en-US" sz="1400" spc="50" dirty="0"/>
              <a:t> ”</a:t>
            </a:r>
            <a:r>
              <a:rPr lang="en-US" sz="1400" spc="50" dirty="0" err="1"/>
              <a:t>korridorsnacket</a:t>
            </a:r>
            <a:r>
              <a:rPr lang="en-US" sz="1400" spc="50" dirty="0"/>
              <a:t>” till </a:t>
            </a:r>
            <a:r>
              <a:rPr lang="en-US" sz="1400" spc="50" dirty="0" err="1"/>
              <a:t>diskussionspunkt</a:t>
            </a:r>
            <a:r>
              <a:rPr lang="en-US" sz="1400" spc="50" dirty="0"/>
              <a:t>. </a:t>
            </a:r>
            <a:endParaRPr lang="en-US" sz="1400" b="1" spc="50" dirty="0"/>
          </a:p>
          <a:p>
            <a:pPr marL="342900" indent="-270000">
              <a:lnSpc>
                <a:spcPct val="115000"/>
              </a:lnSpc>
              <a:spcAft>
                <a:spcPts val="600"/>
              </a:spcAft>
              <a:buFont typeface="Arial" panose="020B0604020202020204" pitchFamily="34" charset="0"/>
              <a:buChar char="•"/>
            </a:pPr>
            <a:endParaRPr lang="en-US" sz="1400" b="1" spc="50" dirty="0"/>
          </a:p>
          <a:p>
            <a:pPr marL="342900" indent="-270000">
              <a:lnSpc>
                <a:spcPct val="115000"/>
              </a:lnSpc>
              <a:spcAft>
                <a:spcPts val="600"/>
              </a:spcAft>
              <a:buFont typeface="Arial" panose="020B0604020202020204" pitchFamily="34" charset="0"/>
              <a:buChar char="•"/>
            </a:pPr>
            <a:r>
              <a:rPr lang="en-US" sz="1400" spc="50" dirty="0" err="1">
                <a:solidFill>
                  <a:srgbClr val="FFC000"/>
                </a:solidFill>
              </a:rPr>
              <a:t>Förtroende</a:t>
            </a:r>
            <a:r>
              <a:rPr lang="en-US" sz="1400" spc="50" dirty="0">
                <a:solidFill>
                  <a:srgbClr val="FFC000"/>
                </a:solidFill>
              </a:rPr>
              <a:t> </a:t>
            </a:r>
            <a:r>
              <a:rPr lang="en-US" sz="1400" spc="50" dirty="0" err="1">
                <a:solidFill>
                  <a:srgbClr val="FFC000"/>
                </a:solidFill>
              </a:rPr>
              <a:t>och</a:t>
            </a:r>
            <a:r>
              <a:rPr lang="en-US" sz="1400" spc="50" dirty="0">
                <a:solidFill>
                  <a:srgbClr val="FFC000"/>
                </a:solidFill>
              </a:rPr>
              <a:t> </a:t>
            </a:r>
            <a:r>
              <a:rPr lang="en-US" sz="1400" spc="50" dirty="0" err="1">
                <a:solidFill>
                  <a:srgbClr val="FFC000"/>
                </a:solidFill>
              </a:rPr>
              <a:t>delaktighet</a:t>
            </a:r>
            <a:r>
              <a:rPr lang="en-US" sz="1400" spc="50" dirty="0">
                <a:solidFill>
                  <a:srgbClr val="FFC000"/>
                </a:solidFill>
              </a:rPr>
              <a:t> </a:t>
            </a:r>
            <a:r>
              <a:rPr lang="en-US" sz="1400" b="1" spc="50" dirty="0"/>
              <a:t>– </a:t>
            </a:r>
            <a:r>
              <a:rPr lang="en-US" sz="1400" spc="50" dirty="0"/>
              <a:t>Visa </a:t>
            </a:r>
            <a:r>
              <a:rPr lang="en-US" sz="1400" spc="50" dirty="0" err="1"/>
              <a:t>att</a:t>
            </a:r>
            <a:r>
              <a:rPr lang="en-US" sz="1400" spc="50" dirty="0"/>
              <a:t> du </a:t>
            </a:r>
            <a:r>
              <a:rPr lang="en-US" sz="1400" spc="50" dirty="0" err="1"/>
              <a:t>litar</a:t>
            </a:r>
            <a:r>
              <a:rPr lang="en-US" sz="1400" spc="50" dirty="0"/>
              <a:t> </a:t>
            </a:r>
            <a:r>
              <a:rPr lang="en-US" sz="1400" spc="50" dirty="0" err="1"/>
              <a:t>på</a:t>
            </a:r>
            <a:r>
              <a:rPr lang="en-US" sz="1400" spc="50" dirty="0"/>
              <a:t> </a:t>
            </a:r>
            <a:r>
              <a:rPr lang="en-US" sz="1400" spc="50" dirty="0" err="1"/>
              <a:t>medarbetarna</a:t>
            </a:r>
            <a:r>
              <a:rPr lang="en-US" sz="1400" spc="50" dirty="0"/>
              <a:t> </a:t>
            </a:r>
            <a:r>
              <a:rPr lang="en-US" sz="1400" spc="50" dirty="0" err="1"/>
              <a:t>och</a:t>
            </a:r>
            <a:r>
              <a:rPr lang="en-US" sz="1400" spc="50" dirty="0"/>
              <a:t> </a:t>
            </a:r>
            <a:r>
              <a:rPr lang="en-US" sz="1400" spc="50" dirty="0" err="1"/>
              <a:t>deras</a:t>
            </a:r>
            <a:r>
              <a:rPr lang="en-US" sz="1400" spc="50" dirty="0"/>
              <a:t> </a:t>
            </a:r>
            <a:r>
              <a:rPr lang="en-US" sz="1400" spc="50" dirty="0" err="1"/>
              <a:t>förmåga</a:t>
            </a:r>
            <a:r>
              <a:rPr lang="en-US" sz="1400" spc="50" dirty="0"/>
              <a:t> </a:t>
            </a:r>
            <a:r>
              <a:rPr lang="en-US" sz="1400" spc="50" dirty="0" err="1"/>
              <a:t>att</a:t>
            </a:r>
            <a:r>
              <a:rPr lang="en-US" sz="1400" spc="50" dirty="0"/>
              <a:t> ta </a:t>
            </a:r>
            <a:r>
              <a:rPr lang="en-US" sz="1400" spc="50" dirty="0" err="1"/>
              <a:t>ansvar</a:t>
            </a:r>
            <a:r>
              <a:rPr lang="en-US" sz="1400" spc="50" dirty="0"/>
              <a:t>. </a:t>
            </a:r>
            <a:r>
              <a:rPr lang="en-US" sz="1400" spc="50" dirty="0" err="1"/>
              <a:t>Våga</a:t>
            </a:r>
            <a:r>
              <a:rPr lang="en-US" sz="1400" spc="50" dirty="0"/>
              <a:t> </a:t>
            </a:r>
            <a:r>
              <a:rPr lang="en-US" sz="1400" spc="50" dirty="0" err="1"/>
              <a:t>delegera</a:t>
            </a:r>
            <a:r>
              <a:rPr lang="en-US" sz="1400" spc="50" dirty="0"/>
              <a:t> </a:t>
            </a:r>
            <a:r>
              <a:rPr lang="en-US" sz="1400" spc="50" dirty="0" err="1"/>
              <a:t>viktiga</a:t>
            </a:r>
            <a:r>
              <a:rPr lang="en-US" sz="1400" spc="50" dirty="0"/>
              <a:t> </a:t>
            </a:r>
            <a:r>
              <a:rPr lang="en-US" sz="1400" spc="50" dirty="0" err="1"/>
              <a:t>uppgifter</a:t>
            </a:r>
            <a:r>
              <a:rPr lang="en-US" sz="1400" spc="50" dirty="0"/>
              <a:t>.</a:t>
            </a:r>
          </a:p>
          <a:p>
            <a:pPr marL="342900" indent="-270000">
              <a:lnSpc>
                <a:spcPct val="115000"/>
              </a:lnSpc>
              <a:spcAft>
                <a:spcPts val="600"/>
              </a:spcAft>
              <a:buFont typeface="Arial" panose="020B0604020202020204" pitchFamily="34" charset="0"/>
              <a:buChar char="•"/>
            </a:pPr>
            <a:endParaRPr lang="en-US" sz="1400" b="1" spc="50" dirty="0"/>
          </a:p>
          <a:p>
            <a:pPr marL="342900" indent="-270000">
              <a:lnSpc>
                <a:spcPct val="115000"/>
              </a:lnSpc>
              <a:spcAft>
                <a:spcPts val="600"/>
              </a:spcAft>
              <a:buFont typeface="Arial" panose="020B0604020202020204" pitchFamily="34" charset="0"/>
              <a:buChar char="•"/>
            </a:pPr>
            <a:r>
              <a:rPr lang="en-US" sz="1400" spc="50" dirty="0" err="1">
                <a:solidFill>
                  <a:srgbClr val="FFC000"/>
                </a:solidFill>
              </a:rPr>
              <a:t>Återkoppling</a:t>
            </a:r>
            <a:r>
              <a:rPr lang="en-US" sz="1400" b="1" spc="50" dirty="0"/>
              <a:t> – </a:t>
            </a:r>
            <a:r>
              <a:rPr lang="en-US" sz="1400" spc="50" dirty="0"/>
              <a:t>Visa </a:t>
            </a:r>
            <a:r>
              <a:rPr lang="en-US" sz="1400" spc="50" dirty="0" err="1"/>
              <a:t>vägen</a:t>
            </a:r>
            <a:r>
              <a:rPr lang="en-US" sz="1400" spc="50" dirty="0"/>
              <a:t> </a:t>
            </a:r>
            <a:r>
              <a:rPr lang="en-US" sz="1400" spc="50" dirty="0" err="1"/>
              <a:t>genom</a:t>
            </a:r>
            <a:r>
              <a:rPr lang="en-US" sz="1400" spc="50" dirty="0"/>
              <a:t> feedback </a:t>
            </a:r>
            <a:r>
              <a:rPr lang="en-US" sz="1400" spc="50" dirty="0" err="1"/>
              <a:t>vilket</a:t>
            </a:r>
            <a:r>
              <a:rPr lang="en-US" sz="1400" spc="50" dirty="0"/>
              <a:t> </a:t>
            </a:r>
            <a:r>
              <a:rPr lang="en-US" sz="1400" spc="50" dirty="0" err="1"/>
              <a:t>skapar</a:t>
            </a:r>
            <a:r>
              <a:rPr lang="en-US" sz="1400" spc="50" dirty="0"/>
              <a:t> </a:t>
            </a:r>
            <a:r>
              <a:rPr lang="en-US" sz="1400" spc="50" dirty="0" err="1"/>
              <a:t>engagemang</a:t>
            </a:r>
            <a:endParaRPr lang="en-US" sz="1400" spc="50" dirty="0"/>
          </a:p>
          <a:p>
            <a:pPr indent="-270000">
              <a:lnSpc>
                <a:spcPct val="115000"/>
              </a:lnSpc>
              <a:spcAft>
                <a:spcPts val="600"/>
              </a:spcAft>
              <a:buFont typeface="Arial" panose="020B0604020202020204" pitchFamily="34" charset="0"/>
              <a:buChar char="•"/>
            </a:pPr>
            <a:endParaRPr lang="en-US" sz="900" spc="50" dirty="0"/>
          </a:p>
        </p:txBody>
      </p:sp>
    </p:spTree>
    <p:extLst>
      <p:ext uri="{BB962C8B-B14F-4D97-AF65-F5344CB8AC3E}">
        <p14:creationId xmlns:p14="http://schemas.microsoft.com/office/powerpoint/2010/main" val="393928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EBA0F5C-EC46-681C-7F51-82E65CDC6634}"/>
              </a:ext>
            </a:extLst>
          </p:cNvPr>
          <p:cNvSpPr>
            <a:spLocks noGrp="1"/>
          </p:cNvSpPr>
          <p:nvPr>
            <p:ph type="title"/>
          </p:nvPr>
        </p:nvSpPr>
        <p:spPr>
          <a:xfrm>
            <a:off x="454940" y="1207940"/>
            <a:ext cx="11101135" cy="1034800"/>
          </a:xfrm>
        </p:spPr>
        <p:txBody>
          <a:bodyPr>
            <a:normAutofit/>
          </a:bodyPr>
          <a:lstStyle/>
          <a:p>
            <a:r>
              <a:rPr lang="sv-SE" sz="4400" dirty="0"/>
              <a:t>Självledarskap – nyckeln till bra ledarskap</a:t>
            </a:r>
          </a:p>
        </p:txBody>
      </p:sp>
      <p:sp>
        <p:nvSpPr>
          <p:cNvPr id="3" name="Platshållare för innehåll 2">
            <a:extLst>
              <a:ext uri="{FF2B5EF4-FFF2-40B4-BE49-F238E27FC236}">
                <a16:creationId xmlns:a16="http://schemas.microsoft.com/office/drawing/2014/main" id="{3781177A-5C40-0ADA-45C4-5EDA2145A617}"/>
              </a:ext>
            </a:extLst>
          </p:cNvPr>
          <p:cNvSpPr>
            <a:spLocks noGrp="1"/>
          </p:cNvSpPr>
          <p:nvPr>
            <p:ph idx="1"/>
          </p:nvPr>
        </p:nvSpPr>
        <p:spPr/>
        <p:txBody>
          <a:bodyPr/>
          <a:lstStyle/>
          <a:p>
            <a:pPr marL="0" indent="0">
              <a:buNone/>
            </a:pPr>
            <a:r>
              <a:rPr lang="sv-SE"/>
              <a:t>Att agera med medvetenhet utifrån mina värderingar, mina styrkor och meningsfullhet.</a:t>
            </a:r>
            <a:endParaRPr lang="sv-SE" dirty="0"/>
          </a:p>
        </p:txBody>
      </p:sp>
      <p:pic>
        <p:nvPicPr>
          <p:cNvPr id="12" name="Bildobjekt 11">
            <a:extLst>
              <a:ext uri="{FF2B5EF4-FFF2-40B4-BE49-F238E27FC236}">
                <a16:creationId xmlns:a16="http://schemas.microsoft.com/office/drawing/2014/main" id="{E8614C82-FA90-621B-851C-615E26E6A510}"/>
              </a:ext>
            </a:extLst>
          </p:cNvPr>
          <p:cNvPicPr>
            <a:picLocks noChangeAspect="1"/>
          </p:cNvPicPr>
          <p:nvPr/>
        </p:nvPicPr>
        <p:blipFill>
          <a:blip r:embed="rId2"/>
          <a:stretch>
            <a:fillRect/>
          </a:stretch>
        </p:blipFill>
        <p:spPr>
          <a:xfrm>
            <a:off x="0" y="2338122"/>
            <a:ext cx="12192000" cy="4472805"/>
          </a:xfrm>
          <a:prstGeom prst="rect">
            <a:avLst/>
          </a:prstGeom>
        </p:spPr>
      </p:pic>
    </p:spTree>
    <p:extLst>
      <p:ext uri="{BB962C8B-B14F-4D97-AF65-F5344CB8AC3E}">
        <p14:creationId xmlns:p14="http://schemas.microsoft.com/office/powerpoint/2010/main" val="14493353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3" name="Group 172">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74" name="Rectangle 173">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5" name="Oval 174">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6" name="Oval 175">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77" name="Group 176">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79" name="Rectangle 178">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0" name="Rectangle 179">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78" name="Rectangle 177">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82" name="Rectangle 181">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184" name="Rectangle 183">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87" name="Rectangle 186">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0" name="Group 189">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5" name="Rectangle 194">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3" name="Rectangle 192">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2" name="Rectangle 191">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Rectangle 197">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Title 4">
            <a:extLst>
              <a:ext uri="{FF2B5EF4-FFF2-40B4-BE49-F238E27FC236}">
                <a16:creationId xmlns:a16="http://schemas.microsoft.com/office/drawing/2014/main" id="{4E4AB989-0B15-797A-B89A-E422BB79B378}"/>
              </a:ext>
            </a:extLst>
          </p:cNvPr>
          <p:cNvSpPr>
            <a:spLocks noGrp="1"/>
          </p:cNvSpPr>
          <p:nvPr>
            <p:ph type="title"/>
          </p:nvPr>
        </p:nvSpPr>
        <p:spPr>
          <a:xfrm>
            <a:off x="481409" y="235397"/>
            <a:ext cx="6818867" cy="2186096"/>
          </a:xfrm>
        </p:spPr>
        <p:txBody>
          <a:bodyPr vert="horz" lIns="91440" tIns="45720" rIns="91440" bIns="45720" rtlCol="0" anchor="t">
            <a:normAutofit/>
          </a:bodyPr>
          <a:lstStyle/>
          <a:p>
            <a:r>
              <a:rPr lang="en-US" sz="4700" dirty="0" err="1"/>
              <a:t>Arbeta</a:t>
            </a:r>
            <a:r>
              <a:rPr lang="en-US" sz="4700" dirty="0"/>
              <a:t> </a:t>
            </a:r>
            <a:r>
              <a:rPr lang="en-US" sz="4700" dirty="0" err="1"/>
              <a:t>igenom</a:t>
            </a:r>
            <a:r>
              <a:rPr lang="en-US" sz="4700" dirty="0"/>
              <a:t> </a:t>
            </a:r>
            <a:r>
              <a:rPr lang="en-US" sz="4700" dirty="0" err="1"/>
              <a:t>förändring</a:t>
            </a:r>
            <a:r>
              <a:rPr lang="en-US" sz="4700" dirty="0"/>
              <a:t> </a:t>
            </a:r>
            <a:br>
              <a:rPr lang="en-US" sz="4700" dirty="0"/>
            </a:br>
            <a:r>
              <a:rPr lang="en-US" sz="4700" dirty="0">
                <a:solidFill>
                  <a:srgbClr val="FFC000"/>
                </a:solidFill>
              </a:rPr>
              <a:t>4 </a:t>
            </a:r>
            <a:r>
              <a:rPr lang="en-US" sz="4700" dirty="0" err="1">
                <a:solidFill>
                  <a:srgbClr val="FFC000"/>
                </a:solidFill>
              </a:rPr>
              <a:t>viktiga</a:t>
            </a:r>
            <a:r>
              <a:rPr lang="en-US" sz="4700" dirty="0">
                <a:solidFill>
                  <a:srgbClr val="FFC000"/>
                </a:solidFill>
              </a:rPr>
              <a:t> M</a:t>
            </a:r>
          </a:p>
        </p:txBody>
      </p:sp>
      <p:pic>
        <p:nvPicPr>
          <p:cNvPr id="170" name="Graphic 169" descr="Mål">
            <a:extLst>
              <a:ext uri="{FF2B5EF4-FFF2-40B4-BE49-F238E27FC236}">
                <a16:creationId xmlns:a16="http://schemas.microsoft.com/office/drawing/2014/main" id="{C47CC973-A34A-92A6-94F7-FAE51DF4879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5131" y="694116"/>
            <a:ext cx="5768725" cy="5768725"/>
          </a:xfrm>
          <a:prstGeom prst="rect">
            <a:avLst/>
          </a:prstGeom>
        </p:spPr>
      </p:pic>
      <p:sp>
        <p:nvSpPr>
          <p:cNvPr id="2" name="textruta 1">
            <a:extLst>
              <a:ext uri="{FF2B5EF4-FFF2-40B4-BE49-F238E27FC236}">
                <a16:creationId xmlns:a16="http://schemas.microsoft.com/office/drawing/2014/main" id="{B31F52BB-9791-02F9-EAE6-6130C2DE3B4E}"/>
              </a:ext>
            </a:extLst>
          </p:cNvPr>
          <p:cNvSpPr txBox="1"/>
          <p:nvPr/>
        </p:nvSpPr>
        <p:spPr>
          <a:xfrm>
            <a:off x="7477601" y="109692"/>
            <a:ext cx="4537073" cy="1259040"/>
          </a:xfrm>
          <a:prstGeom prst="rect">
            <a:avLst/>
          </a:prstGeom>
        </p:spPr>
        <p:txBody>
          <a:bodyPr vert="horz" lIns="91440" tIns="45720" rIns="91440" bIns="45720" rtlCol="0" anchor="t">
            <a:normAutofit/>
          </a:bodyPr>
          <a:lstStyle/>
          <a:p>
            <a:pPr lvl="0">
              <a:lnSpc>
                <a:spcPct val="125000"/>
              </a:lnSpc>
              <a:spcAft>
                <a:spcPts val="600"/>
              </a:spcAft>
            </a:pPr>
            <a:r>
              <a:rPr lang="en-US" b="1" spc="50" dirty="0" err="1">
                <a:solidFill>
                  <a:srgbClr val="FFC000"/>
                </a:solidFill>
              </a:rPr>
              <a:t>Medvetenhet</a:t>
            </a:r>
            <a:r>
              <a:rPr lang="en-US" spc="50" dirty="0"/>
              <a:t> </a:t>
            </a:r>
          </a:p>
          <a:p>
            <a:pPr lvl="0">
              <a:lnSpc>
                <a:spcPct val="125000"/>
              </a:lnSpc>
              <a:spcAft>
                <a:spcPts val="600"/>
              </a:spcAft>
            </a:pPr>
            <a:r>
              <a:rPr lang="en-US" spc="50" dirty="0"/>
              <a:t>VAD ska </a:t>
            </a:r>
            <a:r>
              <a:rPr lang="en-US" spc="50" dirty="0" err="1"/>
              <a:t>göras</a:t>
            </a:r>
            <a:r>
              <a:rPr lang="en-US" spc="50" dirty="0"/>
              <a:t>, </a:t>
            </a:r>
            <a:r>
              <a:rPr lang="en-US" spc="50" dirty="0" err="1"/>
              <a:t>syfte</a:t>
            </a:r>
            <a:r>
              <a:rPr lang="en-US" spc="50" dirty="0"/>
              <a:t> &amp; </a:t>
            </a:r>
            <a:r>
              <a:rPr lang="en-US" spc="50" dirty="0" err="1"/>
              <a:t>mål</a:t>
            </a:r>
            <a:r>
              <a:rPr lang="en-US" spc="50" dirty="0"/>
              <a:t>!</a:t>
            </a:r>
          </a:p>
          <a:p>
            <a:pPr indent="-270000">
              <a:lnSpc>
                <a:spcPct val="125000"/>
              </a:lnSpc>
              <a:spcAft>
                <a:spcPts val="600"/>
              </a:spcAft>
              <a:buFont typeface="Arial" panose="020B0604020202020204" pitchFamily="34" charset="0"/>
              <a:buChar char="•"/>
            </a:pPr>
            <a:endParaRPr lang="en-US" spc="50" dirty="0"/>
          </a:p>
        </p:txBody>
      </p:sp>
      <p:sp>
        <p:nvSpPr>
          <p:cNvPr id="3" name="textruta 2">
            <a:extLst>
              <a:ext uri="{FF2B5EF4-FFF2-40B4-BE49-F238E27FC236}">
                <a16:creationId xmlns:a16="http://schemas.microsoft.com/office/drawing/2014/main" id="{C6C75A4A-CEB6-6A72-CA95-AD3172F87ABB}"/>
              </a:ext>
            </a:extLst>
          </p:cNvPr>
          <p:cNvSpPr txBox="1"/>
          <p:nvPr/>
        </p:nvSpPr>
        <p:spPr>
          <a:xfrm>
            <a:off x="10231095" y="2880127"/>
            <a:ext cx="2108116" cy="1708160"/>
          </a:xfrm>
          <a:prstGeom prst="rect">
            <a:avLst/>
          </a:prstGeom>
          <a:noFill/>
        </p:spPr>
        <p:txBody>
          <a:bodyPr wrap="square" rtlCol="0">
            <a:spAutoFit/>
          </a:bodyPr>
          <a:lstStyle/>
          <a:p>
            <a:pPr lvl="0">
              <a:spcAft>
                <a:spcPts val="600"/>
              </a:spcAft>
            </a:pPr>
            <a:r>
              <a:rPr lang="sv-SE" b="1" dirty="0">
                <a:solidFill>
                  <a:srgbClr val="FFC000"/>
                </a:solidFill>
              </a:rPr>
              <a:t>Motivering</a:t>
            </a:r>
          </a:p>
          <a:p>
            <a:pPr lvl="0">
              <a:spcAft>
                <a:spcPts val="600"/>
              </a:spcAft>
            </a:pPr>
            <a:r>
              <a:rPr lang="sv-SE" dirty="0"/>
              <a:t>VARFÖR</a:t>
            </a:r>
          </a:p>
          <a:p>
            <a:pPr lvl="0">
              <a:spcAft>
                <a:spcPts val="600"/>
              </a:spcAft>
            </a:pPr>
            <a:r>
              <a:rPr lang="sv-SE" dirty="0"/>
              <a:t>skälen till förändringen</a:t>
            </a:r>
          </a:p>
          <a:p>
            <a:pPr>
              <a:spcAft>
                <a:spcPts val="600"/>
              </a:spcAft>
            </a:pPr>
            <a:endParaRPr lang="sv-SE" dirty="0"/>
          </a:p>
        </p:txBody>
      </p:sp>
      <p:sp>
        <p:nvSpPr>
          <p:cNvPr id="4" name="textruta 3">
            <a:extLst>
              <a:ext uri="{FF2B5EF4-FFF2-40B4-BE49-F238E27FC236}">
                <a16:creationId xmlns:a16="http://schemas.microsoft.com/office/drawing/2014/main" id="{0D949FC9-9A52-C2A5-4F3E-A0BCC2AC5F5F}"/>
              </a:ext>
            </a:extLst>
          </p:cNvPr>
          <p:cNvSpPr txBox="1"/>
          <p:nvPr/>
        </p:nvSpPr>
        <p:spPr>
          <a:xfrm>
            <a:off x="7965211" y="5717626"/>
            <a:ext cx="2406428" cy="1431161"/>
          </a:xfrm>
          <a:prstGeom prst="rect">
            <a:avLst/>
          </a:prstGeom>
          <a:noFill/>
        </p:spPr>
        <p:txBody>
          <a:bodyPr wrap="none" rtlCol="0">
            <a:spAutoFit/>
          </a:bodyPr>
          <a:lstStyle/>
          <a:p>
            <a:pPr lvl="0">
              <a:spcAft>
                <a:spcPts val="600"/>
              </a:spcAft>
            </a:pPr>
            <a:r>
              <a:rPr lang="sv-SE" b="1" dirty="0">
                <a:solidFill>
                  <a:srgbClr val="FFC000"/>
                </a:solidFill>
              </a:rPr>
              <a:t>Medverkan</a:t>
            </a:r>
          </a:p>
          <a:p>
            <a:pPr lvl="0">
              <a:spcAft>
                <a:spcPts val="600"/>
              </a:spcAft>
            </a:pPr>
            <a:r>
              <a:rPr lang="sv-SE" dirty="0"/>
              <a:t>HUR ska det gå till? </a:t>
            </a:r>
          </a:p>
          <a:p>
            <a:pPr lvl="0">
              <a:spcAft>
                <a:spcPts val="600"/>
              </a:spcAft>
            </a:pPr>
            <a:r>
              <a:rPr lang="sv-SE" dirty="0"/>
              <a:t>Möjlighet att påverka</a:t>
            </a:r>
          </a:p>
          <a:p>
            <a:pPr>
              <a:spcAft>
                <a:spcPts val="600"/>
              </a:spcAft>
            </a:pPr>
            <a:endParaRPr lang="sv-SE" dirty="0"/>
          </a:p>
        </p:txBody>
      </p:sp>
      <p:sp>
        <p:nvSpPr>
          <p:cNvPr id="6" name="textruta 5">
            <a:extLst>
              <a:ext uri="{FF2B5EF4-FFF2-40B4-BE49-F238E27FC236}">
                <a16:creationId xmlns:a16="http://schemas.microsoft.com/office/drawing/2014/main" id="{A83F5D3C-72BD-A7AD-038B-8FD7AA016AB8}"/>
              </a:ext>
            </a:extLst>
          </p:cNvPr>
          <p:cNvSpPr txBox="1"/>
          <p:nvPr/>
        </p:nvSpPr>
        <p:spPr>
          <a:xfrm>
            <a:off x="3316966" y="2852418"/>
            <a:ext cx="2112143" cy="2262158"/>
          </a:xfrm>
          <a:prstGeom prst="rect">
            <a:avLst/>
          </a:prstGeom>
          <a:noFill/>
        </p:spPr>
        <p:txBody>
          <a:bodyPr wrap="square" rtlCol="0">
            <a:spAutoFit/>
          </a:bodyPr>
          <a:lstStyle/>
          <a:p>
            <a:pPr lvl="0">
              <a:spcAft>
                <a:spcPts val="600"/>
              </a:spcAft>
            </a:pPr>
            <a:r>
              <a:rPr lang="sv-SE" b="1" dirty="0">
                <a:solidFill>
                  <a:srgbClr val="FFC000"/>
                </a:solidFill>
              </a:rPr>
              <a:t>Motivation</a:t>
            </a:r>
          </a:p>
          <a:p>
            <a:pPr lvl="0">
              <a:spcAft>
                <a:spcPts val="600"/>
              </a:spcAft>
            </a:pPr>
            <a:r>
              <a:rPr lang="sv-SE" dirty="0"/>
              <a:t>Tron på att något är möjligt &amp; viljan att medverka. </a:t>
            </a:r>
          </a:p>
          <a:p>
            <a:pPr lvl="0">
              <a:spcAft>
                <a:spcPts val="600"/>
              </a:spcAft>
            </a:pPr>
            <a:r>
              <a:rPr lang="sv-SE" dirty="0"/>
              <a:t>Kommer av de andra M:en</a:t>
            </a:r>
          </a:p>
          <a:p>
            <a:pPr>
              <a:spcAft>
                <a:spcPts val="600"/>
              </a:spcAft>
            </a:pPr>
            <a:endParaRPr lang="sv-SE" dirty="0"/>
          </a:p>
        </p:txBody>
      </p:sp>
    </p:spTree>
    <p:extLst>
      <p:ext uri="{BB962C8B-B14F-4D97-AF65-F5344CB8AC3E}">
        <p14:creationId xmlns:p14="http://schemas.microsoft.com/office/powerpoint/2010/main" val="18336336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1375D-EA5B-DE02-D23E-E05877F131CE}"/>
              </a:ext>
            </a:extLst>
          </p:cNvPr>
          <p:cNvSpPr>
            <a:spLocks noGrp="1"/>
          </p:cNvSpPr>
          <p:nvPr>
            <p:ph type="title"/>
          </p:nvPr>
        </p:nvSpPr>
        <p:spPr/>
        <p:txBody>
          <a:bodyPr>
            <a:noAutofit/>
          </a:bodyPr>
          <a:lstStyle/>
          <a:p>
            <a:r>
              <a:rPr lang="sv-SE" sz="4400" dirty="0">
                <a:solidFill>
                  <a:schemeClr val="accent6">
                    <a:lumMod val="50000"/>
                  </a:schemeClr>
                </a:solidFill>
              </a:rPr>
              <a:t>Var ska du lägga krutet? </a:t>
            </a:r>
          </a:p>
        </p:txBody>
      </p:sp>
      <p:pic>
        <p:nvPicPr>
          <p:cNvPr id="6" name="Picture 5" descr="Diagram&#10;&#10;Description automatically generated">
            <a:extLst>
              <a:ext uri="{FF2B5EF4-FFF2-40B4-BE49-F238E27FC236}">
                <a16:creationId xmlns:a16="http://schemas.microsoft.com/office/drawing/2014/main" id="{DE95AA7B-2DF5-F24D-4131-1D91323BB4C1}"/>
              </a:ext>
            </a:extLst>
          </p:cNvPr>
          <p:cNvPicPr>
            <a:picLocks noChangeAspect="1"/>
          </p:cNvPicPr>
          <p:nvPr/>
        </p:nvPicPr>
        <p:blipFill>
          <a:blip r:embed="rId2"/>
          <a:stretch>
            <a:fillRect/>
          </a:stretch>
        </p:blipFill>
        <p:spPr>
          <a:xfrm>
            <a:off x="3700026" y="1019749"/>
            <a:ext cx="8222966" cy="4818501"/>
          </a:xfrm>
          <a:prstGeom prst="rect">
            <a:avLst/>
          </a:prstGeom>
        </p:spPr>
      </p:pic>
      <p:sp>
        <p:nvSpPr>
          <p:cNvPr id="7" name="TextBox 6">
            <a:extLst>
              <a:ext uri="{FF2B5EF4-FFF2-40B4-BE49-F238E27FC236}">
                <a16:creationId xmlns:a16="http://schemas.microsoft.com/office/drawing/2014/main" id="{0A0E6055-1520-E9F4-237A-91A3720F7EC9}"/>
              </a:ext>
            </a:extLst>
          </p:cNvPr>
          <p:cNvSpPr txBox="1"/>
          <p:nvPr/>
        </p:nvSpPr>
        <p:spPr>
          <a:xfrm>
            <a:off x="162343" y="4186782"/>
            <a:ext cx="3155015" cy="1754326"/>
          </a:xfrm>
          <a:prstGeom prst="rect">
            <a:avLst/>
          </a:prstGeom>
          <a:noFill/>
        </p:spPr>
        <p:txBody>
          <a:bodyPr wrap="square" rtlCol="0">
            <a:spAutoFit/>
          </a:bodyPr>
          <a:lstStyle/>
          <a:p>
            <a:r>
              <a:rPr lang="sv-SE" dirty="0">
                <a:solidFill>
                  <a:schemeClr val="accent6">
                    <a:lumMod val="50000"/>
                  </a:schemeClr>
                </a:solidFill>
              </a:rPr>
              <a:t>Gör inte misstaget att lägga energin på ”bromsarna”! </a:t>
            </a:r>
          </a:p>
          <a:p>
            <a:endParaRPr lang="sv-SE" dirty="0">
              <a:solidFill>
                <a:schemeClr val="accent6">
                  <a:lumMod val="50000"/>
                </a:schemeClr>
              </a:solidFill>
            </a:endParaRPr>
          </a:p>
          <a:p>
            <a:r>
              <a:rPr lang="sv-SE" dirty="0">
                <a:solidFill>
                  <a:schemeClr val="accent6">
                    <a:lumMod val="50000"/>
                  </a:schemeClr>
                </a:solidFill>
              </a:rPr>
              <a:t>Fokusera på ”tidiga </a:t>
            </a:r>
            <a:r>
              <a:rPr lang="sv-SE" dirty="0" err="1">
                <a:solidFill>
                  <a:schemeClr val="accent6">
                    <a:lumMod val="50000"/>
                  </a:schemeClr>
                </a:solidFill>
              </a:rPr>
              <a:t>anslutare</a:t>
            </a:r>
            <a:r>
              <a:rPr lang="sv-SE" dirty="0">
                <a:solidFill>
                  <a:schemeClr val="accent6">
                    <a:lumMod val="50000"/>
                  </a:schemeClr>
                </a:solidFill>
              </a:rPr>
              <a:t>” och den ”tidiga majoriteten”! </a:t>
            </a:r>
          </a:p>
        </p:txBody>
      </p:sp>
    </p:spTree>
    <p:extLst>
      <p:ext uri="{BB962C8B-B14F-4D97-AF65-F5344CB8AC3E}">
        <p14:creationId xmlns:p14="http://schemas.microsoft.com/office/powerpoint/2010/main" val="1050746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2" name="Rectangle 11">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 name="Group 14">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7" name="Rectangle 16">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2" name="Group 21">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3" name="Rectangle 22">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1" name="Rectangle 30">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9" name="Rectangle 28">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itle 3">
            <a:extLst>
              <a:ext uri="{FF2B5EF4-FFF2-40B4-BE49-F238E27FC236}">
                <a16:creationId xmlns:a16="http://schemas.microsoft.com/office/drawing/2014/main" id="{7ACEC608-2DBE-892E-9033-57F634EF0F4D}"/>
              </a:ext>
            </a:extLst>
          </p:cNvPr>
          <p:cNvSpPr>
            <a:spLocks noGrp="1"/>
          </p:cNvSpPr>
          <p:nvPr>
            <p:ph type="title"/>
          </p:nvPr>
        </p:nvSpPr>
        <p:spPr>
          <a:xfrm>
            <a:off x="7071122" y="-97509"/>
            <a:ext cx="4554821" cy="2186096"/>
          </a:xfrm>
        </p:spPr>
        <p:txBody>
          <a:bodyPr vert="horz" lIns="91440" tIns="45720" rIns="91440" bIns="45720" rtlCol="0" anchor="b">
            <a:normAutofit/>
          </a:bodyPr>
          <a:lstStyle/>
          <a:p>
            <a:r>
              <a:rPr lang="en-US" sz="3800" dirty="0" err="1"/>
              <a:t>Arbeta</a:t>
            </a:r>
            <a:r>
              <a:rPr lang="en-US" sz="3800" dirty="0"/>
              <a:t> med </a:t>
            </a:r>
            <a:r>
              <a:rPr lang="en-US" sz="3800" dirty="0" err="1"/>
              <a:t>vardagsförändringar</a:t>
            </a:r>
            <a:endParaRPr lang="en-US" sz="3800" dirty="0"/>
          </a:p>
        </p:txBody>
      </p:sp>
      <p:pic>
        <p:nvPicPr>
          <p:cNvPr id="7" name="Picture 6">
            <a:extLst>
              <a:ext uri="{FF2B5EF4-FFF2-40B4-BE49-F238E27FC236}">
                <a16:creationId xmlns:a16="http://schemas.microsoft.com/office/drawing/2014/main" id="{74CC59CB-74EE-6F5F-AB20-9C3F1D1A09EC}"/>
              </a:ext>
            </a:extLst>
          </p:cNvPr>
          <p:cNvPicPr>
            <a:picLocks noChangeAspect="1"/>
          </p:cNvPicPr>
          <p:nvPr/>
        </p:nvPicPr>
        <p:blipFill rotWithShape="1">
          <a:blip r:embed="rId2">
            <a:extLst>
              <a:ext uri="{28A0092B-C50C-407E-A947-70E740481C1C}">
                <a14:useLocalDpi xmlns:a14="http://schemas.microsoft.com/office/drawing/2010/main"/>
              </a:ext>
            </a:extLst>
          </a:blip>
          <a:srcRect r="-2" b="-1"/>
          <a:stretch/>
        </p:blipFill>
        <p:spPr>
          <a:xfrm>
            <a:off x="20" y="10"/>
            <a:ext cx="6444556" cy="6857990"/>
          </a:xfrm>
          <a:prstGeom prst="rect">
            <a:avLst/>
          </a:prstGeom>
        </p:spPr>
      </p:pic>
      <p:sp>
        <p:nvSpPr>
          <p:cNvPr id="5" name="TextBox 4">
            <a:extLst>
              <a:ext uri="{FF2B5EF4-FFF2-40B4-BE49-F238E27FC236}">
                <a16:creationId xmlns:a16="http://schemas.microsoft.com/office/drawing/2014/main" id="{C90B7F68-4D56-9E19-107E-D4CD15B856B3}"/>
              </a:ext>
            </a:extLst>
          </p:cNvPr>
          <p:cNvSpPr txBox="1"/>
          <p:nvPr/>
        </p:nvSpPr>
        <p:spPr>
          <a:xfrm>
            <a:off x="7043516" y="2366360"/>
            <a:ext cx="4816302" cy="3907279"/>
          </a:xfrm>
          <a:prstGeom prst="rect">
            <a:avLst/>
          </a:prstGeom>
        </p:spPr>
        <p:txBody>
          <a:bodyPr vert="horz" lIns="91440" tIns="45720" rIns="91440" bIns="45720" rtlCol="0" anchor="t">
            <a:normAutofit/>
          </a:bodyPr>
          <a:lstStyle/>
          <a:p>
            <a:pPr>
              <a:lnSpc>
                <a:spcPct val="115000"/>
              </a:lnSpc>
              <a:spcAft>
                <a:spcPts val="600"/>
              </a:spcAft>
            </a:pPr>
            <a:r>
              <a:rPr lang="en-US" sz="1400" spc="50" dirty="0" err="1"/>
              <a:t>Många</a:t>
            </a:r>
            <a:r>
              <a:rPr lang="en-US" sz="1400" spc="50" dirty="0"/>
              <a:t> </a:t>
            </a:r>
            <a:r>
              <a:rPr lang="en-US" sz="1400" spc="50" dirty="0" err="1"/>
              <a:t>verksamheter</a:t>
            </a:r>
            <a:r>
              <a:rPr lang="en-US" sz="1400" spc="50" dirty="0"/>
              <a:t> </a:t>
            </a:r>
            <a:r>
              <a:rPr lang="en-US" sz="1400" spc="50" dirty="0" err="1"/>
              <a:t>bedriver</a:t>
            </a:r>
            <a:r>
              <a:rPr lang="en-US" sz="1400" spc="50" dirty="0"/>
              <a:t> </a:t>
            </a:r>
            <a:r>
              <a:rPr lang="en-US" sz="1400" spc="50" dirty="0" err="1"/>
              <a:t>utvecklingsarbete</a:t>
            </a:r>
            <a:r>
              <a:rPr lang="en-US" sz="1400" spc="50" dirty="0"/>
              <a:t> med </a:t>
            </a:r>
            <a:r>
              <a:rPr lang="en-US" sz="1400" spc="50" dirty="0" err="1"/>
              <a:t>ojämna</a:t>
            </a:r>
            <a:r>
              <a:rPr lang="en-US" sz="1400" spc="50" dirty="0"/>
              <a:t> </a:t>
            </a:r>
            <a:r>
              <a:rPr lang="en-US" sz="1400" spc="50" dirty="0" err="1"/>
              <a:t>mellanrum</a:t>
            </a:r>
            <a:r>
              <a:rPr lang="en-US" sz="1400" spc="50" dirty="0"/>
              <a:t>, </a:t>
            </a:r>
            <a:r>
              <a:rPr lang="en-US" sz="1400" spc="50" dirty="0" err="1"/>
              <a:t>när</a:t>
            </a:r>
            <a:r>
              <a:rPr lang="en-US" sz="1400" spc="50" dirty="0"/>
              <a:t> de </a:t>
            </a:r>
            <a:r>
              <a:rPr lang="en-US" sz="1400" spc="50" dirty="0" err="1"/>
              <a:t>är</a:t>
            </a:r>
            <a:r>
              <a:rPr lang="en-US" sz="1400" spc="50" dirty="0"/>
              <a:t> ”</a:t>
            </a:r>
            <a:r>
              <a:rPr lang="en-US" sz="1400" spc="50" dirty="0" err="1"/>
              <a:t>tvingade</a:t>
            </a:r>
            <a:r>
              <a:rPr lang="en-US" sz="1400" spc="50" dirty="0"/>
              <a:t>” för </a:t>
            </a:r>
            <a:r>
              <a:rPr lang="en-US" sz="1400" spc="50" dirty="0" err="1"/>
              <a:t>att</a:t>
            </a:r>
            <a:r>
              <a:rPr lang="en-US" sz="1400" spc="50" dirty="0"/>
              <a:t> </a:t>
            </a:r>
            <a:r>
              <a:rPr lang="en-US" sz="1400" spc="50" dirty="0" err="1"/>
              <a:t>inte</a:t>
            </a:r>
            <a:r>
              <a:rPr lang="en-US" sz="1400" spc="50" dirty="0"/>
              <a:t> </a:t>
            </a:r>
            <a:r>
              <a:rPr lang="en-US" sz="1400" spc="50" dirty="0" err="1"/>
              <a:t>hamna</a:t>
            </a:r>
            <a:r>
              <a:rPr lang="en-US" sz="1400" spc="50" dirty="0"/>
              <a:t> </a:t>
            </a:r>
            <a:r>
              <a:rPr lang="en-US" sz="1400" spc="50" dirty="0" err="1"/>
              <a:t>efter</a:t>
            </a:r>
            <a:r>
              <a:rPr lang="en-US" sz="1400" spc="50" dirty="0"/>
              <a:t>. </a:t>
            </a:r>
            <a:r>
              <a:rPr lang="en-US" sz="1400" spc="50" dirty="0" err="1"/>
              <a:t>Lärandet</a:t>
            </a:r>
            <a:r>
              <a:rPr lang="en-US" sz="1400" spc="50" dirty="0"/>
              <a:t> </a:t>
            </a:r>
            <a:r>
              <a:rPr lang="en-US" sz="1400" spc="50" dirty="0" err="1"/>
              <a:t>och</a:t>
            </a:r>
            <a:r>
              <a:rPr lang="en-US" sz="1400" spc="50" dirty="0"/>
              <a:t> </a:t>
            </a:r>
            <a:r>
              <a:rPr lang="en-US" sz="1400" spc="50" dirty="0" err="1"/>
              <a:t>utvecklingen</a:t>
            </a:r>
            <a:r>
              <a:rPr lang="en-US" sz="1400" spc="50" dirty="0"/>
              <a:t> </a:t>
            </a:r>
            <a:r>
              <a:rPr lang="en-US" sz="1400" spc="50" dirty="0" err="1"/>
              <a:t>sker</a:t>
            </a:r>
            <a:r>
              <a:rPr lang="en-US" sz="1400" spc="50" dirty="0"/>
              <a:t> </a:t>
            </a:r>
            <a:r>
              <a:rPr lang="en-US" sz="1400" spc="50" dirty="0" err="1"/>
              <a:t>stötvis</a:t>
            </a:r>
            <a:r>
              <a:rPr lang="en-US" sz="1400" spc="50" dirty="0"/>
              <a:t> </a:t>
            </a:r>
            <a:r>
              <a:rPr lang="en-US" sz="1400" spc="50" dirty="0" err="1"/>
              <a:t>och</a:t>
            </a:r>
            <a:r>
              <a:rPr lang="en-US" sz="1400" spc="50" dirty="0"/>
              <a:t> </a:t>
            </a:r>
            <a:r>
              <a:rPr lang="en-US" sz="1400" spc="50" dirty="0" err="1"/>
              <a:t>kräver</a:t>
            </a:r>
            <a:r>
              <a:rPr lang="en-US" sz="1400" spc="50" dirty="0"/>
              <a:t> </a:t>
            </a:r>
            <a:r>
              <a:rPr lang="en-US" sz="1400" spc="50" dirty="0" err="1"/>
              <a:t>ofta</a:t>
            </a:r>
            <a:r>
              <a:rPr lang="en-US" sz="1400" spc="50" dirty="0"/>
              <a:t> </a:t>
            </a:r>
            <a:r>
              <a:rPr lang="en-US" sz="1400" spc="50" dirty="0" err="1"/>
              <a:t>större</a:t>
            </a:r>
            <a:r>
              <a:rPr lang="en-US" sz="1400" spc="50" dirty="0"/>
              <a:t> </a:t>
            </a:r>
            <a:r>
              <a:rPr lang="en-US" sz="1400" spc="50" dirty="0" err="1"/>
              <a:t>investeringar</a:t>
            </a:r>
            <a:r>
              <a:rPr lang="en-US" sz="1400" spc="50" dirty="0"/>
              <a:t>. </a:t>
            </a:r>
          </a:p>
          <a:p>
            <a:pPr indent="-270000">
              <a:lnSpc>
                <a:spcPct val="115000"/>
              </a:lnSpc>
              <a:spcAft>
                <a:spcPts val="600"/>
              </a:spcAft>
              <a:buFont typeface="Arial" panose="020B0604020202020204" pitchFamily="34" charset="0"/>
              <a:buChar char="•"/>
            </a:pPr>
            <a:endParaRPr lang="en-US" sz="1400" spc="50" dirty="0"/>
          </a:p>
          <a:p>
            <a:pPr marL="285750" indent="-285750">
              <a:lnSpc>
                <a:spcPct val="115000"/>
              </a:lnSpc>
              <a:spcAft>
                <a:spcPts val="600"/>
              </a:spcAft>
              <a:buFont typeface="Wingdings" pitchFamily="2" charset="2"/>
              <a:buChar char="ü"/>
            </a:pPr>
            <a:r>
              <a:rPr lang="en-US" sz="1400" b="1" spc="50" dirty="0" err="1"/>
              <a:t>Språngutveckling</a:t>
            </a:r>
            <a:r>
              <a:rPr lang="en-US" sz="1400" b="1" spc="50" dirty="0"/>
              <a:t> vid</a:t>
            </a:r>
            <a:r>
              <a:rPr lang="en-US" sz="1400" spc="50" dirty="0"/>
              <a:t> </a:t>
            </a:r>
            <a:r>
              <a:rPr lang="en-US" sz="1400" spc="50" dirty="0" err="1"/>
              <a:t>ägarbyten</a:t>
            </a:r>
            <a:r>
              <a:rPr lang="en-US" sz="1400" spc="50" dirty="0"/>
              <a:t>, byte av </a:t>
            </a:r>
            <a:r>
              <a:rPr lang="en-US" sz="1400" spc="50" dirty="0" err="1"/>
              <a:t>verksamhetsidé</a:t>
            </a:r>
            <a:r>
              <a:rPr lang="en-US" sz="1400" spc="50" dirty="0"/>
              <a:t> </a:t>
            </a:r>
            <a:r>
              <a:rPr lang="en-US" sz="1400" spc="50" dirty="0" err="1"/>
              <a:t>eller</a:t>
            </a:r>
            <a:r>
              <a:rPr lang="en-US" sz="1400" spc="50" dirty="0"/>
              <a:t> byte av </a:t>
            </a:r>
            <a:r>
              <a:rPr lang="en-US" sz="1400" spc="50" dirty="0" err="1"/>
              <a:t>produkter</a:t>
            </a:r>
            <a:r>
              <a:rPr lang="en-US" sz="1400" spc="50" dirty="0"/>
              <a:t>/</a:t>
            </a:r>
            <a:r>
              <a:rPr lang="en-US" sz="1400" spc="50" dirty="0" err="1"/>
              <a:t>tjänster</a:t>
            </a:r>
            <a:endParaRPr lang="en-US" sz="1400" spc="50" dirty="0"/>
          </a:p>
          <a:p>
            <a:pPr marL="15750" indent="-285750">
              <a:lnSpc>
                <a:spcPct val="115000"/>
              </a:lnSpc>
              <a:spcAft>
                <a:spcPts val="600"/>
              </a:spcAft>
              <a:buFont typeface="Wingdings" pitchFamily="2" charset="2"/>
              <a:buChar char="ü"/>
            </a:pPr>
            <a:endParaRPr lang="en-US" sz="1400" spc="50" dirty="0"/>
          </a:p>
          <a:p>
            <a:pPr marL="285750" indent="-285750">
              <a:lnSpc>
                <a:spcPct val="115000"/>
              </a:lnSpc>
              <a:spcAft>
                <a:spcPts val="600"/>
              </a:spcAft>
              <a:buFont typeface="Wingdings" pitchFamily="2" charset="2"/>
              <a:buChar char="ü"/>
            </a:pPr>
            <a:r>
              <a:rPr lang="en-US" sz="1400" b="1" spc="50" dirty="0" err="1"/>
              <a:t>Ständiga</a:t>
            </a:r>
            <a:r>
              <a:rPr lang="en-US" sz="1400" b="1" spc="50" dirty="0"/>
              <a:t> </a:t>
            </a:r>
            <a:r>
              <a:rPr lang="en-US" sz="1400" b="1" spc="50" dirty="0" err="1"/>
              <a:t>förbättringar</a:t>
            </a:r>
            <a:r>
              <a:rPr lang="en-US" sz="1400" b="1" spc="50" dirty="0"/>
              <a:t> </a:t>
            </a:r>
            <a:r>
              <a:rPr lang="en-US" sz="1400" spc="50" dirty="0"/>
              <a:t>ger </a:t>
            </a:r>
            <a:r>
              <a:rPr lang="en-US" sz="1400" spc="50" dirty="0" err="1"/>
              <a:t>mindre</a:t>
            </a:r>
            <a:r>
              <a:rPr lang="en-US" sz="1400" spc="50" dirty="0"/>
              <a:t> </a:t>
            </a:r>
            <a:r>
              <a:rPr lang="en-US" sz="1400" spc="50" dirty="0" err="1"/>
              <a:t>turbulens</a:t>
            </a:r>
            <a:r>
              <a:rPr lang="en-US" sz="1400" spc="50" dirty="0"/>
              <a:t> </a:t>
            </a:r>
            <a:r>
              <a:rPr lang="en-US" sz="1400" spc="50" dirty="0" err="1"/>
              <a:t>och</a:t>
            </a:r>
            <a:r>
              <a:rPr lang="en-US" sz="1400" spc="50" dirty="0"/>
              <a:t> </a:t>
            </a:r>
            <a:r>
              <a:rPr lang="en-US" sz="1400" spc="50" dirty="0" err="1"/>
              <a:t>orsakar</a:t>
            </a:r>
            <a:r>
              <a:rPr lang="en-US" sz="1400" spc="50" dirty="0"/>
              <a:t> </a:t>
            </a:r>
            <a:r>
              <a:rPr lang="en-US" sz="1400" spc="50" dirty="0" err="1"/>
              <a:t>mindre</a:t>
            </a:r>
            <a:r>
              <a:rPr lang="en-US" sz="1400" spc="50" dirty="0"/>
              <a:t> stress </a:t>
            </a:r>
            <a:r>
              <a:rPr lang="en-US" sz="1400" spc="50" dirty="0" err="1"/>
              <a:t>och</a:t>
            </a:r>
            <a:r>
              <a:rPr lang="en-US" sz="1400" spc="50" dirty="0"/>
              <a:t> </a:t>
            </a:r>
            <a:r>
              <a:rPr lang="en-US" sz="1400" spc="50" dirty="0" err="1"/>
              <a:t>kostar</a:t>
            </a:r>
            <a:r>
              <a:rPr lang="en-US" sz="1400" spc="50" dirty="0"/>
              <a:t> </a:t>
            </a:r>
            <a:r>
              <a:rPr lang="en-US" sz="1400" spc="50" dirty="0" err="1"/>
              <a:t>generellt</a:t>
            </a:r>
            <a:r>
              <a:rPr lang="en-US" sz="1400" spc="50" dirty="0"/>
              <a:t> </a:t>
            </a:r>
            <a:r>
              <a:rPr lang="en-US" sz="1400" spc="50" dirty="0" err="1"/>
              <a:t>mindre</a:t>
            </a:r>
            <a:endParaRPr lang="en-US" sz="1400" spc="50" dirty="0"/>
          </a:p>
          <a:p>
            <a:pPr marL="15750" indent="-285750">
              <a:lnSpc>
                <a:spcPct val="115000"/>
              </a:lnSpc>
              <a:spcAft>
                <a:spcPts val="600"/>
              </a:spcAft>
              <a:buFont typeface="Wingdings" pitchFamily="2" charset="2"/>
              <a:buChar char="ü"/>
            </a:pPr>
            <a:endParaRPr lang="en-US" sz="1400" spc="50" dirty="0"/>
          </a:p>
          <a:p>
            <a:pPr marL="285750" indent="-285750">
              <a:lnSpc>
                <a:spcPct val="115000"/>
              </a:lnSpc>
              <a:spcAft>
                <a:spcPts val="600"/>
              </a:spcAft>
              <a:buFont typeface="Wingdings" pitchFamily="2" charset="2"/>
              <a:buChar char="ü"/>
            </a:pPr>
            <a:r>
              <a:rPr lang="en-US" sz="1400" b="1" spc="50" dirty="0" err="1"/>
              <a:t>Gör</a:t>
            </a:r>
            <a:r>
              <a:rPr lang="en-US" sz="1400" b="1" spc="50" dirty="0"/>
              <a:t> </a:t>
            </a:r>
            <a:r>
              <a:rPr lang="en-US" sz="1400" b="1" spc="50" dirty="0" err="1"/>
              <a:t>löpande</a:t>
            </a:r>
            <a:r>
              <a:rPr lang="en-US" sz="1400" b="1" spc="50" dirty="0"/>
              <a:t> SWOT –</a:t>
            </a:r>
            <a:r>
              <a:rPr lang="en-US" sz="1400" b="1" spc="50" dirty="0" err="1"/>
              <a:t>analyser</a:t>
            </a:r>
            <a:r>
              <a:rPr lang="en-US" sz="1400" b="1" spc="50" dirty="0"/>
              <a:t> </a:t>
            </a:r>
            <a:r>
              <a:rPr lang="en-US" sz="1400" spc="50" dirty="0" err="1"/>
              <a:t>som</a:t>
            </a:r>
            <a:r>
              <a:rPr lang="en-US" sz="1400" spc="50" dirty="0"/>
              <a:t> </a:t>
            </a:r>
            <a:r>
              <a:rPr lang="en-US" sz="1400" spc="50" dirty="0" err="1"/>
              <a:t>en</a:t>
            </a:r>
            <a:r>
              <a:rPr lang="en-US" sz="1400" spc="50" dirty="0"/>
              <a:t> </a:t>
            </a:r>
            <a:r>
              <a:rPr lang="en-US" sz="1400" spc="50" dirty="0" err="1"/>
              <a:t>underlag</a:t>
            </a:r>
            <a:r>
              <a:rPr lang="en-US" sz="1400" spc="50" dirty="0"/>
              <a:t> för </a:t>
            </a:r>
            <a:r>
              <a:rPr lang="en-US" sz="1400" spc="50" dirty="0" err="1"/>
              <a:t>diskussion</a:t>
            </a:r>
            <a:r>
              <a:rPr lang="en-US" sz="1400" spc="50" dirty="0"/>
              <a:t> </a:t>
            </a:r>
            <a:r>
              <a:rPr lang="en-US" sz="1400" spc="50" dirty="0" err="1"/>
              <a:t>vad</a:t>
            </a:r>
            <a:r>
              <a:rPr lang="en-US" sz="1400" spc="50" dirty="0"/>
              <a:t> </a:t>
            </a:r>
            <a:r>
              <a:rPr lang="en-US" sz="1400" spc="50" dirty="0" err="1"/>
              <a:t>ni</a:t>
            </a:r>
            <a:r>
              <a:rPr lang="en-US" sz="1400" spc="50" dirty="0"/>
              <a:t> </a:t>
            </a:r>
            <a:r>
              <a:rPr lang="en-US" sz="1400" spc="50" dirty="0" err="1"/>
              <a:t>behöver</a:t>
            </a:r>
            <a:r>
              <a:rPr lang="en-US" sz="1400" spc="50" dirty="0"/>
              <a:t> </a:t>
            </a:r>
            <a:r>
              <a:rPr lang="en-US" sz="1400" spc="50" dirty="0" err="1"/>
              <a:t>utveckla</a:t>
            </a:r>
            <a:r>
              <a:rPr lang="en-US" sz="1400" spc="50" dirty="0"/>
              <a:t> </a:t>
            </a:r>
            <a:r>
              <a:rPr lang="en-US" sz="1400" spc="50" dirty="0" err="1"/>
              <a:t>och</a:t>
            </a:r>
            <a:r>
              <a:rPr lang="en-US" sz="1400" spc="50" dirty="0"/>
              <a:t> </a:t>
            </a:r>
            <a:r>
              <a:rPr lang="en-US" sz="1400" spc="50" dirty="0" err="1"/>
              <a:t>hur</a:t>
            </a:r>
            <a:r>
              <a:rPr lang="en-US" sz="1400" spc="50" dirty="0"/>
              <a:t>!</a:t>
            </a:r>
          </a:p>
        </p:txBody>
      </p:sp>
    </p:spTree>
    <p:extLst>
      <p:ext uri="{BB962C8B-B14F-4D97-AF65-F5344CB8AC3E}">
        <p14:creationId xmlns:p14="http://schemas.microsoft.com/office/powerpoint/2010/main" val="654670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F386F5E-BCA0-477C-2141-8BCB438B21EA}"/>
              </a:ext>
            </a:extLst>
          </p:cNvPr>
          <p:cNvSpPr>
            <a:spLocks noGrp="1"/>
          </p:cNvSpPr>
          <p:nvPr>
            <p:ph type="ftr" sz="quarter" idx="11"/>
          </p:nvPr>
        </p:nvSpPr>
        <p:spPr/>
        <p:txBody>
          <a:bodyPr/>
          <a:lstStyle/>
          <a:p>
            <a:r>
              <a:rPr lang="en-US" kern="0" spc="100">
                <a:cs typeface="Arial Narrow"/>
              </a:rPr>
              <a:t>TENNECO CONFIDENTIAL</a:t>
            </a:r>
            <a:endParaRPr lang="en-US" kern="0" spc="100" dirty="0">
              <a:cs typeface="Arial Narrow"/>
            </a:endParaRPr>
          </a:p>
        </p:txBody>
      </p:sp>
      <p:sp>
        <p:nvSpPr>
          <p:cNvPr id="4" name="Title 3">
            <a:extLst>
              <a:ext uri="{FF2B5EF4-FFF2-40B4-BE49-F238E27FC236}">
                <a16:creationId xmlns:a16="http://schemas.microsoft.com/office/drawing/2014/main" id="{71B51364-FA3B-A34C-8505-87B7F2F3F241}"/>
              </a:ext>
            </a:extLst>
          </p:cNvPr>
          <p:cNvSpPr>
            <a:spLocks noGrp="1"/>
          </p:cNvSpPr>
          <p:nvPr>
            <p:ph type="title"/>
          </p:nvPr>
        </p:nvSpPr>
        <p:spPr>
          <a:xfrm>
            <a:off x="139849" y="754205"/>
            <a:ext cx="3883511" cy="1024128"/>
          </a:xfrm>
        </p:spPr>
        <p:txBody>
          <a:bodyPr>
            <a:noAutofit/>
          </a:bodyPr>
          <a:lstStyle/>
          <a:p>
            <a:r>
              <a:rPr lang="sv-SE" sz="3200" dirty="0">
                <a:solidFill>
                  <a:schemeClr val="accent6">
                    <a:lumMod val="50000"/>
                  </a:schemeClr>
                </a:solidFill>
              </a:rPr>
              <a:t>SWOT vardagsförbättringar</a:t>
            </a:r>
            <a:br>
              <a:rPr lang="sv-SE" sz="3200" dirty="0">
                <a:solidFill>
                  <a:schemeClr val="accent6">
                    <a:lumMod val="50000"/>
                  </a:schemeClr>
                </a:solidFill>
              </a:rPr>
            </a:br>
            <a:br>
              <a:rPr lang="sv-SE" sz="3200" dirty="0">
                <a:solidFill>
                  <a:schemeClr val="accent6">
                    <a:lumMod val="50000"/>
                  </a:schemeClr>
                </a:solidFill>
              </a:rPr>
            </a:br>
            <a:r>
              <a:rPr lang="sv-SE" sz="3200" dirty="0">
                <a:solidFill>
                  <a:schemeClr val="accent6">
                    <a:lumMod val="50000"/>
                  </a:schemeClr>
                </a:solidFill>
              </a:rPr>
              <a:t>Prova på - övning</a:t>
            </a:r>
          </a:p>
        </p:txBody>
      </p:sp>
      <p:sp>
        <p:nvSpPr>
          <p:cNvPr id="5" name="TextBox 4">
            <a:extLst>
              <a:ext uri="{FF2B5EF4-FFF2-40B4-BE49-F238E27FC236}">
                <a16:creationId xmlns:a16="http://schemas.microsoft.com/office/drawing/2014/main" id="{69C0EE7D-EB70-75E2-4DAB-9C95B305BB03}"/>
              </a:ext>
            </a:extLst>
          </p:cNvPr>
          <p:cNvSpPr txBox="1"/>
          <p:nvPr/>
        </p:nvSpPr>
        <p:spPr>
          <a:xfrm>
            <a:off x="4550485" y="399164"/>
            <a:ext cx="6518568" cy="5355312"/>
          </a:xfrm>
          <a:prstGeom prst="rect">
            <a:avLst/>
          </a:prstGeom>
          <a:noFill/>
        </p:spPr>
        <p:txBody>
          <a:bodyPr wrap="square" rtlCol="0">
            <a:spAutoFit/>
          </a:bodyPr>
          <a:lstStyle/>
          <a:p>
            <a:r>
              <a:rPr lang="sv-SE" dirty="0"/>
              <a:t>Gör gärna denna övning löpande</a:t>
            </a:r>
          </a:p>
          <a:p>
            <a:endParaRPr lang="sv-SE" dirty="0"/>
          </a:p>
          <a:p>
            <a:r>
              <a:rPr lang="sv-SE" dirty="0" err="1"/>
              <a:t>Strenghts</a:t>
            </a:r>
            <a:r>
              <a:rPr lang="sv-SE" dirty="0"/>
              <a:t> 	Styrkor</a:t>
            </a:r>
          </a:p>
          <a:p>
            <a:r>
              <a:rPr lang="sv-SE" dirty="0" err="1"/>
              <a:t>Weaknesses</a:t>
            </a:r>
            <a:r>
              <a:rPr lang="sv-SE" dirty="0"/>
              <a:t>	Svagheter</a:t>
            </a:r>
          </a:p>
          <a:p>
            <a:r>
              <a:rPr lang="sv-SE" dirty="0" err="1"/>
              <a:t>Opportunities</a:t>
            </a:r>
            <a:r>
              <a:rPr lang="sv-SE" dirty="0"/>
              <a:t>	Möjligheter</a:t>
            </a:r>
          </a:p>
          <a:p>
            <a:r>
              <a:rPr lang="sv-SE" dirty="0" err="1"/>
              <a:t>Threaths</a:t>
            </a:r>
            <a:r>
              <a:rPr lang="sv-SE" dirty="0"/>
              <a:t> 	Hot</a:t>
            </a:r>
          </a:p>
          <a:p>
            <a:endParaRPr lang="sv-SE" dirty="0"/>
          </a:p>
          <a:p>
            <a:r>
              <a:rPr lang="sv-SE" b="1" dirty="0">
                <a:solidFill>
                  <a:srgbClr val="FFC000"/>
                </a:solidFill>
              </a:rPr>
              <a:t>ÖVNING</a:t>
            </a:r>
            <a:r>
              <a:rPr lang="sv-SE" b="1" dirty="0">
                <a:solidFill>
                  <a:srgbClr val="FFFF00"/>
                </a:solidFill>
              </a:rPr>
              <a:t>:</a:t>
            </a:r>
          </a:p>
          <a:p>
            <a:r>
              <a:rPr lang="sv-SE" dirty="0"/>
              <a:t>3 grupper, gör en SWOT på nedan områden:</a:t>
            </a:r>
          </a:p>
          <a:p>
            <a:endParaRPr lang="sv-SE" dirty="0"/>
          </a:p>
          <a:p>
            <a:r>
              <a:rPr lang="sv-SE" b="1" dirty="0"/>
              <a:t>Grupp 1</a:t>
            </a:r>
            <a:r>
              <a:rPr lang="sv-SE" dirty="0"/>
              <a:t>: Personal</a:t>
            </a:r>
          </a:p>
          <a:p>
            <a:r>
              <a:rPr lang="sv-SE" b="1" dirty="0"/>
              <a:t>Grupp 2: </a:t>
            </a:r>
            <a:r>
              <a:rPr lang="sv-SE" dirty="0"/>
              <a:t>Ledning och arbetssätt</a:t>
            </a:r>
          </a:p>
          <a:p>
            <a:r>
              <a:rPr lang="sv-SE" b="1" dirty="0"/>
              <a:t>Grupp: 3 </a:t>
            </a:r>
            <a:r>
              <a:rPr lang="sv-SE" dirty="0"/>
              <a:t>Omvärlden, konkurrenter, kund, samhälle (lagar, regler, politiska framtida strömningar) </a:t>
            </a:r>
          </a:p>
          <a:p>
            <a:endParaRPr lang="sv-SE" dirty="0"/>
          </a:p>
          <a:p>
            <a:r>
              <a:rPr lang="sv-SE" dirty="0"/>
              <a:t>Dela i stor grupp era tankar! </a:t>
            </a:r>
          </a:p>
          <a:p>
            <a:endParaRPr lang="sv-SE" dirty="0"/>
          </a:p>
          <a:p>
            <a:r>
              <a:rPr lang="sv-SE" dirty="0"/>
              <a:t>Nästa steg är att ta fram aktiviteter med tydlig ansvarig och deadline för att agera på det som kommer fram i er SWOT</a:t>
            </a:r>
          </a:p>
        </p:txBody>
      </p:sp>
    </p:spTree>
    <p:extLst>
      <p:ext uri="{BB962C8B-B14F-4D97-AF65-F5344CB8AC3E}">
        <p14:creationId xmlns:p14="http://schemas.microsoft.com/office/powerpoint/2010/main" val="29309937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decherryblossom.files.wordpress.com/2012/06/coffee-break.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9697" y="1546485"/>
            <a:ext cx="4852650" cy="476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8976319" y="6408712"/>
            <a:ext cx="2698229"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dirty="0" err="1">
              <a:solidFill>
                <a:prstClr val="white"/>
              </a:solidFill>
              <a:latin typeface="Electrolux Sans SemiBold"/>
            </a:endParaRPr>
          </a:p>
        </p:txBody>
      </p:sp>
    </p:spTree>
    <p:extLst>
      <p:ext uri="{BB962C8B-B14F-4D97-AF65-F5344CB8AC3E}">
        <p14:creationId xmlns:p14="http://schemas.microsoft.com/office/powerpoint/2010/main" val="4867984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5CD60C6-9721-13B5-3032-BCF3AD4A46AD}"/>
              </a:ext>
            </a:extLst>
          </p:cNvPr>
          <p:cNvSpPr>
            <a:spLocks noGrp="1"/>
          </p:cNvSpPr>
          <p:nvPr>
            <p:ph type="title"/>
          </p:nvPr>
        </p:nvSpPr>
        <p:spPr>
          <a:xfrm>
            <a:off x="540000" y="1398494"/>
            <a:ext cx="5437187" cy="3933556"/>
          </a:xfrm>
        </p:spPr>
        <p:txBody>
          <a:bodyPr vert="horz" lIns="91440" tIns="45720" rIns="91440" bIns="45720" rtlCol="0" anchor="t">
            <a:normAutofit/>
          </a:bodyPr>
          <a:lstStyle/>
          <a:p>
            <a:r>
              <a:rPr lang="en-US" sz="4400" dirty="0" err="1"/>
              <a:t>Situationsanpassat</a:t>
            </a:r>
            <a:r>
              <a:rPr lang="en-US" sz="4400" dirty="0"/>
              <a:t> </a:t>
            </a:r>
            <a:r>
              <a:rPr lang="en-US" sz="4400" dirty="0" err="1"/>
              <a:t>ledarskap</a:t>
            </a:r>
            <a:endParaRPr lang="en-US" sz="4400" dirty="0"/>
          </a:p>
        </p:txBody>
      </p:sp>
      <p:pic>
        <p:nvPicPr>
          <p:cNvPr id="4" name="Picture 3">
            <a:extLst>
              <a:ext uri="{FF2B5EF4-FFF2-40B4-BE49-F238E27FC236}">
                <a16:creationId xmlns:a16="http://schemas.microsoft.com/office/drawing/2014/main" id="{C38EA5A5-5FA1-A9E7-8365-5F0953A1441B}"/>
              </a:ext>
            </a:extLst>
          </p:cNvPr>
          <p:cNvPicPr>
            <a:picLocks noChangeAspect="1"/>
          </p:cNvPicPr>
          <p:nvPr/>
        </p:nvPicPr>
        <p:blipFill rotWithShape="1">
          <a:blip r:embed="rId2">
            <a:extLst>
              <a:ext uri="{28A0092B-C50C-407E-A947-70E740481C1C}">
                <a14:useLocalDpi xmlns:a14="http://schemas.microsoft.com/office/drawing/2010/main"/>
              </a:ext>
            </a:extLst>
          </a:blip>
          <a:srcRect r="-2" b="-1"/>
          <a:stretch/>
        </p:blipFill>
        <p:spPr>
          <a:xfrm>
            <a:off x="4896763" y="10632"/>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textruta 2">
            <a:extLst>
              <a:ext uri="{FF2B5EF4-FFF2-40B4-BE49-F238E27FC236}">
                <a16:creationId xmlns:a16="http://schemas.microsoft.com/office/drawing/2014/main" id="{21A68185-537F-C9F0-E151-7C964B2213FA}"/>
              </a:ext>
            </a:extLst>
          </p:cNvPr>
          <p:cNvSpPr txBox="1"/>
          <p:nvPr/>
        </p:nvSpPr>
        <p:spPr>
          <a:xfrm>
            <a:off x="540000" y="2749719"/>
            <a:ext cx="4662868" cy="1231106"/>
          </a:xfrm>
          <a:prstGeom prst="rect">
            <a:avLst/>
          </a:prstGeom>
          <a:noFill/>
        </p:spPr>
        <p:txBody>
          <a:bodyPr wrap="square" rtlCol="0">
            <a:spAutoFit/>
          </a:bodyPr>
          <a:lstStyle/>
          <a:p>
            <a:pPr marL="0" lvl="0" indent="0">
              <a:buNone/>
            </a:pPr>
            <a:r>
              <a:rPr lang="sv-SE" sz="2800" b="1" dirty="0">
                <a:solidFill>
                  <a:srgbClr val="FFC000"/>
                </a:solidFill>
                <a:latin typeface="+mj-lt"/>
              </a:rPr>
              <a:t> </a:t>
            </a:r>
          </a:p>
          <a:p>
            <a:pPr marL="0" lvl="0" indent="0">
              <a:buNone/>
            </a:pPr>
            <a:r>
              <a:rPr lang="en-US" sz="2800" dirty="0" err="1"/>
              <a:t>Att</a:t>
            </a:r>
            <a:r>
              <a:rPr lang="en-US" sz="2800" dirty="0"/>
              <a:t> </a:t>
            </a:r>
            <a:r>
              <a:rPr lang="en-US" sz="2800" dirty="0" err="1"/>
              <a:t>delegera</a:t>
            </a:r>
            <a:r>
              <a:rPr lang="en-US" sz="2800" dirty="0"/>
              <a:t> </a:t>
            </a:r>
            <a:r>
              <a:rPr lang="en-US" sz="2800" dirty="0" err="1"/>
              <a:t>effektivt</a:t>
            </a:r>
            <a:endParaRPr lang="en-US" sz="2800" dirty="0">
              <a:latin typeface="+mn-lt"/>
            </a:endParaRPr>
          </a:p>
          <a:p>
            <a:endParaRPr lang="sv-SE" dirty="0"/>
          </a:p>
        </p:txBody>
      </p:sp>
    </p:spTree>
    <p:extLst>
      <p:ext uri="{BB962C8B-B14F-4D97-AF65-F5344CB8AC3E}">
        <p14:creationId xmlns:p14="http://schemas.microsoft.com/office/powerpoint/2010/main" val="395223559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3B79-5E20-4ECC-D688-80DF6A391C91}"/>
              </a:ext>
            </a:extLst>
          </p:cNvPr>
          <p:cNvSpPr>
            <a:spLocks noGrp="1"/>
          </p:cNvSpPr>
          <p:nvPr>
            <p:ph type="title"/>
          </p:nvPr>
        </p:nvSpPr>
        <p:spPr>
          <a:xfrm>
            <a:off x="7086315" y="545126"/>
            <a:ext cx="4554821" cy="2186096"/>
          </a:xfrm>
        </p:spPr>
        <p:txBody>
          <a:bodyPr vert="horz" lIns="91440" tIns="45720" rIns="91440" bIns="45720" rtlCol="0" anchor="b">
            <a:normAutofit/>
          </a:bodyPr>
          <a:lstStyle/>
          <a:p>
            <a:r>
              <a:rPr lang="en-US"/>
              <a:t>Barriärer för delegering</a:t>
            </a:r>
          </a:p>
        </p:txBody>
      </p:sp>
      <p:pic>
        <p:nvPicPr>
          <p:cNvPr id="7" name="Picture 6" descr="Red ropes on a red surface">
            <a:extLst>
              <a:ext uri="{FF2B5EF4-FFF2-40B4-BE49-F238E27FC236}">
                <a16:creationId xmlns:a16="http://schemas.microsoft.com/office/drawing/2014/main" id="{FE40AE0C-B6A2-6551-F28A-BC965B7E2F6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1776" y="1823039"/>
            <a:ext cx="5353200" cy="3211920"/>
          </a:xfrm>
          <a:prstGeom prst="rect">
            <a:avLst/>
          </a:prstGeom>
        </p:spPr>
      </p:pic>
      <p:sp>
        <p:nvSpPr>
          <p:cNvPr id="5" name="TextBox 4">
            <a:extLst>
              <a:ext uri="{FF2B5EF4-FFF2-40B4-BE49-F238E27FC236}">
                <a16:creationId xmlns:a16="http://schemas.microsoft.com/office/drawing/2014/main" id="{B2306528-078C-5F7B-1FD0-97E417BE422F}"/>
              </a:ext>
            </a:extLst>
          </p:cNvPr>
          <p:cNvSpPr txBox="1"/>
          <p:nvPr/>
        </p:nvSpPr>
        <p:spPr>
          <a:xfrm>
            <a:off x="7104063" y="2947121"/>
            <a:ext cx="4537073" cy="3361604"/>
          </a:xfrm>
          <a:prstGeom prst="rect">
            <a:avLst/>
          </a:prstGeom>
        </p:spPr>
        <p:txBody>
          <a:bodyPr vert="horz" lIns="91440" tIns="45720" rIns="91440" bIns="45720" rtlCol="0" anchor="t">
            <a:normAutofit/>
          </a:bodyPr>
          <a:lstStyle/>
          <a:p>
            <a:pPr marL="285750" indent="-270000">
              <a:lnSpc>
                <a:spcPct val="115000"/>
              </a:lnSpc>
              <a:spcAft>
                <a:spcPts val="600"/>
              </a:spcAft>
              <a:buFont typeface="Arial" panose="020B0604020202020204" pitchFamily="34" charset="0"/>
              <a:buChar char="•"/>
            </a:pPr>
            <a:r>
              <a:rPr lang="en-US" spc="50"/>
              <a:t>Brist på förtroende och tillit till andra</a:t>
            </a:r>
          </a:p>
          <a:p>
            <a:pPr marL="285750" indent="-270000">
              <a:lnSpc>
                <a:spcPct val="115000"/>
              </a:lnSpc>
              <a:spcAft>
                <a:spcPts val="600"/>
              </a:spcAft>
              <a:buFont typeface="Arial" panose="020B0604020202020204" pitchFamily="34" charset="0"/>
              <a:buChar char="•"/>
            </a:pPr>
            <a:r>
              <a:rPr lang="en-US" spc="50"/>
              <a:t>Tidspress</a:t>
            </a:r>
          </a:p>
          <a:p>
            <a:pPr marL="285750" indent="-270000">
              <a:lnSpc>
                <a:spcPct val="115000"/>
              </a:lnSpc>
              <a:spcAft>
                <a:spcPts val="600"/>
              </a:spcAft>
              <a:buFont typeface="Arial" panose="020B0604020202020204" pitchFamily="34" charset="0"/>
              <a:buChar char="•"/>
            </a:pPr>
            <a:r>
              <a:rPr lang="en-US" spc="50"/>
              <a:t>Upplevelse av att uppgiften är alltför viktig att delegera</a:t>
            </a:r>
          </a:p>
          <a:p>
            <a:pPr marL="285750" indent="-270000">
              <a:lnSpc>
                <a:spcPct val="115000"/>
              </a:lnSpc>
              <a:spcAft>
                <a:spcPts val="600"/>
              </a:spcAft>
              <a:buFont typeface="Arial" panose="020B0604020202020204" pitchFamily="34" charset="0"/>
              <a:buChar char="•"/>
            </a:pPr>
            <a:r>
              <a:rPr lang="en-US" spc="50"/>
              <a:t>Rädsla för att få skulden för andras misstag</a:t>
            </a:r>
          </a:p>
          <a:p>
            <a:pPr marL="285750" indent="-270000">
              <a:lnSpc>
                <a:spcPct val="115000"/>
              </a:lnSpc>
              <a:spcAft>
                <a:spcPts val="600"/>
              </a:spcAft>
              <a:buFont typeface="Arial" panose="020B0604020202020204" pitchFamily="34" charset="0"/>
              <a:buChar char="•"/>
            </a:pPr>
            <a:r>
              <a:rPr lang="en-US" spc="50"/>
              <a:t>Konfidentialitet </a:t>
            </a:r>
          </a:p>
          <a:p>
            <a:pPr marL="285750" indent="-270000">
              <a:lnSpc>
                <a:spcPct val="115000"/>
              </a:lnSpc>
              <a:spcAft>
                <a:spcPts val="600"/>
              </a:spcAft>
              <a:buFont typeface="Arial" panose="020B0604020202020204" pitchFamily="34" charset="0"/>
              <a:buChar char="•"/>
            </a:pPr>
            <a:r>
              <a:rPr lang="en-US" spc="50"/>
              <a:t>Chefen vill att jag ansvarar för uppgiften</a:t>
            </a:r>
          </a:p>
        </p:txBody>
      </p:sp>
    </p:spTree>
    <p:extLst>
      <p:ext uri="{BB962C8B-B14F-4D97-AF65-F5344CB8AC3E}">
        <p14:creationId xmlns:p14="http://schemas.microsoft.com/office/powerpoint/2010/main" val="397076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990844" y="6094"/>
            <a:ext cx="417575" cy="685190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4971" y="21266"/>
            <a:ext cx="6096000" cy="6858000"/>
          </a:xfrm>
          <a:custGeom>
            <a:avLst/>
            <a:gdLst/>
            <a:ahLst/>
            <a:cxnLst/>
            <a:rect l="l" t="t" r="r" b="b"/>
            <a:pathLst>
              <a:path w="6096000" h="6858000">
                <a:moveTo>
                  <a:pt x="0" y="6858000"/>
                </a:moveTo>
                <a:lnTo>
                  <a:pt x="6096000" y="6858000"/>
                </a:lnTo>
                <a:lnTo>
                  <a:pt x="6096000" y="0"/>
                </a:lnTo>
                <a:lnTo>
                  <a:pt x="0" y="0"/>
                </a:lnTo>
                <a:lnTo>
                  <a:pt x="0" y="6858000"/>
                </a:lnTo>
                <a:close/>
              </a:path>
            </a:pathLst>
          </a:custGeom>
          <a:solidFill>
            <a:srgbClr val="FFFFFF"/>
          </a:solidFill>
        </p:spPr>
        <p:txBody>
          <a:bodyPr wrap="square" lIns="0" tIns="0" rIns="0" bIns="0" rtlCol="0"/>
          <a:lstStyle/>
          <a:p>
            <a:endParaRPr/>
          </a:p>
        </p:txBody>
      </p:sp>
      <p:sp>
        <p:nvSpPr>
          <p:cNvPr id="6" name="object 6"/>
          <p:cNvSpPr txBox="1"/>
          <p:nvPr/>
        </p:nvSpPr>
        <p:spPr>
          <a:xfrm>
            <a:off x="11982068" y="6652666"/>
            <a:ext cx="135255" cy="136576"/>
          </a:xfrm>
          <a:prstGeom prst="rect">
            <a:avLst/>
          </a:prstGeom>
        </p:spPr>
        <p:txBody>
          <a:bodyPr vert="horz" wrap="square" lIns="0" tIns="13335" rIns="0" bIns="0" rtlCol="0">
            <a:spAutoFit/>
          </a:bodyPr>
          <a:lstStyle/>
          <a:p>
            <a:pPr marL="12700">
              <a:lnSpc>
                <a:spcPct val="100000"/>
              </a:lnSpc>
              <a:spcBef>
                <a:spcPts val="105"/>
              </a:spcBef>
            </a:pPr>
            <a:r>
              <a:rPr sz="800" spc="-20" dirty="0">
                <a:solidFill>
                  <a:srgbClr val="7E7E7E"/>
                </a:solidFill>
                <a:latin typeface="Arial"/>
                <a:cs typeface="Arial"/>
              </a:rPr>
              <a:t>2</a:t>
            </a:r>
            <a:endParaRPr sz="800" dirty="0">
              <a:latin typeface="Arial"/>
              <a:cs typeface="Arial"/>
            </a:endParaRPr>
          </a:p>
        </p:txBody>
      </p:sp>
      <p:sp>
        <p:nvSpPr>
          <p:cNvPr id="7" name="object 7"/>
          <p:cNvSpPr txBox="1"/>
          <p:nvPr/>
        </p:nvSpPr>
        <p:spPr>
          <a:xfrm>
            <a:off x="397865" y="1456131"/>
            <a:ext cx="3251200" cy="391795"/>
          </a:xfrm>
          <a:prstGeom prst="rect">
            <a:avLst/>
          </a:prstGeom>
        </p:spPr>
        <p:txBody>
          <a:bodyPr vert="horz" wrap="square" lIns="0" tIns="12700" rIns="0" bIns="0" rtlCol="0">
            <a:spAutoFit/>
          </a:bodyPr>
          <a:lstStyle/>
          <a:p>
            <a:pPr marL="12700">
              <a:lnSpc>
                <a:spcPct val="100000"/>
              </a:lnSpc>
              <a:spcBef>
                <a:spcPts val="100"/>
              </a:spcBef>
            </a:pPr>
            <a:r>
              <a:rPr sz="2400" b="1" spc="-55" dirty="0">
                <a:solidFill>
                  <a:srgbClr val="272423"/>
                </a:solidFill>
                <a:latin typeface="Arial"/>
                <a:cs typeface="Arial"/>
              </a:rPr>
              <a:t>Välj </a:t>
            </a:r>
            <a:r>
              <a:rPr sz="2400" b="1" dirty="0">
                <a:solidFill>
                  <a:srgbClr val="272423"/>
                </a:solidFill>
                <a:latin typeface="Arial"/>
                <a:cs typeface="Arial"/>
              </a:rPr>
              <a:t>din </a:t>
            </a:r>
            <a:r>
              <a:rPr sz="2400" b="1" spc="-30" dirty="0">
                <a:solidFill>
                  <a:srgbClr val="272423"/>
                </a:solidFill>
                <a:latin typeface="Arial"/>
                <a:cs typeface="Arial"/>
              </a:rPr>
              <a:t>stil </a:t>
            </a:r>
            <a:r>
              <a:rPr sz="2400" b="1" spc="-40" dirty="0">
                <a:solidFill>
                  <a:srgbClr val="272423"/>
                </a:solidFill>
                <a:latin typeface="Arial"/>
                <a:cs typeface="Arial"/>
              </a:rPr>
              <a:t>baserat</a:t>
            </a:r>
            <a:r>
              <a:rPr sz="2400" b="1" dirty="0">
                <a:solidFill>
                  <a:srgbClr val="272423"/>
                </a:solidFill>
                <a:latin typeface="Arial"/>
                <a:cs typeface="Arial"/>
              </a:rPr>
              <a:t> </a:t>
            </a:r>
            <a:r>
              <a:rPr sz="2400" b="1" spc="-70" dirty="0">
                <a:solidFill>
                  <a:srgbClr val="272423"/>
                </a:solidFill>
                <a:latin typeface="Arial"/>
                <a:cs typeface="Arial"/>
              </a:rPr>
              <a:t>på:</a:t>
            </a:r>
            <a:endParaRPr sz="2400">
              <a:latin typeface="Arial"/>
              <a:cs typeface="Arial"/>
            </a:endParaRPr>
          </a:p>
        </p:txBody>
      </p:sp>
      <p:sp>
        <p:nvSpPr>
          <p:cNvPr id="8" name="object 8"/>
          <p:cNvSpPr txBox="1"/>
          <p:nvPr/>
        </p:nvSpPr>
        <p:spPr>
          <a:xfrm>
            <a:off x="445621" y="2336457"/>
            <a:ext cx="5764972" cy="1821011"/>
          </a:xfrm>
          <a:prstGeom prst="rect">
            <a:avLst/>
          </a:prstGeom>
        </p:spPr>
        <p:txBody>
          <a:bodyPr vert="horz" wrap="square" lIns="0" tIns="50800" rIns="0" bIns="0" rtlCol="0">
            <a:spAutoFit/>
          </a:bodyPr>
          <a:lstStyle/>
          <a:p>
            <a:pPr marL="355600" indent="-342900">
              <a:lnSpc>
                <a:spcPct val="100000"/>
              </a:lnSpc>
              <a:spcBef>
                <a:spcPts val="400"/>
              </a:spcBef>
              <a:buSzPct val="108333"/>
              <a:buFont typeface="Wingdings" pitchFamily="2" charset="2"/>
              <a:buChar char="ü"/>
              <a:tabLst>
                <a:tab pos="223520" algn="l"/>
              </a:tabLst>
            </a:pPr>
            <a:r>
              <a:rPr sz="2000" spc="0" dirty="0">
                <a:solidFill>
                  <a:srgbClr val="272423"/>
                </a:solidFill>
                <a:latin typeface="Arial"/>
                <a:cs typeface="Arial"/>
              </a:rPr>
              <a:t>Situation</a:t>
            </a:r>
            <a:endParaRPr sz="2000" dirty="0">
              <a:latin typeface="Arial"/>
              <a:cs typeface="Arial"/>
            </a:endParaRPr>
          </a:p>
          <a:p>
            <a:pPr marL="355600" indent="-342900">
              <a:lnSpc>
                <a:spcPct val="100000"/>
              </a:lnSpc>
              <a:spcBef>
                <a:spcPts val="570"/>
              </a:spcBef>
              <a:buSzPct val="108333"/>
              <a:buFont typeface="Wingdings" pitchFamily="2" charset="2"/>
              <a:buChar char="ü"/>
              <a:tabLst>
                <a:tab pos="223520" algn="l"/>
              </a:tabLst>
            </a:pPr>
            <a:r>
              <a:rPr sz="2000" spc="-80" dirty="0">
                <a:solidFill>
                  <a:srgbClr val="272423"/>
                </a:solidFill>
                <a:latin typeface="Arial"/>
                <a:cs typeface="Arial"/>
              </a:rPr>
              <a:t>Personens </a:t>
            </a:r>
            <a:r>
              <a:rPr sz="2000" dirty="0">
                <a:solidFill>
                  <a:srgbClr val="272423"/>
                </a:solidFill>
                <a:latin typeface="Arial"/>
                <a:cs typeface="Arial"/>
              </a:rPr>
              <a:t>erfarenhet </a:t>
            </a:r>
            <a:r>
              <a:rPr sz="2000" spc="-5" dirty="0">
                <a:solidFill>
                  <a:srgbClr val="272423"/>
                </a:solidFill>
                <a:latin typeface="Arial"/>
                <a:cs typeface="Arial"/>
              </a:rPr>
              <a:t>och</a:t>
            </a:r>
            <a:r>
              <a:rPr sz="2000" spc="-10" dirty="0">
                <a:solidFill>
                  <a:srgbClr val="272423"/>
                </a:solidFill>
                <a:latin typeface="Arial"/>
                <a:cs typeface="Arial"/>
              </a:rPr>
              <a:t> </a:t>
            </a:r>
            <a:r>
              <a:rPr sz="2000" spc="-5" dirty="0">
                <a:solidFill>
                  <a:srgbClr val="272423"/>
                </a:solidFill>
                <a:latin typeface="Arial"/>
                <a:cs typeface="Arial"/>
              </a:rPr>
              <a:t>kompetens</a:t>
            </a:r>
            <a:endParaRPr sz="2000" dirty="0">
              <a:latin typeface="Arial"/>
              <a:cs typeface="Arial"/>
            </a:endParaRPr>
          </a:p>
          <a:p>
            <a:pPr marL="355600" marR="1195705" indent="-342900">
              <a:lnSpc>
                <a:spcPct val="100000"/>
              </a:lnSpc>
              <a:spcBef>
                <a:spcPts val="575"/>
              </a:spcBef>
              <a:buSzPct val="108333"/>
              <a:buFont typeface="Wingdings" pitchFamily="2" charset="2"/>
              <a:buChar char="ü"/>
              <a:tabLst>
                <a:tab pos="223520" algn="l"/>
              </a:tabLst>
            </a:pPr>
            <a:r>
              <a:rPr sz="2000" spc="-85" dirty="0">
                <a:solidFill>
                  <a:srgbClr val="272423"/>
                </a:solidFill>
                <a:latin typeface="Arial"/>
                <a:cs typeface="Arial"/>
              </a:rPr>
              <a:t>Personens </a:t>
            </a:r>
            <a:r>
              <a:rPr sz="2000" spc="-10" dirty="0">
                <a:solidFill>
                  <a:srgbClr val="272423"/>
                </a:solidFill>
                <a:latin typeface="Arial"/>
                <a:cs typeface="Arial"/>
              </a:rPr>
              <a:t>engagemang </a:t>
            </a:r>
            <a:r>
              <a:rPr sz="2000" spc="-5" dirty="0" err="1">
                <a:solidFill>
                  <a:srgbClr val="272423"/>
                </a:solidFill>
                <a:latin typeface="Arial"/>
                <a:cs typeface="Arial"/>
              </a:rPr>
              <a:t>och</a:t>
            </a:r>
            <a:r>
              <a:rPr sz="2000" spc="-5" dirty="0">
                <a:solidFill>
                  <a:srgbClr val="272423"/>
                </a:solidFill>
                <a:latin typeface="Arial"/>
                <a:cs typeface="Arial"/>
              </a:rPr>
              <a:t> </a:t>
            </a:r>
            <a:r>
              <a:rPr sz="2000" spc="30" dirty="0">
                <a:solidFill>
                  <a:srgbClr val="272423"/>
                </a:solidFill>
                <a:latin typeface="Arial"/>
                <a:cs typeface="Arial"/>
              </a:rPr>
              <a:t>motivation</a:t>
            </a:r>
            <a:endParaRPr sz="2000" dirty="0">
              <a:latin typeface="Arial"/>
              <a:cs typeface="Arial"/>
            </a:endParaRPr>
          </a:p>
          <a:p>
            <a:pPr marL="355600" indent="-342900">
              <a:lnSpc>
                <a:spcPct val="100000"/>
              </a:lnSpc>
              <a:spcBef>
                <a:spcPts val="575"/>
              </a:spcBef>
              <a:buSzPct val="108333"/>
              <a:buFont typeface="Wingdings" pitchFamily="2" charset="2"/>
              <a:buChar char="ü"/>
              <a:tabLst>
                <a:tab pos="223520" algn="l"/>
              </a:tabLst>
            </a:pPr>
            <a:r>
              <a:rPr sz="2000" spc="55" dirty="0">
                <a:solidFill>
                  <a:srgbClr val="272423"/>
                </a:solidFill>
                <a:latin typeface="Arial"/>
                <a:cs typeface="Arial"/>
              </a:rPr>
              <a:t>Uppgift </a:t>
            </a:r>
            <a:r>
              <a:rPr sz="2000" spc="40" dirty="0">
                <a:solidFill>
                  <a:srgbClr val="272423"/>
                </a:solidFill>
                <a:latin typeface="Arial"/>
                <a:cs typeface="Arial"/>
              </a:rPr>
              <a:t>i</a:t>
            </a:r>
            <a:r>
              <a:rPr sz="2000" spc="-135" dirty="0">
                <a:solidFill>
                  <a:srgbClr val="272423"/>
                </a:solidFill>
                <a:latin typeface="Arial"/>
                <a:cs typeface="Arial"/>
              </a:rPr>
              <a:t> </a:t>
            </a:r>
            <a:r>
              <a:rPr sz="2000" spc="-5" dirty="0">
                <a:solidFill>
                  <a:srgbClr val="272423"/>
                </a:solidFill>
                <a:latin typeface="Arial"/>
                <a:cs typeface="Arial"/>
              </a:rPr>
              <a:t>fråga</a:t>
            </a:r>
            <a:endParaRPr sz="2000" dirty="0">
              <a:latin typeface="Arial"/>
              <a:cs typeface="Arial"/>
            </a:endParaRPr>
          </a:p>
        </p:txBody>
      </p:sp>
      <p:sp>
        <p:nvSpPr>
          <p:cNvPr id="9" name="object 9"/>
          <p:cNvSpPr txBox="1">
            <a:spLocks noGrp="1"/>
          </p:cNvSpPr>
          <p:nvPr>
            <p:ph type="title"/>
          </p:nvPr>
        </p:nvSpPr>
        <p:spPr>
          <a:xfrm>
            <a:off x="397865" y="438645"/>
            <a:ext cx="6157595" cy="528955"/>
          </a:xfrm>
          <a:prstGeom prst="rect">
            <a:avLst/>
          </a:prstGeom>
        </p:spPr>
        <p:txBody>
          <a:bodyPr vert="horz" wrap="square" lIns="0" tIns="12700" rIns="0" bIns="0" rtlCol="0">
            <a:spAutoFit/>
          </a:bodyPr>
          <a:lstStyle/>
          <a:p>
            <a:pPr marL="12700">
              <a:lnSpc>
                <a:spcPct val="100000"/>
              </a:lnSpc>
              <a:spcBef>
                <a:spcPts val="100"/>
              </a:spcBef>
            </a:pPr>
            <a:r>
              <a:rPr sz="3300" b="1" spc="75" dirty="0">
                <a:solidFill>
                  <a:schemeClr val="accent6">
                    <a:lumMod val="50000"/>
                  </a:schemeClr>
                </a:solidFill>
              </a:rPr>
              <a:t>Att </a:t>
            </a:r>
            <a:r>
              <a:rPr sz="3300" b="1" spc="-145" dirty="0">
                <a:solidFill>
                  <a:schemeClr val="accent6">
                    <a:lumMod val="50000"/>
                  </a:schemeClr>
                </a:solidFill>
              </a:rPr>
              <a:t>anpassa </a:t>
            </a:r>
            <a:r>
              <a:rPr sz="3300" b="1" spc="-130" dirty="0">
                <a:solidFill>
                  <a:schemeClr val="accent6">
                    <a:lumMod val="50000"/>
                  </a:schemeClr>
                </a:solidFill>
              </a:rPr>
              <a:t>sin</a:t>
            </a:r>
            <a:r>
              <a:rPr sz="3300" b="1" spc="15" dirty="0">
                <a:solidFill>
                  <a:schemeClr val="accent6">
                    <a:lumMod val="50000"/>
                  </a:schemeClr>
                </a:solidFill>
              </a:rPr>
              <a:t> </a:t>
            </a:r>
            <a:r>
              <a:rPr sz="3300" b="1" spc="-85" dirty="0">
                <a:solidFill>
                  <a:schemeClr val="accent6">
                    <a:lumMod val="50000"/>
                  </a:schemeClr>
                </a:solidFill>
              </a:rPr>
              <a:t>ledarskapsstil</a:t>
            </a:r>
            <a:r>
              <a:rPr sz="3300" spc="-85" dirty="0"/>
              <a:t>…</a:t>
            </a:r>
            <a:endParaRPr sz="3300" dirty="0"/>
          </a:p>
        </p:txBody>
      </p:sp>
      <p:sp>
        <p:nvSpPr>
          <p:cNvPr id="10" name="object 10"/>
          <p:cNvSpPr txBox="1"/>
          <p:nvPr/>
        </p:nvSpPr>
        <p:spPr>
          <a:xfrm>
            <a:off x="6340157" y="1328519"/>
            <a:ext cx="4013835" cy="399415"/>
          </a:xfrm>
          <a:prstGeom prst="rect">
            <a:avLst/>
          </a:prstGeom>
        </p:spPr>
        <p:txBody>
          <a:bodyPr vert="horz" wrap="square" lIns="0" tIns="12700" rIns="0" bIns="0" rtlCol="0">
            <a:spAutoFit/>
          </a:bodyPr>
          <a:lstStyle/>
          <a:p>
            <a:pPr marL="12700">
              <a:lnSpc>
                <a:spcPct val="100000"/>
              </a:lnSpc>
              <a:spcBef>
                <a:spcPts val="100"/>
              </a:spcBef>
            </a:pPr>
            <a:r>
              <a:rPr sz="2450" b="1" spc="0" dirty="0">
                <a:latin typeface="Arial"/>
                <a:cs typeface="Arial"/>
              </a:rPr>
              <a:t>Din </a:t>
            </a:r>
            <a:r>
              <a:rPr sz="2450" b="1" spc="-55" dirty="0">
                <a:latin typeface="Arial"/>
                <a:cs typeface="Arial"/>
              </a:rPr>
              <a:t>ledarskapsstil </a:t>
            </a:r>
            <a:r>
              <a:rPr sz="2450" b="1" spc="-25" dirty="0">
                <a:latin typeface="Arial"/>
                <a:cs typeface="Arial"/>
              </a:rPr>
              <a:t>kan</a:t>
            </a:r>
            <a:r>
              <a:rPr sz="2450" b="1" spc="10" dirty="0">
                <a:latin typeface="Arial"/>
                <a:cs typeface="Arial"/>
              </a:rPr>
              <a:t> </a:t>
            </a:r>
            <a:r>
              <a:rPr sz="2450" b="1" spc="-65" dirty="0">
                <a:latin typeface="Arial"/>
                <a:cs typeface="Arial"/>
              </a:rPr>
              <a:t>vara:</a:t>
            </a:r>
            <a:endParaRPr sz="2450" dirty="0">
              <a:latin typeface="Arial"/>
              <a:cs typeface="Arial"/>
            </a:endParaRPr>
          </a:p>
        </p:txBody>
      </p:sp>
      <p:sp>
        <p:nvSpPr>
          <p:cNvPr id="11" name="object 11"/>
          <p:cNvSpPr txBox="1"/>
          <p:nvPr/>
        </p:nvSpPr>
        <p:spPr>
          <a:xfrm>
            <a:off x="6378474" y="2114355"/>
            <a:ext cx="4118610" cy="2221865"/>
          </a:xfrm>
          <a:prstGeom prst="rect">
            <a:avLst/>
          </a:prstGeom>
        </p:spPr>
        <p:txBody>
          <a:bodyPr vert="horz" wrap="square" lIns="0" tIns="196215" rIns="0" bIns="0" rtlCol="0">
            <a:spAutoFit/>
          </a:bodyPr>
          <a:lstStyle/>
          <a:p>
            <a:pPr marL="355600" indent="-342900">
              <a:lnSpc>
                <a:spcPct val="100000"/>
              </a:lnSpc>
              <a:spcBef>
                <a:spcPts val="1545"/>
              </a:spcBef>
              <a:buFont typeface="Wingdings" pitchFamily="2" charset="2"/>
              <a:buChar char="ü"/>
              <a:tabLst>
                <a:tab pos="649605" algn="l"/>
                <a:tab pos="650240" algn="l"/>
              </a:tabLst>
            </a:pPr>
            <a:r>
              <a:rPr sz="2400" spc="-15" dirty="0">
                <a:latin typeface="Arial"/>
                <a:cs typeface="Arial"/>
              </a:rPr>
              <a:t>Instruerande</a:t>
            </a:r>
            <a:r>
              <a:rPr sz="2400" spc="-85" dirty="0">
                <a:latin typeface="Arial"/>
                <a:cs typeface="Arial"/>
              </a:rPr>
              <a:t> </a:t>
            </a:r>
            <a:r>
              <a:rPr sz="2400" spc="-5" dirty="0">
                <a:latin typeface="Arial"/>
                <a:cs typeface="Arial"/>
              </a:rPr>
              <a:t>(Directing)</a:t>
            </a:r>
            <a:endParaRPr sz="2400" dirty="0">
              <a:latin typeface="Arial"/>
              <a:cs typeface="Arial"/>
            </a:endParaRPr>
          </a:p>
          <a:p>
            <a:pPr marL="355600" indent="-342900">
              <a:lnSpc>
                <a:spcPct val="100000"/>
              </a:lnSpc>
              <a:spcBef>
                <a:spcPts val="1440"/>
              </a:spcBef>
              <a:buFont typeface="Wingdings" pitchFamily="2" charset="2"/>
              <a:buChar char="ü"/>
              <a:tabLst>
                <a:tab pos="649605" algn="l"/>
                <a:tab pos="650240" algn="l"/>
              </a:tabLst>
            </a:pPr>
            <a:r>
              <a:rPr sz="2400" spc="-45" dirty="0">
                <a:latin typeface="Arial"/>
                <a:cs typeface="Arial"/>
              </a:rPr>
              <a:t>Rådgivande</a:t>
            </a:r>
            <a:r>
              <a:rPr sz="2400" spc="-50" dirty="0">
                <a:latin typeface="Arial"/>
                <a:cs typeface="Arial"/>
              </a:rPr>
              <a:t> </a:t>
            </a:r>
            <a:r>
              <a:rPr sz="2400" spc="-40" dirty="0">
                <a:latin typeface="Arial"/>
                <a:cs typeface="Arial"/>
              </a:rPr>
              <a:t>(Coaching)</a:t>
            </a:r>
            <a:endParaRPr sz="2400" dirty="0">
              <a:latin typeface="Arial"/>
              <a:cs typeface="Arial"/>
            </a:endParaRPr>
          </a:p>
          <a:p>
            <a:pPr marL="355600" indent="-342900">
              <a:lnSpc>
                <a:spcPct val="100000"/>
              </a:lnSpc>
              <a:spcBef>
                <a:spcPts val="1435"/>
              </a:spcBef>
              <a:buFont typeface="Wingdings" pitchFamily="2" charset="2"/>
              <a:buChar char="ü"/>
              <a:tabLst>
                <a:tab pos="649605" algn="l"/>
                <a:tab pos="650240" algn="l"/>
              </a:tabLst>
            </a:pPr>
            <a:r>
              <a:rPr sz="2400" spc="-20" dirty="0">
                <a:latin typeface="Arial"/>
                <a:cs typeface="Arial"/>
              </a:rPr>
              <a:t>Stödjande</a:t>
            </a:r>
            <a:r>
              <a:rPr sz="2400" spc="-60" dirty="0">
                <a:latin typeface="Arial"/>
                <a:cs typeface="Arial"/>
              </a:rPr>
              <a:t> </a:t>
            </a:r>
            <a:r>
              <a:rPr sz="2400" spc="-10" dirty="0">
                <a:latin typeface="Arial"/>
                <a:cs typeface="Arial"/>
              </a:rPr>
              <a:t>(Supportive)</a:t>
            </a:r>
            <a:endParaRPr sz="2400" dirty="0">
              <a:latin typeface="Arial"/>
              <a:cs typeface="Arial"/>
            </a:endParaRPr>
          </a:p>
          <a:p>
            <a:pPr marL="355600" indent="-342900">
              <a:lnSpc>
                <a:spcPct val="100000"/>
              </a:lnSpc>
              <a:spcBef>
                <a:spcPts val="1435"/>
              </a:spcBef>
              <a:buFont typeface="Wingdings" pitchFamily="2" charset="2"/>
              <a:buChar char="ü"/>
              <a:tabLst>
                <a:tab pos="649605" algn="l"/>
                <a:tab pos="650240" algn="l"/>
              </a:tabLst>
            </a:pPr>
            <a:r>
              <a:rPr sz="2400" spc="-25" dirty="0">
                <a:latin typeface="Arial"/>
                <a:cs typeface="Arial"/>
              </a:rPr>
              <a:t>Delegerande</a:t>
            </a:r>
            <a:r>
              <a:rPr sz="2400" spc="-50" dirty="0">
                <a:latin typeface="Arial"/>
                <a:cs typeface="Arial"/>
              </a:rPr>
              <a:t> </a:t>
            </a:r>
            <a:r>
              <a:rPr sz="2400" spc="-10" dirty="0">
                <a:latin typeface="Arial"/>
                <a:cs typeface="Arial"/>
              </a:rPr>
              <a:t>(Delegating</a:t>
            </a:r>
            <a:r>
              <a:rPr lang="sv-SE" sz="2400" spc="-10" dirty="0">
                <a:latin typeface="Arial"/>
                <a:cs typeface="Arial"/>
              </a:rPr>
              <a:t>)</a:t>
            </a:r>
            <a:r>
              <a:rPr sz="2400" spc="-10" dirty="0">
                <a:solidFill>
                  <a:srgbClr val="272423"/>
                </a:solidFill>
                <a:latin typeface="Arial"/>
                <a:cs typeface="Arial"/>
              </a:rPr>
              <a:t>)</a:t>
            </a:r>
            <a:endParaRPr sz="2400" dirty="0">
              <a:latin typeface="Arial"/>
              <a:cs typeface="Arial"/>
            </a:endParaRPr>
          </a:p>
        </p:txBody>
      </p:sp>
      <p:sp>
        <p:nvSpPr>
          <p:cNvPr id="12" name="object 12"/>
          <p:cNvSpPr txBox="1"/>
          <p:nvPr/>
        </p:nvSpPr>
        <p:spPr>
          <a:xfrm>
            <a:off x="530878" y="5959173"/>
            <a:ext cx="5408930" cy="360680"/>
          </a:xfrm>
          <a:prstGeom prst="rect">
            <a:avLst/>
          </a:prstGeom>
        </p:spPr>
        <p:txBody>
          <a:bodyPr vert="horz" wrap="square" lIns="0" tIns="12065" rIns="0" bIns="0" rtlCol="0">
            <a:spAutoFit/>
          </a:bodyPr>
          <a:lstStyle/>
          <a:p>
            <a:pPr marL="12700">
              <a:lnSpc>
                <a:spcPct val="100000"/>
              </a:lnSpc>
              <a:spcBef>
                <a:spcPts val="95"/>
              </a:spcBef>
            </a:pPr>
            <a:r>
              <a:rPr sz="2200" b="1" spc="-105" dirty="0">
                <a:solidFill>
                  <a:srgbClr val="5F5B57"/>
                </a:solidFill>
                <a:latin typeface="Arial"/>
                <a:cs typeface="Arial"/>
              </a:rPr>
              <a:t>ANPASSA </a:t>
            </a:r>
            <a:r>
              <a:rPr sz="2200" b="1" spc="275" dirty="0">
                <a:solidFill>
                  <a:srgbClr val="5F5B57"/>
                </a:solidFill>
                <a:latin typeface="Arial"/>
                <a:cs typeface="Arial"/>
              </a:rPr>
              <a:t>&amp;</a:t>
            </a:r>
            <a:r>
              <a:rPr sz="2200" b="1" spc="-155" dirty="0">
                <a:solidFill>
                  <a:srgbClr val="5F5B57"/>
                </a:solidFill>
                <a:latin typeface="Arial"/>
                <a:cs typeface="Arial"/>
              </a:rPr>
              <a:t>FLEXA </a:t>
            </a:r>
            <a:r>
              <a:rPr sz="2200" b="1" spc="75" dirty="0">
                <a:solidFill>
                  <a:srgbClr val="5F5B57"/>
                </a:solidFill>
                <a:latin typeface="Arial"/>
                <a:cs typeface="Arial"/>
              </a:rPr>
              <a:t>DIN</a:t>
            </a:r>
            <a:r>
              <a:rPr sz="2200" b="1" dirty="0">
                <a:solidFill>
                  <a:srgbClr val="5F5B57"/>
                </a:solidFill>
                <a:latin typeface="Arial"/>
                <a:cs typeface="Arial"/>
              </a:rPr>
              <a:t> </a:t>
            </a:r>
            <a:r>
              <a:rPr sz="2200" b="1" spc="-130" dirty="0">
                <a:solidFill>
                  <a:srgbClr val="5F5B57"/>
                </a:solidFill>
                <a:latin typeface="Arial"/>
                <a:cs typeface="Arial"/>
              </a:rPr>
              <a:t>LEDARSTIL!</a:t>
            </a:r>
            <a:endParaRPr sz="2200" dirty="0">
              <a:latin typeface="Arial"/>
              <a:cs typeface="Arial"/>
            </a:endParaRPr>
          </a:p>
        </p:txBody>
      </p:sp>
    </p:spTree>
    <p:extLst>
      <p:ext uri="{BB962C8B-B14F-4D97-AF65-F5344CB8AC3E}">
        <p14:creationId xmlns:p14="http://schemas.microsoft.com/office/powerpoint/2010/main" val="29005269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0" y="0"/>
            <a:ext cx="6096000" cy="6858000"/>
          </a:xfrm>
          <a:custGeom>
            <a:avLst/>
            <a:gdLst/>
            <a:ahLst/>
            <a:cxnLst/>
            <a:rect l="l" t="t" r="r" b="b"/>
            <a:pathLst>
              <a:path w="6096000" h="6858000">
                <a:moveTo>
                  <a:pt x="0" y="6858000"/>
                </a:moveTo>
                <a:lnTo>
                  <a:pt x="6096000" y="6858000"/>
                </a:lnTo>
                <a:lnTo>
                  <a:pt x="6096000" y="0"/>
                </a:lnTo>
                <a:lnTo>
                  <a:pt x="0" y="0"/>
                </a:lnTo>
                <a:lnTo>
                  <a:pt x="0" y="6858000"/>
                </a:lnTo>
                <a:close/>
              </a:path>
            </a:pathLst>
          </a:custGeom>
          <a:solidFill>
            <a:srgbClr val="E4EFF6"/>
          </a:solidFill>
        </p:spPr>
        <p:txBody>
          <a:bodyPr wrap="square" lIns="0" tIns="0" rIns="0" bIns="0" rtlCol="0"/>
          <a:lstStyle/>
          <a:p>
            <a:endParaRPr/>
          </a:p>
        </p:txBody>
      </p:sp>
      <p:sp>
        <p:nvSpPr>
          <p:cNvPr id="4" name="object 4"/>
          <p:cNvSpPr/>
          <p:nvPr/>
        </p:nvSpPr>
        <p:spPr>
          <a:xfrm>
            <a:off x="5990844" y="6094"/>
            <a:ext cx="417575" cy="685190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6096000" cy="6858000"/>
          </a:xfrm>
          <a:custGeom>
            <a:avLst/>
            <a:gdLst/>
            <a:ahLst/>
            <a:cxnLst/>
            <a:rect l="l" t="t" r="r" b="b"/>
            <a:pathLst>
              <a:path w="6096000" h="6858000">
                <a:moveTo>
                  <a:pt x="0" y="6858000"/>
                </a:moveTo>
                <a:lnTo>
                  <a:pt x="6096000" y="6858000"/>
                </a:lnTo>
                <a:lnTo>
                  <a:pt x="6096000" y="0"/>
                </a:lnTo>
                <a:lnTo>
                  <a:pt x="0" y="0"/>
                </a:lnTo>
                <a:lnTo>
                  <a:pt x="0" y="6858000"/>
                </a:lnTo>
                <a:close/>
              </a:path>
            </a:pathLst>
          </a:custGeom>
          <a:solidFill>
            <a:srgbClr val="FFFFFF"/>
          </a:solidFill>
        </p:spPr>
        <p:txBody>
          <a:bodyPr wrap="square" lIns="0" tIns="0" rIns="0" bIns="0" rtlCol="0"/>
          <a:lstStyle/>
          <a:p>
            <a:endParaRPr/>
          </a:p>
        </p:txBody>
      </p:sp>
      <p:sp>
        <p:nvSpPr>
          <p:cNvPr id="7" name="object 7"/>
          <p:cNvSpPr/>
          <p:nvPr/>
        </p:nvSpPr>
        <p:spPr>
          <a:xfrm>
            <a:off x="6137147" y="3201923"/>
            <a:ext cx="4127500" cy="2026920"/>
          </a:xfrm>
          <a:custGeom>
            <a:avLst/>
            <a:gdLst/>
            <a:ahLst/>
            <a:cxnLst/>
            <a:rect l="l" t="t" r="r" b="b"/>
            <a:pathLst>
              <a:path w="4127500" h="2026920">
                <a:moveTo>
                  <a:pt x="0" y="2026920"/>
                </a:moveTo>
                <a:lnTo>
                  <a:pt x="4126992" y="2026920"/>
                </a:lnTo>
                <a:lnTo>
                  <a:pt x="4126992" y="0"/>
                </a:lnTo>
                <a:lnTo>
                  <a:pt x="0" y="0"/>
                </a:lnTo>
                <a:lnTo>
                  <a:pt x="0" y="2026920"/>
                </a:lnTo>
                <a:close/>
              </a:path>
            </a:pathLst>
          </a:custGeom>
          <a:solidFill>
            <a:srgbClr val="CAE1EC"/>
          </a:solidFill>
        </p:spPr>
        <p:txBody>
          <a:bodyPr wrap="square" lIns="0" tIns="0" rIns="0" bIns="0" rtlCol="0"/>
          <a:lstStyle/>
          <a:p>
            <a:endParaRPr/>
          </a:p>
        </p:txBody>
      </p:sp>
      <p:sp>
        <p:nvSpPr>
          <p:cNvPr id="8" name="object 8"/>
          <p:cNvSpPr/>
          <p:nvPr/>
        </p:nvSpPr>
        <p:spPr>
          <a:xfrm>
            <a:off x="6137147" y="3201923"/>
            <a:ext cx="4127500" cy="2026920"/>
          </a:xfrm>
          <a:custGeom>
            <a:avLst/>
            <a:gdLst/>
            <a:ahLst/>
            <a:cxnLst/>
            <a:rect l="l" t="t" r="r" b="b"/>
            <a:pathLst>
              <a:path w="4127500" h="2026920">
                <a:moveTo>
                  <a:pt x="0" y="2026920"/>
                </a:moveTo>
                <a:lnTo>
                  <a:pt x="4126992" y="2026920"/>
                </a:lnTo>
                <a:lnTo>
                  <a:pt x="4126992" y="0"/>
                </a:lnTo>
                <a:lnTo>
                  <a:pt x="0" y="0"/>
                </a:lnTo>
                <a:lnTo>
                  <a:pt x="0" y="2026920"/>
                </a:lnTo>
                <a:close/>
              </a:path>
            </a:pathLst>
          </a:custGeom>
          <a:ln w="9525">
            <a:solidFill>
              <a:srgbClr val="448291"/>
            </a:solidFill>
          </a:ln>
        </p:spPr>
        <p:txBody>
          <a:bodyPr wrap="square" lIns="0" tIns="0" rIns="0" bIns="0" rtlCol="0"/>
          <a:lstStyle/>
          <a:p>
            <a:endParaRPr/>
          </a:p>
        </p:txBody>
      </p:sp>
      <p:sp>
        <p:nvSpPr>
          <p:cNvPr id="9" name="object 9"/>
          <p:cNvSpPr txBox="1"/>
          <p:nvPr/>
        </p:nvSpPr>
        <p:spPr>
          <a:xfrm>
            <a:off x="6141910" y="3172440"/>
            <a:ext cx="4117975" cy="1383030"/>
          </a:xfrm>
          <a:prstGeom prst="rect">
            <a:avLst/>
          </a:prstGeom>
        </p:spPr>
        <p:txBody>
          <a:bodyPr vert="horz" wrap="square" lIns="0" tIns="69215" rIns="0" bIns="0" rtlCol="0">
            <a:spAutoFit/>
          </a:bodyPr>
          <a:lstStyle/>
          <a:p>
            <a:pPr marL="86360">
              <a:lnSpc>
                <a:spcPct val="100000"/>
              </a:lnSpc>
              <a:spcBef>
                <a:spcPts val="545"/>
              </a:spcBef>
            </a:pPr>
            <a:r>
              <a:rPr sz="1800" b="1" spc="-10" dirty="0">
                <a:solidFill>
                  <a:srgbClr val="272423"/>
                </a:solidFill>
                <a:latin typeface="Arial"/>
                <a:cs typeface="Arial"/>
              </a:rPr>
              <a:t>Instruerande</a:t>
            </a:r>
            <a:r>
              <a:rPr sz="1800" b="1" spc="-80" dirty="0">
                <a:solidFill>
                  <a:srgbClr val="272423"/>
                </a:solidFill>
                <a:latin typeface="Arial"/>
                <a:cs typeface="Arial"/>
              </a:rPr>
              <a:t> </a:t>
            </a:r>
            <a:r>
              <a:rPr sz="1800" b="1" spc="-30" dirty="0">
                <a:solidFill>
                  <a:srgbClr val="272423"/>
                </a:solidFill>
                <a:latin typeface="Arial"/>
                <a:cs typeface="Arial"/>
              </a:rPr>
              <a:t>ledarskap</a:t>
            </a:r>
            <a:endParaRPr sz="1800">
              <a:latin typeface="Arial"/>
              <a:cs typeface="Arial"/>
            </a:endParaRPr>
          </a:p>
          <a:p>
            <a:pPr marL="642620" indent="-213360">
              <a:lnSpc>
                <a:spcPct val="100000"/>
              </a:lnSpc>
              <a:spcBef>
                <a:spcPts val="350"/>
              </a:spcBef>
              <a:buChar char="•"/>
              <a:tabLst>
                <a:tab pos="642620" algn="l"/>
                <a:tab pos="643255" algn="l"/>
              </a:tabLst>
            </a:pPr>
            <a:r>
              <a:rPr sz="1400" spc="25" dirty="0">
                <a:solidFill>
                  <a:srgbClr val="272423"/>
                </a:solidFill>
                <a:latin typeface="Arial"/>
                <a:cs typeface="Arial"/>
              </a:rPr>
              <a:t>Hög </a:t>
            </a:r>
            <a:r>
              <a:rPr sz="1400" spc="5" dirty="0">
                <a:solidFill>
                  <a:srgbClr val="272423"/>
                </a:solidFill>
                <a:latin typeface="Arial"/>
                <a:cs typeface="Arial"/>
              </a:rPr>
              <a:t>kontroll, </a:t>
            </a:r>
            <a:r>
              <a:rPr sz="1400" spc="15" dirty="0">
                <a:solidFill>
                  <a:srgbClr val="272423"/>
                </a:solidFill>
                <a:latin typeface="Arial"/>
                <a:cs typeface="Arial"/>
              </a:rPr>
              <a:t>lågt</a:t>
            </a:r>
            <a:r>
              <a:rPr sz="1400" spc="-114" dirty="0">
                <a:solidFill>
                  <a:srgbClr val="272423"/>
                </a:solidFill>
                <a:latin typeface="Arial"/>
                <a:cs typeface="Arial"/>
              </a:rPr>
              <a:t> </a:t>
            </a:r>
            <a:r>
              <a:rPr sz="1400" spc="5" dirty="0">
                <a:solidFill>
                  <a:srgbClr val="272423"/>
                </a:solidFill>
                <a:latin typeface="Arial"/>
                <a:cs typeface="Arial"/>
              </a:rPr>
              <a:t>stöd</a:t>
            </a:r>
            <a:endParaRPr sz="1400">
              <a:latin typeface="Arial"/>
              <a:cs typeface="Arial"/>
            </a:endParaRPr>
          </a:p>
          <a:p>
            <a:pPr marL="642620" indent="-213360">
              <a:lnSpc>
                <a:spcPct val="100000"/>
              </a:lnSpc>
              <a:spcBef>
                <a:spcPts val="335"/>
              </a:spcBef>
              <a:buChar char="•"/>
              <a:tabLst>
                <a:tab pos="642620" algn="l"/>
                <a:tab pos="643255" algn="l"/>
              </a:tabLst>
            </a:pPr>
            <a:r>
              <a:rPr sz="1400" spc="-30" dirty="0">
                <a:solidFill>
                  <a:srgbClr val="272423"/>
                </a:solidFill>
                <a:latin typeface="Arial"/>
                <a:cs typeface="Arial"/>
              </a:rPr>
              <a:t>Ledaren </a:t>
            </a:r>
            <a:r>
              <a:rPr sz="1400" spc="5" dirty="0">
                <a:solidFill>
                  <a:srgbClr val="272423"/>
                </a:solidFill>
                <a:latin typeface="Arial"/>
                <a:cs typeface="Arial"/>
              </a:rPr>
              <a:t>tar</a:t>
            </a:r>
            <a:r>
              <a:rPr sz="1400" spc="-40" dirty="0">
                <a:solidFill>
                  <a:srgbClr val="272423"/>
                </a:solidFill>
                <a:latin typeface="Arial"/>
                <a:cs typeface="Arial"/>
              </a:rPr>
              <a:t> </a:t>
            </a:r>
            <a:r>
              <a:rPr sz="1400" spc="10" dirty="0">
                <a:solidFill>
                  <a:srgbClr val="272423"/>
                </a:solidFill>
                <a:latin typeface="Arial"/>
                <a:cs typeface="Arial"/>
              </a:rPr>
              <a:t>initiativet</a:t>
            </a:r>
            <a:endParaRPr sz="1400">
              <a:latin typeface="Arial"/>
              <a:cs typeface="Arial"/>
            </a:endParaRPr>
          </a:p>
          <a:p>
            <a:pPr marL="642620" indent="-213360">
              <a:lnSpc>
                <a:spcPct val="100000"/>
              </a:lnSpc>
              <a:spcBef>
                <a:spcPts val="335"/>
              </a:spcBef>
              <a:buChar char="•"/>
              <a:tabLst>
                <a:tab pos="642620" algn="l"/>
                <a:tab pos="643255" algn="l"/>
              </a:tabLst>
            </a:pPr>
            <a:r>
              <a:rPr sz="1400" spc="-30" dirty="0">
                <a:solidFill>
                  <a:srgbClr val="272423"/>
                </a:solidFill>
                <a:latin typeface="Arial"/>
                <a:cs typeface="Arial"/>
              </a:rPr>
              <a:t>Ledaren </a:t>
            </a:r>
            <a:r>
              <a:rPr sz="1400" spc="15" dirty="0">
                <a:solidFill>
                  <a:srgbClr val="272423"/>
                </a:solidFill>
                <a:latin typeface="Arial"/>
                <a:cs typeface="Arial"/>
              </a:rPr>
              <a:t>fattar </a:t>
            </a:r>
            <a:r>
              <a:rPr sz="1400" spc="-5" dirty="0">
                <a:solidFill>
                  <a:srgbClr val="272423"/>
                </a:solidFill>
                <a:latin typeface="Arial"/>
                <a:cs typeface="Arial"/>
              </a:rPr>
              <a:t>besluten </a:t>
            </a:r>
            <a:r>
              <a:rPr sz="1400" dirty="0">
                <a:solidFill>
                  <a:srgbClr val="272423"/>
                </a:solidFill>
                <a:latin typeface="Arial"/>
                <a:cs typeface="Arial"/>
              </a:rPr>
              <a:t>och </a:t>
            </a:r>
            <a:r>
              <a:rPr sz="1400" spc="-5" dirty="0">
                <a:solidFill>
                  <a:srgbClr val="272423"/>
                </a:solidFill>
                <a:latin typeface="Arial"/>
                <a:cs typeface="Arial"/>
              </a:rPr>
              <a:t>styr</a:t>
            </a:r>
            <a:r>
              <a:rPr sz="1400" spc="-100" dirty="0">
                <a:solidFill>
                  <a:srgbClr val="272423"/>
                </a:solidFill>
                <a:latin typeface="Arial"/>
                <a:cs typeface="Arial"/>
              </a:rPr>
              <a:t> </a:t>
            </a:r>
            <a:r>
              <a:rPr sz="1400" spc="5" dirty="0">
                <a:solidFill>
                  <a:srgbClr val="272423"/>
                </a:solidFill>
                <a:latin typeface="Arial"/>
                <a:cs typeface="Arial"/>
              </a:rPr>
              <a:t>arbetet</a:t>
            </a:r>
            <a:endParaRPr sz="1400">
              <a:latin typeface="Arial"/>
              <a:cs typeface="Arial"/>
            </a:endParaRPr>
          </a:p>
          <a:p>
            <a:pPr marL="642620" indent="-213360">
              <a:lnSpc>
                <a:spcPct val="100000"/>
              </a:lnSpc>
              <a:spcBef>
                <a:spcPts val="335"/>
              </a:spcBef>
              <a:buChar char="•"/>
              <a:tabLst>
                <a:tab pos="642620" algn="l"/>
                <a:tab pos="643255" algn="l"/>
              </a:tabLst>
            </a:pPr>
            <a:r>
              <a:rPr sz="1400" spc="-10" dirty="0">
                <a:solidFill>
                  <a:srgbClr val="272423"/>
                </a:solidFill>
                <a:latin typeface="Arial"/>
                <a:cs typeface="Arial"/>
              </a:rPr>
              <a:t>Envägskommunikation</a:t>
            </a:r>
            <a:endParaRPr sz="1400">
              <a:latin typeface="Arial"/>
              <a:cs typeface="Arial"/>
            </a:endParaRPr>
          </a:p>
        </p:txBody>
      </p:sp>
      <p:sp>
        <p:nvSpPr>
          <p:cNvPr id="10" name="object 10"/>
          <p:cNvSpPr txBox="1">
            <a:spLocks noGrp="1"/>
          </p:cNvSpPr>
          <p:nvPr>
            <p:ph type="title"/>
          </p:nvPr>
        </p:nvSpPr>
        <p:spPr>
          <a:xfrm>
            <a:off x="6124702" y="1124203"/>
            <a:ext cx="2395220" cy="299720"/>
          </a:xfrm>
          <a:prstGeom prst="rect">
            <a:avLst/>
          </a:prstGeom>
        </p:spPr>
        <p:txBody>
          <a:bodyPr vert="horz" wrap="square" lIns="0" tIns="12700" rIns="0" bIns="0" rtlCol="0">
            <a:spAutoFit/>
          </a:bodyPr>
          <a:lstStyle/>
          <a:p>
            <a:pPr marL="12700">
              <a:lnSpc>
                <a:spcPct val="100000"/>
              </a:lnSpc>
              <a:spcBef>
                <a:spcPts val="100"/>
              </a:spcBef>
            </a:pPr>
            <a:r>
              <a:rPr sz="1800" spc="-25" dirty="0"/>
              <a:t>Rådgivande</a:t>
            </a:r>
            <a:r>
              <a:rPr sz="1800" spc="-80" dirty="0"/>
              <a:t> </a:t>
            </a:r>
            <a:r>
              <a:rPr sz="1800" spc="-30" dirty="0"/>
              <a:t>ledarskap</a:t>
            </a:r>
            <a:endParaRPr sz="1800"/>
          </a:p>
        </p:txBody>
      </p:sp>
      <p:sp>
        <p:nvSpPr>
          <p:cNvPr id="11" name="object 11"/>
          <p:cNvSpPr txBox="1"/>
          <p:nvPr/>
        </p:nvSpPr>
        <p:spPr>
          <a:xfrm>
            <a:off x="6467602" y="1614271"/>
            <a:ext cx="3369310" cy="1245235"/>
          </a:xfrm>
          <a:prstGeom prst="rect">
            <a:avLst/>
          </a:prstGeom>
        </p:spPr>
        <p:txBody>
          <a:bodyPr vert="horz" wrap="square" lIns="0" tIns="50800" rIns="0" bIns="0" rtlCol="0">
            <a:spAutoFit/>
          </a:bodyPr>
          <a:lstStyle/>
          <a:p>
            <a:pPr marL="297180" indent="-284480">
              <a:lnSpc>
                <a:spcPct val="100000"/>
              </a:lnSpc>
              <a:spcBef>
                <a:spcPts val="400"/>
              </a:spcBef>
              <a:buClr>
                <a:srgbClr val="005050"/>
              </a:buClr>
              <a:buChar char="•"/>
              <a:tabLst>
                <a:tab pos="297180" algn="l"/>
                <a:tab pos="297815" algn="l"/>
              </a:tabLst>
            </a:pPr>
            <a:r>
              <a:rPr sz="1400" spc="25" dirty="0">
                <a:solidFill>
                  <a:srgbClr val="272423"/>
                </a:solidFill>
                <a:latin typeface="Arial"/>
                <a:cs typeface="Arial"/>
              </a:rPr>
              <a:t>Hög kontroll </a:t>
            </a:r>
            <a:r>
              <a:rPr sz="1400" dirty="0">
                <a:solidFill>
                  <a:srgbClr val="272423"/>
                </a:solidFill>
                <a:latin typeface="Arial"/>
                <a:cs typeface="Arial"/>
              </a:rPr>
              <a:t>och </a:t>
            </a:r>
            <a:r>
              <a:rPr sz="1400" spc="40" dirty="0">
                <a:solidFill>
                  <a:srgbClr val="272423"/>
                </a:solidFill>
                <a:latin typeface="Arial"/>
                <a:cs typeface="Arial"/>
              </a:rPr>
              <a:t>högt</a:t>
            </a:r>
            <a:r>
              <a:rPr sz="1400" spc="-170" dirty="0">
                <a:solidFill>
                  <a:srgbClr val="272423"/>
                </a:solidFill>
                <a:latin typeface="Arial"/>
                <a:cs typeface="Arial"/>
              </a:rPr>
              <a:t> </a:t>
            </a:r>
            <a:r>
              <a:rPr sz="1400" spc="10" dirty="0">
                <a:solidFill>
                  <a:srgbClr val="272423"/>
                </a:solidFill>
                <a:latin typeface="Arial"/>
                <a:cs typeface="Arial"/>
              </a:rPr>
              <a:t>stöd</a:t>
            </a:r>
            <a:endParaRPr sz="1400">
              <a:latin typeface="Arial"/>
              <a:cs typeface="Arial"/>
            </a:endParaRPr>
          </a:p>
          <a:p>
            <a:pPr marL="297180" indent="-284480">
              <a:lnSpc>
                <a:spcPct val="100000"/>
              </a:lnSpc>
              <a:spcBef>
                <a:spcPts val="300"/>
              </a:spcBef>
              <a:buClr>
                <a:srgbClr val="005050"/>
              </a:buClr>
              <a:buChar char="•"/>
              <a:tabLst>
                <a:tab pos="297180" algn="l"/>
                <a:tab pos="297815" algn="l"/>
              </a:tabLst>
            </a:pPr>
            <a:r>
              <a:rPr sz="1400" spc="-30" dirty="0">
                <a:solidFill>
                  <a:srgbClr val="272423"/>
                </a:solidFill>
                <a:latin typeface="Arial"/>
                <a:cs typeface="Arial"/>
              </a:rPr>
              <a:t>Ledaren </a:t>
            </a:r>
            <a:r>
              <a:rPr sz="1400" spc="-10" dirty="0">
                <a:solidFill>
                  <a:srgbClr val="272423"/>
                </a:solidFill>
                <a:latin typeface="Arial"/>
                <a:cs typeface="Arial"/>
              </a:rPr>
              <a:t>sätter </a:t>
            </a:r>
            <a:r>
              <a:rPr sz="1400" spc="30" dirty="0">
                <a:solidFill>
                  <a:srgbClr val="272423"/>
                </a:solidFill>
                <a:latin typeface="Arial"/>
                <a:cs typeface="Arial"/>
              </a:rPr>
              <a:t>upp </a:t>
            </a:r>
            <a:r>
              <a:rPr sz="1400" dirty="0">
                <a:solidFill>
                  <a:srgbClr val="272423"/>
                </a:solidFill>
                <a:latin typeface="Arial"/>
                <a:cs typeface="Arial"/>
              </a:rPr>
              <a:t>mål </a:t>
            </a:r>
            <a:r>
              <a:rPr sz="1400" spc="25" dirty="0">
                <a:solidFill>
                  <a:srgbClr val="272423"/>
                </a:solidFill>
                <a:latin typeface="Arial"/>
                <a:cs typeface="Arial"/>
              </a:rPr>
              <a:t>i </a:t>
            </a:r>
            <a:r>
              <a:rPr sz="1400" spc="30" dirty="0">
                <a:solidFill>
                  <a:srgbClr val="272423"/>
                </a:solidFill>
                <a:latin typeface="Arial"/>
                <a:cs typeface="Arial"/>
              </a:rPr>
              <a:t>hög</a:t>
            </a:r>
            <a:r>
              <a:rPr sz="1400" spc="-130" dirty="0">
                <a:solidFill>
                  <a:srgbClr val="272423"/>
                </a:solidFill>
                <a:latin typeface="Arial"/>
                <a:cs typeface="Arial"/>
              </a:rPr>
              <a:t> </a:t>
            </a:r>
            <a:r>
              <a:rPr sz="1400" spc="5" dirty="0">
                <a:solidFill>
                  <a:srgbClr val="272423"/>
                </a:solidFill>
                <a:latin typeface="Arial"/>
                <a:cs typeface="Arial"/>
              </a:rPr>
              <a:t>grad</a:t>
            </a:r>
            <a:endParaRPr sz="1400">
              <a:latin typeface="Arial"/>
              <a:cs typeface="Arial"/>
            </a:endParaRPr>
          </a:p>
          <a:p>
            <a:pPr marL="297180" indent="-284480">
              <a:lnSpc>
                <a:spcPct val="100000"/>
              </a:lnSpc>
              <a:spcBef>
                <a:spcPts val="300"/>
              </a:spcBef>
              <a:buClr>
                <a:srgbClr val="005050"/>
              </a:buClr>
              <a:buChar char="•"/>
              <a:tabLst>
                <a:tab pos="297180" algn="l"/>
                <a:tab pos="297815" algn="l"/>
              </a:tabLst>
            </a:pPr>
            <a:r>
              <a:rPr sz="1400" spc="-30" dirty="0">
                <a:solidFill>
                  <a:srgbClr val="272423"/>
                </a:solidFill>
                <a:latin typeface="Arial"/>
                <a:cs typeface="Arial"/>
              </a:rPr>
              <a:t>Ledaren </a:t>
            </a:r>
            <a:r>
              <a:rPr sz="1400" spc="0" dirty="0">
                <a:solidFill>
                  <a:srgbClr val="272423"/>
                </a:solidFill>
                <a:latin typeface="Arial"/>
                <a:cs typeface="Arial"/>
              </a:rPr>
              <a:t>förklarar </a:t>
            </a:r>
            <a:r>
              <a:rPr sz="1400" dirty="0">
                <a:solidFill>
                  <a:srgbClr val="272423"/>
                </a:solidFill>
                <a:latin typeface="Arial"/>
                <a:cs typeface="Arial"/>
              </a:rPr>
              <a:t>och </a:t>
            </a:r>
            <a:r>
              <a:rPr sz="1400" spc="0" dirty="0">
                <a:solidFill>
                  <a:srgbClr val="272423"/>
                </a:solidFill>
                <a:latin typeface="Arial"/>
                <a:cs typeface="Arial"/>
              </a:rPr>
              <a:t>ger</a:t>
            </a:r>
            <a:r>
              <a:rPr sz="1400" spc="-80" dirty="0">
                <a:solidFill>
                  <a:srgbClr val="272423"/>
                </a:solidFill>
                <a:latin typeface="Arial"/>
                <a:cs typeface="Arial"/>
              </a:rPr>
              <a:t> </a:t>
            </a:r>
            <a:r>
              <a:rPr sz="1400" dirty="0">
                <a:solidFill>
                  <a:srgbClr val="272423"/>
                </a:solidFill>
                <a:latin typeface="Arial"/>
                <a:cs typeface="Arial"/>
              </a:rPr>
              <a:t>råd</a:t>
            </a:r>
            <a:endParaRPr sz="1400">
              <a:latin typeface="Arial"/>
              <a:cs typeface="Arial"/>
            </a:endParaRPr>
          </a:p>
          <a:p>
            <a:pPr marL="297180" indent="-284480">
              <a:lnSpc>
                <a:spcPct val="100000"/>
              </a:lnSpc>
              <a:spcBef>
                <a:spcPts val="300"/>
              </a:spcBef>
              <a:buClr>
                <a:srgbClr val="005050"/>
              </a:buClr>
              <a:buChar char="•"/>
              <a:tabLst>
                <a:tab pos="297180" algn="l"/>
                <a:tab pos="297815" algn="l"/>
              </a:tabLst>
            </a:pPr>
            <a:r>
              <a:rPr sz="1400" spc="-15" dirty="0">
                <a:solidFill>
                  <a:srgbClr val="272423"/>
                </a:solidFill>
                <a:latin typeface="Arial"/>
                <a:cs typeface="Arial"/>
              </a:rPr>
              <a:t>Ökad tvåvägsdialog: </a:t>
            </a:r>
            <a:r>
              <a:rPr sz="1400" dirty="0">
                <a:solidFill>
                  <a:srgbClr val="272423"/>
                </a:solidFill>
                <a:latin typeface="Arial"/>
                <a:cs typeface="Arial"/>
              </a:rPr>
              <a:t>be </a:t>
            </a:r>
            <a:r>
              <a:rPr sz="1400" spc="35" dirty="0">
                <a:solidFill>
                  <a:srgbClr val="272423"/>
                </a:solidFill>
                <a:latin typeface="Arial"/>
                <a:cs typeface="Arial"/>
              </a:rPr>
              <a:t>om </a:t>
            </a:r>
            <a:r>
              <a:rPr sz="1400" dirty="0">
                <a:solidFill>
                  <a:srgbClr val="272423"/>
                </a:solidFill>
                <a:latin typeface="Arial"/>
                <a:cs typeface="Arial"/>
              </a:rPr>
              <a:t>förslag</a:t>
            </a:r>
            <a:r>
              <a:rPr sz="1400" spc="-114" dirty="0">
                <a:solidFill>
                  <a:srgbClr val="272423"/>
                </a:solidFill>
                <a:latin typeface="Arial"/>
                <a:cs typeface="Arial"/>
              </a:rPr>
              <a:t> </a:t>
            </a:r>
            <a:r>
              <a:rPr sz="1400" dirty="0">
                <a:solidFill>
                  <a:srgbClr val="272423"/>
                </a:solidFill>
                <a:latin typeface="Arial"/>
                <a:cs typeface="Arial"/>
              </a:rPr>
              <a:t>och</a:t>
            </a:r>
            <a:endParaRPr sz="1400">
              <a:latin typeface="Arial"/>
              <a:cs typeface="Arial"/>
            </a:endParaRPr>
          </a:p>
          <a:p>
            <a:pPr marL="297180">
              <a:lnSpc>
                <a:spcPct val="100000"/>
              </a:lnSpc>
            </a:pPr>
            <a:r>
              <a:rPr sz="1400" spc="30" dirty="0">
                <a:solidFill>
                  <a:srgbClr val="272423"/>
                </a:solidFill>
                <a:latin typeface="Arial"/>
                <a:cs typeface="Arial"/>
              </a:rPr>
              <a:t>input</a:t>
            </a:r>
            <a:endParaRPr sz="1400">
              <a:latin typeface="Arial"/>
              <a:cs typeface="Arial"/>
            </a:endParaRPr>
          </a:p>
        </p:txBody>
      </p:sp>
      <p:sp>
        <p:nvSpPr>
          <p:cNvPr id="12" name="object 12"/>
          <p:cNvSpPr txBox="1"/>
          <p:nvPr/>
        </p:nvSpPr>
        <p:spPr>
          <a:xfrm>
            <a:off x="2179320" y="1138427"/>
            <a:ext cx="3876040" cy="2045335"/>
          </a:xfrm>
          <a:prstGeom prst="rect">
            <a:avLst/>
          </a:prstGeom>
          <a:solidFill>
            <a:srgbClr val="EECF73"/>
          </a:solidFill>
          <a:ln w="9525">
            <a:solidFill>
              <a:srgbClr val="272423"/>
            </a:solidFill>
          </a:ln>
        </p:spPr>
        <p:txBody>
          <a:bodyPr vert="horz" wrap="square" lIns="0" tIns="0" rIns="0" bIns="0" rtlCol="0">
            <a:spAutoFit/>
          </a:bodyPr>
          <a:lstStyle/>
          <a:p>
            <a:pPr>
              <a:lnSpc>
                <a:spcPts val="2115"/>
              </a:lnSpc>
            </a:pPr>
            <a:r>
              <a:rPr sz="1800" b="1" spc="-25" dirty="0">
                <a:solidFill>
                  <a:srgbClr val="272423"/>
                </a:solidFill>
                <a:latin typeface="Arial"/>
                <a:cs typeface="Arial"/>
              </a:rPr>
              <a:t>Stödjande</a:t>
            </a:r>
            <a:r>
              <a:rPr sz="1800" b="1" spc="-35" dirty="0">
                <a:solidFill>
                  <a:srgbClr val="272423"/>
                </a:solidFill>
                <a:latin typeface="Arial"/>
                <a:cs typeface="Arial"/>
              </a:rPr>
              <a:t> </a:t>
            </a:r>
            <a:r>
              <a:rPr sz="1800" b="1" spc="-30" dirty="0">
                <a:solidFill>
                  <a:srgbClr val="272423"/>
                </a:solidFill>
                <a:latin typeface="Arial"/>
                <a:cs typeface="Arial"/>
              </a:rPr>
              <a:t>ledarskap</a:t>
            </a:r>
            <a:endParaRPr sz="1800">
              <a:latin typeface="Arial"/>
              <a:cs typeface="Arial"/>
            </a:endParaRPr>
          </a:p>
          <a:p>
            <a:pPr marL="557530" indent="-214629">
              <a:lnSpc>
                <a:spcPct val="100000"/>
              </a:lnSpc>
              <a:spcBef>
                <a:spcPts val="315"/>
              </a:spcBef>
              <a:buClr>
                <a:srgbClr val="005050"/>
              </a:buClr>
              <a:buChar char="•"/>
              <a:tabLst>
                <a:tab pos="557530" algn="l"/>
                <a:tab pos="558165" algn="l"/>
              </a:tabLst>
            </a:pPr>
            <a:r>
              <a:rPr sz="1400" spc="-40" dirty="0">
                <a:solidFill>
                  <a:srgbClr val="272423"/>
                </a:solidFill>
                <a:latin typeface="Arial"/>
                <a:cs typeface="Arial"/>
              </a:rPr>
              <a:t>Ledare </a:t>
            </a:r>
            <a:r>
              <a:rPr sz="1400" spc="0" dirty="0">
                <a:solidFill>
                  <a:srgbClr val="272423"/>
                </a:solidFill>
                <a:latin typeface="Arial"/>
                <a:cs typeface="Arial"/>
              </a:rPr>
              <a:t>ger</a:t>
            </a:r>
            <a:r>
              <a:rPr sz="1400" spc="5" dirty="0">
                <a:solidFill>
                  <a:srgbClr val="272423"/>
                </a:solidFill>
                <a:latin typeface="Arial"/>
                <a:cs typeface="Arial"/>
              </a:rPr>
              <a:t> </a:t>
            </a:r>
            <a:r>
              <a:rPr sz="1400" spc="-45" dirty="0">
                <a:solidFill>
                  <a:srgbClr val="272423"/>
                </a:solidFill>
                <a:latin typeface="Arial"/>
                <a:cs typeface="Arial"/>
              </a:rPr>
              <a:t>ansvar</a:t>
            </a:r>
            <a:endParaRPr sz="1400">
              <a:latin typeface="Arial"/>
              <a:cs typeface="Arial"/>
            </a:endParaRPr>
          </a:p>
          <a:p>
            <a:pPr marL="557530" marR="395605" indent="-214629">
              <a:lnSpc>
                <a:spcPct val="100000"/>
              </a:lnSpc>
              <a:spcBef>
                <a:spcPts val="295"/>
              </a:spcBef>
              <a:buClr>
                <a:srgbClr val="005050"/>
              </a:buClr>
              <a:buChar char="•"/>
              <a:tabLst>
                <a:tab pos="557530" algn="l"/>
                <a:tab pos="558165" algn="l"/>
              </a:tabLst>
            </a:pPr>
            <a:r>
              <a:rPr sz="1400" spc="-30" dirty="0">
                <a:solidFill>
                  <a:srgbClr val="272423"/>
                </a:solidFill>
                <a:latin typeface="Arial"/>
                <a:cs typeface="Arial"/>
              </a:rPr>
              <a:t>Ledaren </a:t>
            </a:r>
            <a:r>
              <a:rPr sz="1400" spc="-35" dirty="0">
                <a:solidFill>
                  <a:srgbClr val="272423"/>
                </a:solidFill>
                <a:latin typeface="Arial"/>
                <a:cs typeface="Arial"/>
              </a:rPr>
              <a:t>lyssnar </a:t>
            </a:r>
            <a:r>
              <a:rPr sz="1400" dirty="0">
                <a:solidFill>
                  <a:srgbClr val="272423"/>
                </a:solidFill>
                <a:latin typeface="Arial"/>
                <a:cs typeface="Arial"/>
              </a:rPr>
              <a:t>och </a:t>
            </a:r>
            <a:r>
              <a:rPr sz="1400" spc="5" dirty="0">
                <a:solidFill>
                  <a:srgbClr val="272423"/>
                </a:solidFill>
                <a:latin typeface="Arial"/>
                <a:cs typeface="Arial"/>
              </a:rPr>
              <a:t>underlättar  </a:t>
            </a:r>
            <a:r>
              <a:rPr sz="1400" spc="-10" dirty="0">
                <a:solidFill>
                  <a:srgbClr val="272423"/>
                </a:solidFill>
                <a:latin typeface="Arial"/>
                <a:cs typeface="Arial"/>
              </a:rPr>
              <a:t>medarbetarnas egen </a:t>
            </a:r>
            <a:r>
              <a:rPr sz="1400" spc="10" dirty="0">
                <a:solidFill>
                  <a:srgbClr val="272423"/>
                </a:solidFill>
                <a:latin typeface="Arial"/>
                <a:cs typeface="Arial"/>
              </a:rPr>
              <a:t>problemlösning  </a:t>
            </a:r>
            <a:r>
              <a:rPr sz="1400" spc="15" dirty="0">
                <a:solidFill>
                  <a:srgbClr val="272423"/>
                </a:solidFill>
                <a:latin typeface="Arial"/>
                <a:cs typeface="Arial"/>
              </a:rPr>
              <a:t>genom </a:t>
            </a:r>
            <a:r>
              <a:rPr sz="1400" spc="30" dirty="0">
                <a:solidFill>
                  <a:srgbClr val="272423"/>
                </a:solidFill>
                <a:latin typeface="Arial"/>
                <a:cs typeface="Arial"/>
              </a:rPr>
              <a:t>att </a:t>
            </a:r>
            <a:r>
              <a:rPr sz="1400" spc="-20" dirty="0">
                <a:solidFill>
                  <a:srgbClr val="272423"/>
                </a:solidFill>
                <a:latin typeface="Arial"/>
                <a:cs typeface="Arial"/>
              </a:rPr>
              <a:t>ställa coachande</a:t>
            </a:r>
            <a:r>
              <a:rPr sz="1400" spc="-85" dirty="0">
                <a:solidFill>
                  <a:srgbClr val="272423"/>
                </a:solidFill>
                <a:latin typeface="Arial"/>
                <a:cs typeface="Arial"/>
              </a:rPr>
              <a:t> </a:t>
            </a:r>
            <a:r>
              <a:rPr sz="1400" spc="15" dirty="0">
                <a:solidFill>
                  <a:srgbClr val="272423"/>
                </a:solidFill>
                <a:latin typeface="Arial"/>
                <a:cs typeface="Arial"/>
              </a:rPr>
              <a:t>frågor</a:t>
            </a:r>
            <a:endParaRPr sz="1400">
              <a:latin typeface="Arial"/>
              <a:cs typeface="Arial"/>
            </a:endParaRPr>
          </a:p>
          <a:p>
            <a:pPr marL="557530" indent="-214629">
              <a:lnSpc>
                <a:spcPct val="100000"/>
              </a:lnSpc>
              <a:spcBef>
                <a:spcPts val="295"/>
              </a:spcBef>
              <a:buClr>
                <a:srgbClr val="005050"/>
              </a:buClr>
              <a:buChar char="•"/>
              <a:tabLst>
                <a:tab pos="557530" algn="l"/>
                <a:tab pos="558165" algn="l"/>
              </a:tabLst>
            </a:pPr>
            <a:r>
              <a:rPr sz="1400" spc="-15" dirty="0">
                <a:solidFill>
                  <a:srgbClr val="272423"/>
                </a:solidFill>
                <a:latin typeface="Arial"/>
                <a:cs typeface="Arial"/>
              </a:rPr>
              <a:t>Tvåvägskommunikation</a:t>
            </a:r>
            <a:endParaRPr sz="1400">
              <a:latin typeface="Arial"/>
              <a:cs typeface="Arial"/>
            </a:endParaRPr>
          </a:p>
        </p:txBody>
      </p:sp>
      <p:sp>
        <p:nvSpPr>
          <p:cNvPr id="13" name="object 13"/>
          <p:cNvSpPr txBox="1"/>
          <p:nvPr/>
        </p:nvSpPr>
        <p:spPr>
          <a:xfrm>
            <a:off x="2179320" y="3233927"/>
            <a:ext cx="3876040" cy="1978660"/>
          </a:xfrm>
          <a:prstGeom prst="rect">
            <a:avLst/>
          </a:prstGeom>
          <a:solidFill>
            <a:srgbClr val="C1D282"/>
          </a:solidFill>
          <a:ln w="9525">
            <a:solidFill>
              <a:srgbClr val="448291"/>
            </a:solidFill>
          </a:ln>
        </p:spPr>
        <p:txBody>
          <a:bodyPr vert="horz" wrap="square" lIns="0" tIns="0" rIns="0" bIns="0" rtlCol="0">
            <a:spAutoFit/>
          </a:bodyPr>
          <a:lstStyle/>
          <a:p>
            <a:pPr marL="64135">
              <a:lnSpc>
                <a:spcPts val="2115"/>
              </a:lnSpc>
            </a:pPr>
            <a:r>
              <a:rPr sz="1800" b="1" spc="-10" dirty="0">
                <a:solidFill>
                  <a:srgbClr val="272423"/>
                </a:solidFill>
                <a:latin typeface="Arial"/>
                <a:cs typeface="Arial"/>
              </a:rPr>
              <a:t>Delegerande</a:t>
            </a:r>
            <a:r>
              <a:rPr sz="1800" b="1" spc="-75" dirty="0">
                <a:solidFill>
                  <a:srgbClr val="272423"/>
                </a:solidFill>
                <a:latin typeface="Arial"/>
                <a:cs typeface="Arial"/>
              </a:rPr>
              <a:t> </a:t>
            </a:r>
            <a:r>
              <a:rPr sz="1800" b="1" spc="-30" dirty="0">
                <a:solidFill>
                  <a:srgbClr val="272423"/>
                </a:solidFill>
                <a:latin typeface="Arial"/>
                <a:cs typeface="Arial"/>
              </a:rPr>
              <a:t>ledarskap</a:t>
            </a:r>
            <a:endParaRPr sz="1800">
              <a:latin typeface="Arial"/>
              <a:cs typeface="Arial"/>
            </a:endParaRPr>
          </a:p>
          <a:p>
            <a:pPr marL="557530" indent="-214629">
              <a:lnSpc>
                <a:spcPct val="100000"/>
              </a:lnSpc>
              <a:spcBef>
                <a:spcPts val="15"/>
              </a:spcBef>
              <a:buClr>
                <a:srgbClr val="005050"/>
              </a:buClr>
              <a:buChar char="•"/>
              <a:tabLst>
                <a:tab pos="557530" algn="l"/>
                <a:tab pos="558165" algn="l"/>
              </a:tabLst>
            </a:pPr>
            <a:r>
              <a:rPr sz="1400" spc="-45" dirty="0">
                <a:solidFill>
                  <a:srgbClr val="272423"/>
                </a:solidFill>
                <a:latin typeface="Arial"/>
                <a:cs typeface="Arial"/>
              </a:rPr>
              <a:t>Låg </a:t>
            </a:r>
            <a:r>
              <a:rPr sz="1400" spc="-20" dirty="0">
                <a:solidFill>
                  <a:srgbClr val="272423"/>
                </a:solidFill>
                <a:latin typeface="Arial"/>
                <a:cs typeface="Arial"/>
              </a:rPr>
              <a:t>på </a:t>
            </a:r>
            <a:r>
              <a:rPr sz="1400" spc="25" dirty="0">
                <a:solidFill>
                  <a:srgbClr val="272423"/>
                </a:solidFill>
                <a:latin typeface="Arial"/>
                <a:cs typeface="Arial"/>
              </a:rPr>
              <a:t>kontroll </a:t>
            </a:r>
            <a:r>
              <a:rPr sz="1400" dirty="0">
                <a:solidFill>
                  <a:srgbClr val="272423"/>
                </a:solidFill>
                <a:latin typeface="Arial"/>
                <a:cs typeface="Arial"/>
              </a:rPr>
              <a:t>och låg </a:t>
            </a:r>
            <a:r>
              <a:rPr sz="1400" spc="-20" dirty="0">
                <a:solidFill>
                  <a:srgbClr val="272423"/>
                </a:solidFill>
                <a:latin typeface="Arial"/>
                <a:cs typeface="Arial"/>
              </a:rPr>
              <a:t>på</a:t>
            </a:r>
            <a:r>
              <a:rPr sz="1400" spc="-35" dirty="0">
                <a:solidFill>
                  <a:srgbClr val="272423"/>
                </a:solidFill>
                <a:latin typeface="Arial"/>
                <a:cs typeface="Arial"/>
              </a:rPr>
              <a:t> </a:t>
            </a:r>
            <a:r>
              <a:rPr sz="1400" spc="10" dirty="0">
                <a:solidFill>
                  <a:srgbClr val="272423"/>
                </a:solidFill>
                <a:latin typeface="Arial"/>
                <a:cs typeface="Arial"/>
              </a:rPr>
              <a:t>stöd</a:t>
            </a:r>
            <a:endParaRPr sz="1400">
              <a:latin typeface="Arial"/>
              <a:cs typeface="Arial"/>
            </a:endParaRPr>
          </a:p>
          <a:p>
            <a:pPr marL="557530" marR="283210" indent="-214629">
              <a:lnSpc>
                <a:spcPct val="100000"/>
              </a:lnSpc>
              <a:spcBef>
                <a:spcPts val="300"/>
              </a:spcBef>
              <a:buClr>
                <a:srgbClr val="005050"/>
              </a:buClr>
              <a:buChar char="•"/>
              <a:tabLst>
                <a:tab pos="557530" algn="l"/>
                <a:tab pos="558165" algn="l"/>
              </a:tabLst>
            </a:pPr>
            <a:r>
              <a:rPr sz="1400" dirty="0">
                <a:solidFill>
                  <a:srgbClr val="272423"/>
                </a:solidFill>
                <a:latin typeface="Arial"/>
                <a:cs typeface="Arial"/>
              </a:rPr>
              <a:t>Medarbetaren </a:t>
            </a:r>
            <a:r>
              <a:rPr sz="1400" spc="-10" dirty="0">
                <a:solidFill>
                  <a:srgbClr val="272423"/>
                </a:solidFill>
                <a:latin typeface="Arial"/>
                <a:cs typeface="Arial"/>
              </a:rPr>
              <a:t>planerar </a:t>
            </a:r>
            <a:r>
              <a:rPr sz="1400" spc="5" dirty="0">
                <a:solidFill>
                  <a:srgbClr val="272423"/>
                </a:solidFill>
                <a:latin typeface="Arial"/>
                <a:cs typeface="Arial"/>
              </a:rPr>
              <a:t>arbetet </a:t>
            </a:r>
            <a:r>
              <a:rPr sz="1400" dirty="0">
                <a:solidFill>
                  <a:srgbClr val="272423"/>
                </a:solidFill>
                <a:latin typeface="Arial"/>
                <a:cs typeface="Arial"/>
              </a:rPr>
              <a:t>och </a:t>
            </a:r>
            <a:r>
              <a:rPr sz="1400" spc="10" dirty="0">
                <a:solidFill>
                  <a:srgbClr val="272423"/>
                </a:solidFill>
                <a:latin typeface="Arial"/>
                <a:cs typeface="Arial"/>
              </a:rPr>
              <a:t>tar  </a:t>
            </a:r>
            <a:r>
              <a:rPr sz="1400" spc="35" dirty="0">
                <a:solidFill>
                  <a:srgbClr val="272423"/>
                </a:solidFill>
                <a:latin typeface="Arial"/>
                <a:cs typeface="Arial"/>
              </a:rPr>
              <a:t>fullt </a:t>
            </a:r>
            <a:r>
              <a:rPr sz="1400" spc="-45" dirty="0">
                <a:solidFill>
                  <a:srgbClr val="272423"/>
                </a:solidFill>
                <a:latin typeface="Arial"/>
                <a:cs typeface="Arial"/>
              </a:rPr>
              <a:t>ansvar </a:t>
            </a:r>
            <a:r>
              <a:rPr sz="1400" spc="30" dirty="0">
                <a:solidFill>
                  <a:srgbClr val="272423"/>
                </a:solidFill>
                <a:latin typeface="Arial"/>
                <a:cs typeface="Arial"/>
              </a:rPr>
              <a:t>för</a:t>
            </a:r>
            <a:r>
              <a:rPr sz="1400" spc="-70" dirty="0">
                <a:solidFill>
                  <a:srgbClr val="272423"/>
                </a:solidFill>
                <a:latin typeface="Arial"/>
                <a:cs typeface="Arial"/>
              </a:rPr>
              <a:t> </a:t>
            </a:r>
            <a:r>
              <a:rPr sz="1400" spc="10" dirty="0">
                <a:solidFill>
                  <a:srgbClr val="272423"/>
                </a:solidFill>
                <a:latin typeface="Arial"/>
                <a:cs typeface="Arial"/>
              </a:rPr>
              <a:t>problemlösning</a:t>
            </a:r>
            <a:endParaRPr sz="1400">
              <a:latin typeface="Arial"/>
              <a:cs typeface="Arial"/>
            </a:endParaRPr>
          </a:p>
          <a:p>
            <a:pPr marL="557530" marR="301625" indent="-214629">
              <a:lnSpc>
                <a:spcPct val="100000"/>
              </a:lnSpc>
              <a:spcBef>
                <a:spcPts val="295"/>
              </a:spcBef>
              <a:buClr>
                <a:srgbClr val="005050"/>
              </a:buClr>
              <a:buChar char="•"/>
              <a:tabLst>
                <a:tab pos="557530" algn="l"/>
                <a:tab pos="558165" algn="l"/>
              </a:tabLst>
            </a:pPr>
            <a:r>
              <a:rPr sz="1400" spc="-40" dirty="0">
                <a:solidFill>
                  <a:srgbClr val="272423"/>
                </a:solidFill>
                <a:latin typeface="Arial"/>
                <a:cs typeface="Arial"/>
              </a:rPr>
              <a:t>Ledare </a:t>
            </a:r>
            <a:r>
              <a:rPr sz="1400" spc="0" dirty="0">
                <a:solidFill>
                  <a:srgbClr val="272423"/>
                </a:solidFill>
                <a:latin typeface="Arial"/>
                <a:cs typeface="Arial"/>
              </a:rPr>
              <a:t>kontaktar </a:t>
            </a:r>
            <a:r>
              <a:rPr sz="1400" spc="-5" dirty="0">
                <a:solidFill>
                  <a:srgbClr val="272423"/>
                </a:solidFill>
                <a:latin typeface="Arial"/>
                <a:cs typeface="Arial"/>
              </a:rPr>
              <a:t>medarbetaren </a:t>
            </a:r>
            <a:r>
              <a:rPr sz="1400" spc="30" dirty="0">
                <a:solidFill>
                  <a:srgbClr val="272423"/>
                </a:solidFill>
                <a:latin typeface="Arial"/>
                <a:cs typeface="Arial"/>
              </a:rPr>
              <a:t>för att  </a:t>
            </a:r>
            <a:r>
              <a:rPr sz="1400" spc="5" dirty="0">
                <a:solidFill>
                  <a:srgbClr val="272423"/>
                </a:solidFill>
                <a:latin typeface="Arial"/>
                <a:cs typeface="Arial"/>
              </a:rPr>
              <a:t>kontrollera </a:t>
            </a:r>
            <a:r>
              <a:rPr sz="1400" spc="10" dirty="0">
                <a:solidFill>
                  <a:srgbClr val="272423"/>
                </a:solidFill>
                <a:latin typeface="Arial"/>
                <a:cs typeface="Arial"/>
              </a:rPr>
              <a:t>hur </a:t>
            </a:r>
            <a:r>
              <a:rPr sz="1400" spc="25" dirty="0">
                <a:solidFill>
                  <a:srgbClr val="272423"/>
                </a:solidFill>
                <a:latin typeface="Arial"/>
                <a:cs typeface="Arial"/>
              </a:rPr>
              <a:t>det</a:t>
            </a:r>
            <a:r>
              <a:rPr sz="1400" spc="-110" dirty="0">
                <a:solidFill>
                  <a:srgbClr val="272423"/>
                </a:solidFill>
                <a:latin typeface="Arial"/>
                <a:cs typeface="Arial"/>
              </a:rPr>
              <a:t> </a:t>
            </a:r>
            <a:r>
              <a:rPr sz="1400" dirty="0">
                <a:solidFill>
                  <a:srgbClr val="272423"/>
                </a:solidFill>
                <a:latin typeface="Arial"/>
                <a:cs typeface="Arial"/>
              </a:rPr>
              <a:t>går</a:t>
            </a:r>
            <a:endParaRPr sz="1400">
              <a:latin typeface="Arial"/>
              <a:cs typeface="Arial"/>
            </a:endParaRPr>
          </a:p>
          <a:p>
            <a:pPr marL="557530" indent="-214629">
              <a:lnSpc>
                <a:spcPct val="100000"/>
              </a:lnSpc>
              <a:spcBef>
                <a:spcPts val="295"/>
              </a:spcBef>
              <a:buClr>
                <a:srgbClr val="005050"/>
              </a:buClr>
              <a:buChar char="•"/>
              <a:tabLst>
                <a:tab pos="557530" algn="l"/>
                <a:tab pos="558165" algn="l"/>
              </a:tabLst>
            </a:pPr>
            <a:r>
              <a:rPr sz="1400" spc="-30" dirty="0">
                <a:solidFill>
                  <a:srgbClr val="272423"/>
                </a:solidFill>
                <a:latin typeface="Arial"/>
                <a:cs typeface="Arial"/>
              </a:rPr>
              <a:t>Ledaren </a:t>
            </a:r>
            <a:r>
              <a:rPr sz="1400" dirty="0">
                <a:solidFill>
                  <a:srgbClr val="272423"/>
                </a:solidFill>
                <a:latin typeface="Arial"/>
                <a:cs typeface="Arial"/>
              </a:rPr>
              <a:t>informeras </a:t>
            </a:r>
            <a:r>
              <a:rPr sz="1400" spc="35" dirty="0">
                <a:solidFill>
                  <a:srgbClr val="272423"/>
                </a:solidFill>
                <a:latin typeface="Arial"/>
                <a:cs typeface="Arial"/>
              </a:rPr>
              <a:t>om</a:t>
            </a:r>
            <a:r>
              <a:rPr sz="1400" spc="-75" dirty="0">
                <a:solidFill>
                  <a:srgbClr val="272423"/>
                </a:solidFill>
                <a:latin typeface="Arial"/>
                <a:cs typeface="Arial"/>
              </a:rPr>
              <a:t> </a:t>
            </a:r>
            <a:r>
              <a:rPr sz="1400" spc="5" dirty="0">
                <a:solidFill>
                  <a:srgbClr val="272423"/>
                </a:solidFill>
                <a:latin typeface="Arial"/>
                <a:cs typeface="Arial"/>
              </a:rPr>
              <a:t>arbetet</a:t>
            </a:r>
            <a:endParaRPr sz="1400">
              <a:latin typeface="Arial"/>
              <a:cs typeface="Arial"/>
            </a:endParaRPr>
          </a:p>
        </p:txBody>
      </p:sp>
      <p:sp>
        <p:nvSpPr>
          <p:cNvPr id="14" name="object 14"/>
          <p:cNvSpPr/>
          <p:nvPr/>
        </p:nvSpPr>
        <p:spPr>
          <a:xfrm>
            <a:off x="1524508" y="1033272"/>
            <a:ext cx="228600" cy="4557395"/>
          </a:xfrm>
          <a:custGeom>
            <a:avLst/>
            <a:gdLst/>
            <a:ahLst/>
            <a:cxnLst/>
            <a:rect l="l" t="t" r="r" b="b"/>
            <a:pathLst>
              <a:path w="228600" h="4557395">
                <a:moveTo>
                  <a:pt x="122809" y="4481068"/>
                </a:moveTo>
                <a:lnTo>
                  <a:pt x="108035" y="4484129"/>
                </a:lnTo>
                <a:lnTo>
                  <a:pt x="95964" y="4492323"/>
                </a:lnTo>
                <a:lnTo>
                  <a:pt x="87822" y="4504445"/>
                </a:lnTo>
                <a:lnTo>
                  <a:pt x="84835" y="4519295"/>
                </a:lnTo>
                <a:lnTo>
                  <a:pt x="87844" y="4534145"/>
                </a:lnTo>
                <a:lnTo>
                  <a:pt x="96043" y="4546258"/>
                </a:lnTo>
                <a:lnTo>
                  <a:pt x="108196" y="4554411"/>
                </a:lnTo>
                <a:lnTo>
                  <a:pt x="123062" y="4557382"/>
                </a:lnTo>
                <a:lnTo>
                  <a:pt x="137836" y="4554354"/>
                </a:lnTo>
                <a:lnTo>
                  <a:pt x="149907" y="4546161"/>
                </a:lnTo>
                <a:lnTo>
                  <a:pt x="158049" y="4534025"/>
                </a:lnTo>
                <a:lnTo>
                  <a:pt x="161035" y="4519168"/>
                </a:lnTo>
                <a:lnTo>
                  <a:pt x="158027" y="4504320"/>
                </a:lnTo>
                <a:lnTo>
                  <a:pt x="149828" y="4492212"/>
                </a:lnTo>
                <a:lnTo>
                  <a:pt x="137675" y="4484056"/>
                </a:lnTo>
                <a:lnTo>
                  <a:pt x="122809" y="4481068"/>
                </a:lnTo>
                <a:close/>
              </a:path>
              <a:path w="228600" h="4557395">
                <a:moveTo>
                  <a:pt x="122554" y="4328668"/>
                </a:moveTo>
                <a:lnTo>
                  <a:pt x="87497" y="4351974"/>
                </a:lnTo>
                <a:lnTo>
                  <a:pt x="84581" y="4366895"/>
                </a:lnTo>
                <a:lnTo>
                  <a:pt x="87570" y="4381740"/>
                </a:lnTo>
                <a:lnTo>
                  <a:pt x="95726" y="4393834"/>
                </a:lnTo>
                <a:lnTo>
                  <a:pt x="107834" y="4401952"/>
                </a:lnTo>
                <a:lnTo>
                  <a:pt x="122681" y="4404868"/>
                </a:lnTo>
                <a:lnTo>
                  <a:pt x="137529" y="4401861"/>
                </a:lnTo>
                <a:lnTo>
                  <a:pt x="149637" y="4393676"/>
                </a:lnTo>
                <a:lnTo>
                  <a:pt x="157793" y="4381561"/>
                </a:lnTo>
                <a:lnTo>
                  <a:pt x="160756" y="4366895"/>
                </a:lnTo>
                <a:lnTo>
                  <a:pt x="160781" y="4366641"/>
                </a:lnTo>
                <a:lnTo>
                  <a:pt x="157720" y="4351795"/>
                </a:lnTo>
                <a:lnTo>
                  <a:pt x="149526" y="4339701"/>
                </a:lnTo>
                <a:lnTo>
                  <a:pt x="137404" y="4331583"/>
                </a:lnTo>
                <a:lnTo>
                  <a:pt x="122554" y="4328668"/>
                </a:lnTo>
                <a:close/>
              </a:path>
              <a:path w="228600" h="4557395">
                <a:moveTo>
                  <a:pt x="122300" y="4176141"/>
                </a:moveTo>
                <a:lnTo>
                  <a:pt x="107453" y="4179149"/>
                </a:lnTo>
                <a:lnTo>
                  <a:pt x="95345" y="4187348"/>
                </a:lnTo>
                <a:lnTo>
                  <a:pt x="87189" y="4199501"/>
                </a:lnTo>
                <a:lnTo>
                  <a:pt x="84200" y="4214368"/>
                </a:lnTo>
                <a:lnTo>
                  <a:pt x="87209" y="4229215"/>
                </a:lnTo>
                <a:lnTo>
                  <a:pt x="95408" y="4241323"/>
                </a:lnTo>
                <a:lnTo>
                  <a:pt x="107561" y="4249479"/>
                </a:lnTo>
                <a:lnTo>
                  <a:pt x="122428" y="4252468"/>
                </a:lnTo>
                <a:lnTo>
                  <a:pt x="137201" y="4249406"/>
                </a:lnTo>
                <a:lnTo>
                  <a:pt x="149272" y="4241212"/>
                </a:lnTo>
                <a:lnTo>
                  <a:pt x="157414" y="4229090"/>
                </a:lnTo>
                <a:lnTo>
                  <a:pt x="160375" y="4214368"/>
                </a:lnTo>
                <a:lnTo>
                  <a:pt x="160400" y="4214114"/>
                </a:lnTo>
                <a:lnTo>
                  <a:pt x="157394" y="4199340"/>
                </a:lnTo>
                <a:lnTo>
                  <a:pt x="149209" y="4187269"/>
                </a:lnTo>
                <a:lnTo>
                  <a:pt x="137094" y="4179127"/>
                </a:lnTo>
                <a:lnTo>
                  <a:pt x="122300" y="4176141"/>
                </a:lnTo>
                <a:close/>
              </a:path>
              <a:path w="228600" h="4557395">
                <a:moveTo>
                  <a:pt x="121919" y="4023614"/>
                </a:moveTo>
                <a:lnTo>
                  <a:pt x="86862" y="4046991"/>
                </a:lnTo>
                <a:lnTo>
                  <a:pt x="83947" y="4061967"/>
                </a:lnTo>
                <a:lnTo>
                  <a:pt x="86953" y="4076741"/>
                </a:lnTo>
                <a:lnTo>
                  <a:pt x="95138" y="4088812"/>
                </a:lnTo>
                <a:lnTo>
                  <a:pt x="107253" y="4096954"/>
                </a:lnTo>
                <a:lnTo>
                  <a:pt x="122047" y="4099941"/>
                </a:lnTo>
                <a:lnTo>
                  <a:pt x="136894" y="4096932"/>
                </a:lnTo>
                <a:lnTo>
                  <a:pt x="149002" y="4088733"/>
                </a:lnTo>
                <a:lnTo>
                  <a:pt x="157158" y="4076580"/>
                </a:lnTo>
                <a:lnTo>
                  <a:pt x="160147" y="4061714"/>
                </a:lnTo>
                <a:lnTo>
                  <a:pt x="157085" y="4046866"/>
                </a:lnTo>
                <a:lnTo>
                  <a:pt x="148891" y="4034758"/>
                </a:lnTo>
                <a:lnTo>
                  <a:pt x="136769" y="4026602"/>
                </a:lnTo>
                <a:lnTo>
                  <a:pt x="121919" y="4023614"/>
                </a:lnTo>
                <a:close/>
              </a:path>
              <a:path w="228600" h="4557395">
                <a:moveTo>
                  <a:pt x="121665" y="3871214"/>
                </a:moveTo>
                <a:lnTo>
                  <a:pt x="86554" y="3894520"/>
                </a:lnTo>
                <a:lnTo>
                  <a:pt x="83565" y="3909441"/>
                </a:lnTo>
                <a:lnTo>
                  <a:pt x="86627" y="3924286"/>
                </a:lnTo>
                <a:lnTo>
                  <a:pt x="94821" y="3936380"/>
                </a:lnTo>
                <a:lnTo>
                  <a:pt x="106943" y="3944498"/>
                </a:lnTo>
                <a:lnTo>
                  <a:pt x="121792" y="3947414"/>
                </a:lnTo>
                <a:lnTo>
                  <a:pt x="136638" y="3944425"/>
                </a:lnTo>
                <a:lnTo>
                  <a:pt x="148732" y="3936269"/>
                </a:lnTo>
                <a:lnTo>
                  <a:pt x="156850" y="3924161"/>
                </a:lnTo>
                <a:lnTo>
                  <a:pt x="159741" y="3909441"/>
                </a:lnTo>
                <a:lnTo>
                  <a:pt x="159765" y="3909186"/>
                </a:lnTo>
                <a:lnTo>
                  <a:pt x="156759" y="3894413"/>
                </a:lnTo>
                <a:lnTo>
                  <a:pt x="148574" y="3882342"/>
                </a:lnTo>
                <a:lnTo>
                  <a:pt x="136459" y="3874200"/>
                </a:lnTo>
                <a:lnTo>
                  <a:pt x="121665" y="3871214"/>
                </a:lnTo>
                <a:close/>
              </a:path>
              <a:path w="228600" h="4557395">
                <a:moveTo>
                  <a:pt x="121284" y="3718686"/>
                </a:moveTo>
                <a:lnTo>
                  <a:pt x="106511" y="3721748"/>
                </a:lnTo>
                <a:lnTo>
                  <a:pt x="94440" y="3729942"/>
                </a:lnTo>
                <a:lnTo>
                  <a:pt x="86298" y="3742064"/>
                </a:lnTo>
                <a:lnTo>
                  <a:pt x="83311" y="3756914"/>
                </a:lnTo>
                <a:lnTo>
                  <a:pt x="86318" y="3771761"/>
                </a:lnTo>
                <a:lnTo>
                  <a:pt x="94503" y="3783869"/>
                </a:lnTo>
                <a:lnTo>
                  <a:pt x="106618" y="3792025"/>
                </a:lnTo>
                <a:lnTo>
                  <a:pt x="121411" y="3795014"/>
                </a:lnTo>
                <a:lnTo>
                  <a:pt x="136259" y="3792005"/>
                </a:lnTo>
                <a:lnTo>
                  <a:pt x="148367" y="3783806"/>
                </a:lnTo>
                <a:lnTo>
                  <a:pt x="156523" y="3771653"/>
                </a:lnTo>
                <a:lnTo>
                  <a:pt x="159511" y="3756786"/>
                </a:lnTo>
                <a:lnTo>
                  <a:pt x="156503" y="3741939"/>
                </a:lnTo>
                <a:lnTo>
                  <a:pt x="148304" y="3729831"/>
                </a:lnTo>
                <a:lnTo>
                  <a:pt x="136151" y="3721675"/>
                </a:lnTo>
                <a:lnTo>
                  <a:pt x="121284" y="3718686"/>
                </a:lnTo>
                <a:close/>
              </a:path>
              <a:path w="228600" h="4557395">
                <a:moveTo>
                  <a:pt x="121030" y="3566286"/>
                </a:moveTo>
                <a:lnTo>
                  <a:pt x="85919" y="3589593"/>
                </a:lnTo>
                <a:lnTo>
                  <a:pt x="82930" y="3604514"/>
                </a:lnTo>
                <a:lnTo>
                  <a:pt x="85992" y="3619359"/>
                </a:lnTo>
                <a:lnTo>
                  <a:pt x="94186" y="3631453"/>
                </a:lnTo>
                <a:lnTo>
                  <a:pt x="106308" y="3639571"/>
                </a:lnTo>
                <a:lnTo>
                  <a:pt x="121158" y="3642486"/>
                </a:lnTo>
                <a:lnTo>
                  <a:pt x="136003" y="3639480"/>
                </a:lnTo>
                <a:lnTo>
                  <a:pt x="148097" y="3631295"/>
                </a:lnTo>
                <a:lnTo>
                  <a:pt x="156215" y="3619180"/>
                </a:lnTo>
                <a:lnTo>
                  <a:pt x="159105" y="3604514"/>
                </a:lnTo>
                <a:lnTo>
                  <a:pt x="159130" y="3604259"/>
                </a:lnTo>
                <a:lnTo>
                  <a:pt x="156124" y="3589414"/>
                </a:lnTo>
                <a:lnTo>
                  <a:pt x="147939" y="3577320"/>
                </a:lnTo>
                <a:lnTo>
                  <a:pt x="135824" y="3569202"/>
                </a:lnTo>
                <a:lnTo>
                  <a:pt x="121030" y="3566286"/>
                </a:lnTo>
                <a:close/>
              </a:path>
              <a:path w="228600" h="4557395">
                <a:moveTo>
                  <a:pt x="120649" y="3413759"/>
                </a:moveTo>
                <a:lnTo>
                  <a:pt x="105876" y="3416768"/>
                </a:lnTo>
                <a:lnTo>
                  <a:pt x="93805" y="3424967"/>
                </a:lnTo>
                <a:lnTo>
                  <a:pt x="85663" y="3437120"/>
                </a:lnTo>
                <a:lnTo>
                  <a:pt x="82676" y="3451986"/>
                </a:lnTo>
                <a:lnTo>
                  <a:pt x="85685" y="3466834"/>
                </a:lnTo>
                <a:lnTo>
                  <a:pt x="93884" y="3478942"/>
                </a:lnTo>
                <a:lnTo>
                  <a:pt x="106037" y="3487098"/>
                </a:lnTo>
                <a:lnTo>
                  <a:pt x="120903" y="3490086"/>
                </a:lnTo>
                <a:lnTo>
                  <a:pt x="135677" y="3487025"/>
                </a:lnTo>
                <a:lnTo>
                  <a:pt x="147748" y="3478831"/>
                </a:lnTo>
                <a:lnTo>
                  <a:pt x="155890" y="3466709"/>
                </a:lnTo>
                <a:lnTo>
                  <a:pt x="158851" y="3451986"/>
                </a:lnTo>
                <a:lnTo>
                  <a:pt x="158877" y="3451732"/>
                </a:lnTo>
                <a:lnTo>
                  <a:pt x="155868" y="3436959"/>
                </a:lnTo>
                <a:lnTo>
                  <a:pt x="147669" y="3424888"/>
                </a:lnTo>
                <a:lnTo>
                  <a:pt x="135516" y="3416746"/>
                </a:lnTo>
                <a:lnTo>
                  <a:pt x="120649" y="3413759"/>
                </a:lnTo>
                <a:close/>
              </a:path>
              <a:path w="228600" h="4557395">
                <a:moveTo>
                  <a:pt x="120396" y="3261232"/>
                </a:moveTo>
                <a:lnTo>
                  <a:pt x="85338" y="3284610"/>
                </a:lnTo>
                <a:lnTo>
                  <a:pt x="82422" y="3299586"/>
                </a:lnTo>
                <a:lnTo>
                  <a:pt x="85411" y="3314360"/>
                </a:lnTo>
                <a:lnTo>
                  <a:pt x="93567" y="3326431"/>
                </a:lnTo>
                <a:lnTo>
                  <a:pt x="105675" y="3334573"/>
                </a:lnTo>
                <a:lnTo>
                  <a:pt x="120522" y="3337559"/>
                </a:lnTo>
                <a:lnTo>
                  <a:pt x="135370" y="3334551"/>
                </a:lnTo>
                <a:lnTo>
                  <a:pt x="147478" y="3326352"/>
                </a:lnTo>
                <a:lnTo>
                  <a:pt x="155634" y="3314199"/>
                </a:lnTo>
                <a:lnTo>
                  <a:pt x="158622" y="3299332"/>
                </a:lnTo>
                <a:lnTo>
                  <a:pt x="155561" y="3284485"/>
                </a:lnTo>
                <a:lnTo>
                  <a:pt x="147367" y="3272377"/>
                </a:lnTo>
                <a:lnTo>
                  <a:pt x="135245" y="3264221"/>
                </a:lnTo>
                <a:lnTo>
                  <a:pt x="120396" y="3261232"/>
                </a:lnTo>
                <a:close/>
              </a:path>
              <a:path w="228600" h="4557395">
                <a:moveTo>
                  <a:pt x="120141" y="3108833"/>
                </a:moveTo>
                <a:lnTo>
                  <a:pt x="105294" y="3111841"/>
                </a:lnTo>
                <a:lnTo>
                  <a:pt x="93186" y="3120040"/>
                </a:lnTo>
                <a:lnTo>
                  <a:pt x="85030" y="3132193"/>
                </a:lnTo>
                <a:lnTo>
                  <a:pt x="82041" y="3147060"/>
                </a:lnTo>
                <a:lnTo>
                  <a:pt x="85050" y="3161905"/>
                </a:lnTo>
                <a:lnTo>
                  <a:pt x="93249" y="3173999"/>
                </a:lnTo>
                <a:lnTo>
                  <a:pt x="105402" y="3182117"/>
                </a:lnTo>
                <a:lnTo>
                  <a:pt x="120268" y="3185033"/>
                </a:lnTo>
                <a:lnTo>
                  <a:pt x="135042" y="3182044"/>
                </a:lnTo>
                <a:lnTo>
                  <a:pt x="147113" y="3173888"/>
                </a:lnTo>
                <a:lnTo>
                  <a:pt x="155255" y="3161780"/>
                </a:lnTo>
                <a:lnTo>
                  <a:pt x="158216" y="3147060"/>
                </a:lnTo>
                <a:lnTo>
                  <a:pt x="158241" y="3146805"/>
                </a:lnTo>
                <a:lnTo>
                  <a:pt x="155235" y="3132032"/>
                </a:lnTo>
                <a:lnTo>
                  <a:pt x="147050" y="3119961"/>
                </a:lnTo>
                <a:lnTo>
                  <a:pt x="134935" y="3111819"/>
                </a:lnTo>
                <a:lnTo>
                  <a:pt x="120141" y="3108833"/>
                </a:lnTo>
                <a:close/>
              </a:path>
              <a:path w="228600" h="4557395">
                <a:moveTo>
                  <a:pt x="119760" y="2956305"/>
                </a:moveTo>
                <a:lnTo>
                  <a:pt x="84703" y="2979683"/>
                </a:lnTo>
                <a:lnTo>
                  <a:pt x="81787" y="2994660"/>
                </a:lnTo>
                <a:lnTo>
                  <a:pt x="84794" y="3009433"/>
                </a:lnTo>
                <a:lnTo>
                  <a:pt x="92979" y="3021504"/>
                </a:lnTo>
                <a:lnTo>
                  <a:pt x="105094" y="3029646"/>
                </a:lnTo>
                <a:lnTo>
                  <a:pt x="119887" y="3032633"/>
                </a:lnTo>
                <a:lnTo>
                  <a:pt x="134735" y="3029624"/>
                </a:lnTo>
                <a:lnTo>
                  <a:pt x="146843" y="3021425"/>
                </a:lnTo>
                <a:lnTo>
                  <a:pt x="154999" y="3009272"/>
                </a:lnTo>
                <a:lnTo>
                  <a:pt x="157987" y="2994405"/>
                </a:lnTo>
                <a:lnTo>
                  <a:pt x="154926" y="2979558"/>
                </a:lnTo>
                <a:lnTo>
                  <a:pt x="146732" y="2967450"/>
                </a:lnTo>
                <a:lnTo>
                  <a:pt x="134610" y="2959294"/>
                </a:lnTo>
                <a:lnTo>
                  <a:pt x="119760" y="2956305"/>
                </a:lnTo>
                <a:close/>
              </a:path>
              <a:path w="228600" h="4557395">
                <a:moveTo>
                  <a:pt x="119506" y="2803905"/>
                </a:moveTo>
                <a:lnTo>
                  <a:pt x="84395" y="2827212"/>
                </a:lnTo>
                <a:lnTo>
                  <a:pt x="81406" y="2842133"/>
                </a:lnTo>
                <a:lnTo>
                  <a:pt x="84468" y="2856978"/>
                </a:lnTo>
                <a:lnTo>
                  <a:pt x="92662" y="2869072"/>
                </a:lnTo>
                <a:lnTo>
                  <a:pt x="104784" y="2877190"/>
                </a:lnTo>
                <a:lnTo>
                  <a:pt x="119634" y="2880105"/>
                </a:lnTo>
                <a:lnTo>
                  <a:pt x="134479" y="2877099"/>
                </a:lnTo>
                <a:lnTo>
                  <a:pt x="146573" y="2868914"/>
                </a:lnTo>
                <a:lnTo>
                  <a:pt x="154691" y="2856799"/>
                </a:lnTo>
                <a:lnTo>
                  <a:pt x="157581" y="2842133"/>
                </a:lnTo>
                <a:lnTo>
                  <a:pt x="157606" y="2841879"/>
                </a:lnTo>
                <a:lnTo>
                  <a:pt x="154600" y="2827033"/>
                </a:lnTo>
                <a:lnTo>
                  <a:pt x="146415" y="2814939"/>
                </a:lnTo>
                <a:lnTo>
                  <a:pt x="134300" y="2806821"/>
                </a:lnTo>
                <a:lnTo>
                  <a:pt x="119506" y="2803905"/>
                </a:lnTo>
                <a:close/>
              </a:path>
              <a:path w="228600" h="4557395">
                <a:moveTo>
                  <a:pt x="119125" y="2651379"/>
                </a:moveTo>
                <a:lnTo>
                  <a:pt x="104352" y="2654387"/>
                </a:lnTo>
                <a:lnTo>
                  <a:pt x="92281" y="2662586"/>
                </a:lnTo>
                <a:lnTo>
                  <a:pt x="84139" y="2674739"/>
                </a:lnTo>
                <a:lnTo>
                  <a:pt x="81153" y="2689605"/>
                </a:lnTo>
                <a:lnTo>
                  <a:pt x="84159" y="2704453"/>
                </a:lnTo>
                <a:lnTo>
                  <a:pt x="92344" y="2716561"/>
                </a:lnTo>
                <a:lnTo>
                  <a:pt x="104459" y="2724717"/>
                </a:lnTo>
                <a:lnTo>
                  <a:pt x="119253" y="2727705"/>
                </a:lnTo>
                <a:lnTo>
                  <a:pt x="134100" y="2724644"/>
                </a:lnTo>
                <a:lnTo>
                  <a:pt x="146208" y="2716450"/>
                </a:lnTo>
                <a:lnTo>
                  <a:pt x="154364" y="2704328"/>
                </a:lnTo>
                <a:lnTo>
                  <a:pt x="157327" y="2689605"/>
                </a:lnTo>
                <a:lnTo>
                  <a:pt x="157353" y="2689352"/>
                </a:lnTo>
                <a:lnTo>
                  <a:pt x="154344" y="2674578"/>
                </a:lnTo>
                <a:lnTo>
                  <a:pt x="146145" y="2662507"/>
                </a:lnTo>
                <a:lnTo>
                  <a:pt x="133992" y="2654365"/>
                </a:lnTo>
                <a:lnTo>
                  <a:pt x="119125" y="2651379"/>
                </a:lnTo>
                <a:close/>
              </a:path>
              <a:path w="228600" h="4557395">
                <a:moveTo>
                  <a:pt x="118872" y="2498979"/>
                </a:moveTo>
                <a:lnTo>
                  <a:pt x="83760" y="2522231"/>
                </a:lnTo>
                <a:lnTo>
                  <a:pt x="80772" y="2537205"/>
                </a:lnTo>
                <a:lnTo>
                  <a:pt x="83833" y="2551979"/>
                </a:lnTo>
                <a:lnTo>
                  <a:pt x="92027" y="2564050"/>
                </a:lnTo>
                <a:lnTo>
                  <a:pt x="104149" y="2572192"/>
                </a:lnTo>
                <a:lnTo>
                  <a:pt x="118998" y="2575179"/>
                </a:lnTo>
                <a:lnTo>
                  <a:pt x="133844" y="2572170"/>
                </a:lnTo>
                <a:lnTo>
                  <a:pt x="145938" y="2563971"/>
                </a:lnTo>
                <a:lnTo>
                  <a:pt x="154056" y="2551818"/>
                </a:lnTo>
                <a:lnTo>
                  <a:pt x="156972" y="2536952"/>
                </a:lnTo>
                <a:lnTo>
                  <a:pt x="153965" y="2522106"/>
                </a:lnTo>
                <a:lnTo>
                  <a:pt x="145780" y="2510012"/>
                </a:lnTo>
                <a:lnTo>
                  <a:pt x="133665" y="2501894"/>
                </a:lnTo>
                <a:lnTo>
                  <a:pt x="118872" y="2498979"/>
                </a:lnTo>
                <a:close/>
              </a:path>
              <a:path w="228600" h="4557395">
                <a:moveTo>
                  <a:pt x="118490" y="2346452"/>
                </a:moveTo>
                <a:lnTo>
                  <a:pt x="103717" y="2349460"/>
                </a:lnTo>
                <a:lnTo>
                  <a:pt x="91646" y="2357659"/>
                </a:lnTo>
                <a:lnTo>
                  <a:pt x="83504" y="2369812"/>
                </a:lnTo>
                <a:lnTo>
                  <a:pt x="80517" y="2384679"/>
                </a:lnTo>
                <a:lnTo>
                  <a:pt x="83526" y="2399526"/>
                </a:lnTo>
                <a:lnTo>
                  <a:pt x="91725" y="2411634"/>
                </a:lnTo>
                <a:lnTo>
                  <a:pt x="103878" y="2419790"/>
                </a:lnTo>
                <a:lnTo>
                  <a:pt x="118744" y="2422779"/>
                </a:lnTo>
                <a:lnTo>
                  <a:pt x="133518" y="2419717"/>
                </a:lnTo>
                <a:lnTo>
                  <a:pt x="145589" y="2411523"/>
                </a:lnTo>
                <a:lnTo>
                  <a:pt x="153731" y="2399401"/>
                </a:lnTo>
                <a:lnTo>
                  <a:pt x="156692" y="2384679"/>
                </a:lnTo>
                <a:lnTo>
                  <a:pt x="156717" y="2384425"/>
                </a:lnTo>
                <a:lnTo>
                  <a:pt x="153709" y="2369651"/>
                </a:lnTo>
                <a:lnTo>
                  <a:pt x="145510" y="2357580"/>
                </a:lnTo>
                <a:lnTo>
                  <a:pt x="133357" y="2349438"/>
                </a:lnTo>
                <a:lnTo>
                  <a:pt x="118490" y="2346452"/>
                </a:lnTo>
                <a:close/>
              </a:path>
              <a:path w="228600" h="4557395">
                <a:moveTo>
                  <a:pt x="118236" y="2193925"/>
                </a:moveTo>
                <a:lnTo>
                  <a:pt x="83179" y="2217302"/>
                </a:lnTo>
                <a:lnTo>
                  <a:pt x="80263" y="2232279"/>
                </a:lnTo>
                <a:lnTo>
                  <a:pt x="83252" y="2247052"/>
                </a:lnTo>
                <a:lnTo>
                  <a:pt x="91408" y="2259123"/>
                </a:lnTo>
                <a:lnTo>
                  <a:pt x="103516" y="2267265"/>
                </a:lnTo>
                <a:lnTo>
                  <a:pt x="118364" y="2270252"/>
                </a:lnTo>
                <a:lnTo>
                  <a:pt x="133211" y="2267243"/>
                </a:lnTo>
                <a:lnTo>
                  <a:pt x="145319" y="2259044"/>
                </a:lnTo>
                <a:lnTo>
                  <a:pt x="153475" y="2246891"/>
                </a:lnTo>
                <a:lnTo>
                  <a:pt x="156464" y="2232025"/>
                </a:lnTo>
                <a:lnTo>
                  <a:pt x="153402" y="2217177"/>
                </a:lnTo>
                <a:lnTo>
                  <a:pt x="145208" y="2205069"/>
                </a:lnTo>
                <a:lnTo>
                  <a:pt x="133086" y="2196913"/>
                </a:lnTo>
                <a:lnTo>
                  <a:pt x="118236" y="2193925"/>
                </a:lnTo>
                <a:close/>
              </a:path>
              <a:path w="228600" h="4557395">
                <a:moveTo>
                  <a:pt x="117983" y="2041525"/>
                </a:moveTo>
                <a:lnTo>
                  <a:pt x="82871" y="2064831"/>
                </a:lnTo>
                <a:lnTo>
                  <a:pt x="79882" y="2079752"/>
                </a:lnTo>
                <a:lnTo>
                  <a:pt x="82891" y="2094597"/>
                </a:lnTo>
                <a:lnTo>
                  <a:pt x="91090" y="2106691"/>
                </a:lnTo>
                <a:lnTo>
                  <a:pt x="103243" y="2114809"/>
                </a:lnTo>
                <a:lnTo>
                  <a:pt x="118109" y="2117725"/>
                </a:lnTo>
                <a:lnTo>
                  <a:pt x="132883" y="2114718"/>
                </a:lnTo>
                <a:lnTo>
                  <a:pt x="144954" y="2106533"/>
                </a:lnTo>
                <a:lnTo>
                  <a:pt x="153096" y="2094418"/>
                </a:lnTo>
                <a:lnTo>
                  <a:pt x="156057" y="2079752"/>
                </a:lnTo>
                <a:lnTo>
                  <a:pt x="156083" y="2079498"/>
                </a:lnTo>
                <a:lnTo>
                  <a:pt x="153076" y="2064652"/>
                </a:lnTo>
                <a:lnTo>
                  <a:pt x="144891" y="2052558"/>
                </a:lnTo>
                <a:lnTo>
                  <a:pt x="132776" y="2044440"/>
                </a:lnTo>
                <a:lnTo>
                  <a:pt x="117983" y="2041525"/>
                </a:lnTo>
                <a:close/>
              </a:path>
              <a:path w="228600" h="4557395">
                <a:moveTo>
                  <a:pt x="117602" y="1888998"/>
                </a:moveTo>
                <a:lnTo>
                  <a:pt x="102756" y="1892006"/>
                </a:lnTo>
                <a:lnTo>
                  <a:pt x="90662" y="1900205"/>
                </a:lnTo>
                <a:lnTo>
                  <a:pt x="82544" y="1912358"/>
                </a:lnTo>
                <a:lnTo>
                  <a:pt x="79628" y="1927225"/>
                </a:lnTo>
                <a:lnTo>
                  <a:pt x="82635" y="1942072"/>
                </a:lnTo>
                <a:lnTo>
                  <a:pt x="90820" y="1954180"/>
                </a:lnTo>
                <a:lnTo>
                  <a:pt x="102935" y="1962336"/>
                </a:lnTo>
                <a:lnTo>
                  <a:pt x="117728" y="1965325"/>
                </a:lnTo>
                <a:lnTo>
                  <a:pt x="132576" y="1962263"/>
                </a:lnTo>
                <a:lnTo>
                  <a:pt x="144684" y="1954069"/>
                </a:lnTo>
                <a:lnTo>
                  <a:pt x="152840" y="1941947"/>
                </a:lnTo>
                <a:lnTo>
                  <a:pt x="155828" y="1927098"/>
                </a:lnTo>
                <a:lnTo>
                  <a:pt x="152767" y="1912250"/>
                </a:lnTo>
                <a:lnTo>
                  <a:pt x="144573" y="1900142"/>
                </a:lnTo>
                <a:lnTo>
                  <a:pt x="132451" y="1891986"/>
                </a:lnTo>
                <a:lnTo>
                  <a:pt x="117602" y="1888998"/>
                </a:lnTo>
                <a:close/>
              </a:path>
              <a:path w="228600" h="4557395">
                <a:moveTo>
                  <a:pt x="117347" y="1736598"/>
                </a:moveTo>
                <a:lnTo>
                  <a:pt x="82236" y="1759850"/>
                </a:lnTo>
                <a:lnTo>
                  <a:pt x="79247" y="1774825"/>
                </a:lnTo>
                <a:lnTo>
                  <a:pt x="82309" y="1789598"/>
                </a:lnTo>
                <a:lnTo>
                  <a:pt x="90503" y="1801669"/>
                </a:lnTo>
                <a:lnTo>
                  <a:pt x="102625" y="1809811"/>
                </a:lnTo>
                <a:lnTo>
                  <a:pt x="117474" y="1812798"/>
                </a:lnTo>
                <a:lnTo>
                  <a:pt x="132320" y="1809791"/>
                </a:lnTo>
                <a:lnTo>
                  <a:pt x="144414" y="1801606"/>
                </a:lnTo>
                <a:lnTo>
                  <a:pt x="152532" y="1789491"/>
                </a:lnTo>
                <a:lnTo>
                  <a:pt x="155422" y="1774825"/>
                </a:lnTo>
                <a:lnTo>
                  <a:pt x="155447" y="1774570"/>
                </a:lnTo>
                <a:lnTo>
                  <a:pt x="152441" y="1759725"/>
                </a:lnTo>
                <a:lnTo>
                  <a:pt x="144256" y="1747631"/>
                </a:lnTo>
                <a:lnTo>
                  <a:pt x="132141" y="1739513"/>
                </a:lnTo>
                <a:lnTo>
                  <a:pt x="117347" y="1736598"/>
                </a:lnTo>
                <a:close/>
              </a:path>
              <a:path w="228600" h="4557395">
                <a:moveTo>
                  <a:pt x="116966" y="1584070"/>
                </a:moveTo>
                <a:lnTo>
                  <a:pt x="102193" y="1587079"/>
                </a:lnTo>
                <a:lnTo>
                  <a:pt x="90122" y="1595278"/>
                </a:lnTo>
                <a:lnTo>
                  <a:pt x="81980" y="1607431"/>
                </a:lnTo>
                <a:lnTo>
                  <a:pt x="78993" y="1622298"/>
                </a:lnTo>
                <a:lnTo>
                  <a:pt x="82000" y="1637145"/>
                </a:lnTo>
                <a:lnTo>
                  <a:pt x="90185" y="1649253"/>
                </a:lnTo>
                <a:lnTo>
                  <a:pt x="102300" y="1657409"/>
                </a:lnTo>
                <a:lnTo>
                  <a:pt x="117093" y="1660398"/>
                </a:lnTo>
                <a:lnTo>
                  <a:pt x="131941" y="1657336"/>
                </a:lnTo>
                <a:lnTo>
                  <a:pt x="144049" y="1649142"/>
                </a:lnTo>
                <a:lnTo>
                  <a:pt x="152205" y="1637020"/>
                </a:lnTo>
                <a:lnTo>
                  <a:pt x="155168" y="1622298"/>
                </a:lnTo>
                <a:lnTo>
                  <a:pt x="155193" y="1622043"/>
                </a:lnTo>
                <a:lnTo>
                  <a:pt x="152185" y="1607270"/>
                </a:lnTo>
                <a:lnTo>
                  <a:pt x="143986" y="1595199"/>
                </a:lnTo>
                <a:lnTo>
                  <a:pt x="131833" y="1587057"/>
                </a:lnTo>
                <a:lnTo>
                  <a:pt x="116966" y="1584070"/>
                </a:lnTo>
                <a:close/>
              </a:path>
              <a:path w="228600" h="4557395">
                <a:moveTo>
                  <a:pt x="116712" y="1431543"/>
                </a:moveTo>
                <a:lnTo>
                  <a:pt x="81601" y="1454921"/>
                </a:lnTo>
                <a:lnTo>
                  <a:pt x="78612" y="1469898"/>
                </a:lnTo>
                <a:lnTo>
                  <a:pt x="81674" y="1484671"/>
                </a:lnTo>
                <a:lnTo>
                  <a:pt x="89868" y="1496742"/>
                </a:lnTo>
                <a:lnTo>
                  <a:pt x="101990" y="1504884"/>
                </a:lnTo>
                <a:lnTo>
                  <a:pt x="116840" y="1507870"/>
                </a:lnTo>
                <a:lnTo>
                  <a:pt x="131685" y="1504862"/>
                </a:lnTo>
                <a:lnTo>
                  <a:pt x="143779" y="1496663"/>
                </a:lnTo>
                <a:lnTo>
                  <a:pt x="151897" y="1484510"/>
                </a:lnTo>
                <a:lnTo>
                  <a:pt x="154812" y="1469643"/>
                </a:lnTo>
                <a:lnTo>
                  <a:pt x="151806" y="1454796"/>
                </a:lnTo>
                <a:lnTo>
                  <a:pt x="143621" y="1442688"/>
                </a:lnTo>
                <a:lnTo>
                  <a:pt x="131506" y="1434532"/>
                </a:lnTo>
                <a:lnTo>
                  <a:pt x="116712" y="1431543"/>
                </a:lnTo>
                <a:close/>
              </a:path>
              <a:path w="228600" h="4557395">
                <a:moveTo>
                  <a:pt x="116331" y="1279143"/>
                </a:moveTo>
                <a:lnTo>
                  <a:pt x="81345" y="1302450"/>
                </a:lnTo>
                <a:lnTo>
                  <a:pt x="78358" y="1317370"/>
                </a:lnTo>
                <a:lnTo>
                  <a:pt x="81367" y="1332216"/>
                </a:lnTo>
                <a:lnTo>
                  <a:pt x="89566" y="1344310"/>
                </a:lnTo>
                <a:lnTo>
                  <a:pt x="101719" y="1352428"/>
                </a:lnTo>
                <a:lnTo>
                  <a:pt x="116585" y="1355343"/>
                </a:lnTo>
                <a:lnTo>
                  <a:pt x="131359" y="1352337"/>
                </a:lnTo>
                <a:lnTo>
                  <a:pt x="143430" y="1344152"/>
                </a:lnTo>
                <a:lnTo>
                  <a:pt x="151572" y="1332037"/>
                </a:lnTo>
                <a:lnTo>
                  <a:pt x="154533" y="1317370"/>
                </a:lnTo>
                <a:lnTo>
                  <a:pt x="154559" y="1317116"/>
                </a:lnTo>
                <a:lnTo>
                  <a:pt x="151550" y="1302271"/>
                </a:lnTo>
                <a:lnTo>
                  <a:pt x="143351" y="1290177"/>
                </a:lnTo>
                <a:lnTo>
                  <a:pt x="131198" y="1282059"/>
                </a:lnTo>
                <a:lnTo>
                  <a:pt x="116331" y="1279143"/>
                </a:lnTo>
                <a:close/>
              </a:path>
              <a:path w="228600" h="4557395">
                <a:moveTo>
                  <a:pt x="116078" y="1126616"/>
                </a:moveTo>
                <a:lnTo>
                  <a:pt x="101232" y="1129625"/>
                </a:lnTo>
                <a:lnTo>
                  <a:pt x="89138" y="1137824"/>
                </a:lnTo>
                <a:lnTo>
                  <a:pt x="81020" y="1149977"/>
                </a:lnTo>
                <a:lnTo>
                  <a:pt x="78104" y="1164843"/>
                </a:lnTo>
                <a:lnTo>
                  <a:pt x="81093" y="1179691"/>
                </a:lnTo>
                <a:lnTo>
                  <a:pt x="89249" y="1191799"/>
                </a:lnTo>
                <a:lnTo>
                  <a:pt x="101357" y="1199955"/>
                </a:lnTo>
                <a:lnTo>
                  <a:pt x="116204" y="1202943"/>
                </a:lnTo>
                <a:lnTo>
                  <a:pt x="131052" y="1199882"/>
                </a:lnTo>
                <a:lnTo>
                  <a:pt x="143160" y="1191688"/>
                </a:lnTo>
                <a:lnTo>
                  <a:pt x="151316" y="1179566"/>
                </a:lnTo>
                <a:lnTo>
                  <a:pt x="154304" y="1164716"/>
                </a:lnTo>
                <a:lnTo>
                  <a:pt x="151243" y="1149869"/>
                </a:lnTo>
                <a:lnTo>
                  <a:pt x="143049" y="1137761"/>
                </a:lnTo>
                <a:lnTo>
                  <a:pt x="130927" y="1129605"/>
                </a:lnTo>
                <a:lnTo>
                  <a:pt x="116078" y="1126616"/>
                </a:lnTo>
                <a:close/>
              </a:path>
              <a:path w="228600" h="4557395">
                <a:moveTo>
                  <a:pt x="115823" y="974216"/>
                </a:moveTo>
                <a:lnTo>
                  <a:pt x="80712" y="997469"/>
                </a:lnTo>
                <a:lnTo>
                  <a:pt x="77723" y="1012443"/>
                </a:lnTo>
                <a:lnTo>
                  <a:pt x="80732" y="1027217"/>
                </a:lnTo>
                <a:lnTo>
                  <a:pt x="88931" y="1039288"/>
                </a:lnTo>
                <a:lnTo>
                  <a:pt x="101084" y="1047430"/>
                </a:lnTo>
                <a:lnTo>
                  <a:pt x="115950" y="1050416"/>
                </a:lnTo>
                <a:lnTo>
                  <a:pt x="130724" y="1047410"/>
                </a:lnTo>
                <a:lnTo>
                  <a:pt x="142795" y="1039225"/>
                </a:lnTo>
                <a:lnTo>
                  <a:pt x="150937" y="1027110"/>
                </a:lnTo>
                <a:lnTo>
                  <a:pt x="153898" y="1012443"/>
                </a:lnTo>
                <a:lnTo>
                  <a:pt x="153923" y="1012189"/>
                </a:lnTo>
                <a:lnTo>
                  <a:pt x="150917" y="997344"/>
                </a:lnTo>
                <a:lnTo>
                  <a:pt x="142732" y="985250"/>
                </a:lnTo>
                <a:lnTo>
                  <a:pt x="130617" y="977132"/>
                </a:lnTo>
                <a:lnTo>
                  <a:pt x="115823" y="974216"/>
                </a:lnTo>
                <a:close/>
              </a:path>
              <a:path w="228600" h="4557395">
                <a:moveTo>
                  <a:pt x="115442" y="821689"/>
                </a:moveTo>
                <a:lnTo>
                  <a:pt x="100597" y="824698"/>
                </a:lnTo>
                <a:lnTo>
                  <a:pt x="88503" y="832897"/>
                </a:lnTo>
                <a:lnTo>
                  <a:pt x="80385" y="845050"/>
                </a:lnTo>
                <a:lnTo>
                  <a:pt x="77469" y="859916"/>
                </a:lnTo>
                <a:lnTo>
                  <a:pt x="80476" y="874764"/>
                </a:lnTo>
                <a:lnTo>
                  <a:pt x="88661" y="886872"/>
                </a:lnTo>
                <a:lnTo>
                  <a:pt x="100776" y="895028"/>
                </a:lnTo>
                <a:lnTo>
                  <a:pt x="115569" y="898016"/>
                </a:lnTo>
                <a:lnTo>
                  <a:pt x="130417" y="894955"/>
                </a:lnTo>
                <a:lnTo>
                  <a:pt x="142525" y="886761"/>
                </a:lnTo>
                <a:lnTo>
                  <a:pt x="150681" y="874639"/>
                </a:lnTo>
                <a:lnTo>
                  <a:pt x="153644" y="859916"/>
                </a:lnTo>
                <a:lnTo>
                  <a:pt x="153669" y="859663"/>
                </a:lnTo>
                <a:lnTo>
                  <a:pt x="150608" y="844889"/>
                </a:lnTo>
                <a:lnTo>
                  <a:pt x="142414" y="832818"/>
                </a:lnTo>
                <a:lnTo>
                  <a:pt x="130292" y="824676"/>
                </a:lnTo>
                <a:lnTo>
                  <a:pt x="115442" y="821689"/>
                </a:lnTo>
                <a:close/>
              </a:path>
              <a:path w="228600" h="4557395">
                <a:moveTo>
                  <a:pt x="115189" y="669163"/>
                </a:moveTo>
                <a:lnTo>
                  <a:pt x="80077" y="692540"/>
                </a:lnTo>
                <a:lnTo>
                  <a:pt x="77088" y="707516"/>
                </a:lnTo>
                <a:lnTo>
                  <a:pt x="80150" y="722290"/>
                </a:lnTo>
                <a:lnTo>
                  <a:pt x="88344" y="734361"/>
                </a:lnTo>
                <a:lnTo>
                  <a:pt x="100466" y="742503"/>
                </a:lnTo>
                <a:lnTo>
                  <a:pt x="115315" y="745489"/>
                </a:lnTo>
                <a:lnTo>
                  <a:pt x="130161" y="742481"/>
                </a:lnTo>
                <a:lnTo>
                  <a:pt x="142255" y="734282"/>
                </a:lnTo>
                <a:lnTo>
                  <a:pt x="150373" y="722129"/>
                </a:lnTo>
                <a:lnTo>
                  <a:pt x="153289" y="707263"/>
                </a:lnTo>
                <a:lnTo>
                  <a:pt x="150282" y="692415"/>
                </a:lnTo>
                <a:lnTo>
                  <a:pt x="142097" y="680307"/>
                </a:lnTo>
                <a:lnTo>
                  <a:pt x="129982" y="672151"/>
                </a:lnTo>
                <a:lnTo>
                  <a:pt x="115189" y="669163"/>
                </a:lnTo>
                <a:close/>
              </a:path>
              <a:path w="228600" h="4557395">
                <a:moveTo>
                  <a:pt x="114808" y="516763"/>
                </a:moveTo>
                <a:lnTo>
                  <a:pt x="79821" y="540069"/>
                </a:lnTo>
                <a:lnTo>
                  <a:pt x="76834" y="554989"/>
                </a:lnTo>
                <a:lnTo>
                  <a:pt x="79841" y="569835"/>
                </a:lnTo>
                <a:lnTo>
                  <a:pt x="88026" y="581929"/>
                </a:lnTo>
                <a:lnTo>
                  <a:pt x="100141" y="590047"/>
                </a:lnTo>
                <a:lnTo>
                  <a:pt x="114934" y="592963"/>
                </a:lnTo>
                <a:lnTo>
                  <a:pt x="129782" y="589956"/>
                </a:lnTo>
                <a:lnTo>
                  <a:pt x="141890" y="581771"/>
                </a:lnTo>
                <a:lnTo>
                  <a:pt x="150046" y="569656"/>
                </a:lnTo>
                <a:lnTo>
                  <a:pt x="153009" y="554989"/>
                </a:lnTo>
                <a:lnTo>
                  <a:pt x="153034" y="554736"/>
                </a:lnTo>
                <a:lnTo>
                  <a:pt x="150026" y="539890"/>
                </a:lnTo>
                <a:lnTo>
                  <a:pt x="141827" y="527796"/>
                </a:lnTo>
                <a:lnTo>
                  <a:pt x="129674" y="519678"/>
                </a:lnTo>
                <a:lnTo>
                  <a:pt x="114808" y="516763"/>
                </a:lnTo>
                <a:close/>
              </a:path>
              <a:path w="228600" h="4557395">
                <a:moveTo>
                  <a:pt x="114553" y="364236"/>
                </a:moveTo>
                <a:lnTo>
                  <a:pt x="99706" y="367244"/>
                </a:lnTo>
                <a:lnTo>
                  <a:pt x="87598" y="375443"/>
                </a:lnTo>
                <a:lnTo>
                  <a:pt x="79442" y="387596"/>
                </a:lnTo>
                <a:lnTo>
                  <a:pt x="76453" y="402463"/>
                </a:lnTo>
                <a:lnTo>
                  <a:pt x="79515" y="417310"/>
                </a:lnTo>
                <a:lnTo>
                  <a:pt x="87709" y="429418"/>
                </a:lnTo>
                <a:lnTo>
                  <a:pt x="99831" y="437574"/>
                </a:lnTo>
                <a:lnTo>
                  <a:pt x="114680" y="440563"/>
                </a:lnTo>
                <a:lnTo>
                  <a:pt x="129526" y="437501"/>
                </a:lnTo>
                <a:lnTo>
                  <a:pt x="141620" y="429307"/>
                </a:lnTo>
                <a:lnTo>
                  <a:pt x="149738" y="417185"/>
                </a:lnTo>
                <a:lnTo>
                  <a:pt x="152653" y="402336"/>
                </a:lnTo>
                <a:lnTo>
                  <a:pt x="149647" y="387488"/>
                </a:lnTo>
                <a:lnTo>
                  <a:pt x="141462" y="375380"/>
                </a:lnTo>
                <a:lnTo>
                  <a:pt x="129347" y="367224"/>
                </a:lnTo>
                <a:lnTo>
                  <a:pt x="114553" y="364236"/>
                </a:lnTo>
                <a:close/>
              </a:path>
              <a:path w="228600" h="4557395">
                <a:moveTo>
                  <a:pt x="145031" y="228531"/>
                </a:moveTo>
                <a:lnTo>
                  <a:pt x="83503" y="228668"/>
                </a:lnTo>
                <a:lnTo>
                  <a:pt x="79186" y="235088"/>
                </a:lnTo>
                <a:lnTo>
                  <a:pt x="76225" y="249808"/>
                </a:lnTo>
                <a:lnTo>
                  <a:pt x="76200" y="250062"/>
                </a:lnTo>
                <a:lnTo>
                  <a:pt x="79208" y="264836"/>
                </a:lnTo>
                <a:lnTo>
                  <a:pt x="87407" y="276907"/>
                </a:lnTo>
                <a:lnTo>
                  <a:pt x="99560" y="285049"/>
                </a:lnTo>
                <a:lnTo>
                  <a:pt x="114427" y="288036"/>
                </a:lnTo>
                <a:lnTo>
                  <a:pt x="129200" y="285029"/>
                </a:lnTo>
                <a:lnTo>
                  <a:pt x="141271" y="276844"/>
                </a:lnTo>
                <a:lnTo>
                  <a:pt x="149413" y="264729"/>
                </a:lnTo>
                <a:lnTo>
                  <a:pt x="152374" y="250062"/>
                </a:lnTo>
                <a:lnTo>
                  <a:pt x="152399" y="249808"/>
                </a:lnTo>
                <a:lnTo>
                  <a:pt x="149391" y="234963"/>
                </a:lnTo>
                <a:lnTo>
                  <a:pt x="145031" y="228531"/>
                </a:lnTo>
                <a:close/>
              </a:path>
              <a:path w="228600" h="4557395">
                <a:moveTo>
                  <a:pt x="113791" y="0"/>
                </a:moveTo>
                <a:lnTo>
                  <a:pt x="0" y="228853"/>
                </a:lnTo>
                <a:lnTo>
                  <a:pt x="83503" y="228668"/>
                </a:lnTo>
                <a:lnTo>
                  <a:pt x="87328" y="222980"/>
                </a:lnTo>
                <a:lnTo>
                  <a:pt x="99399" y="214824"/>
                </a:lnTo>
                <a:lnTo>
                  <a:pt x="114172" y="211836"/>
                </a:lnTo>
                <a:lnTo>
                  <a:pt x="220299" y="211836"/>
                </a:lnTo>
                <a:lnTo>
                  <a:pt x="113791" y="0"/>
                </a:lnTo>
                <a:close/>
              </a:path>
              <a:path w="228600" h="4557395">
                <a:moveTo>
                  <a:pt x="114172" y="211836"/>
                </a:moveTo>
                <a:lnTo>
                  <a:pt x="99399" y="214824"/>
                </a:lnTo>
                <a:lnTo>
                  <a:pt x="87328" y="222980"/>
                </a:lnTo>
                <a:lnTo>
                  <a:pt x="83503" y="228668"/>
                </a:lnTo>
                <a:lnTo>
                  <a:pt x="145031" y="228531"/>
                </a:lnTo>
                <a:lnTo>
                  <a:pt x="141192" y="222869"/>
                </a:lnTo>
                <a:lnTo>
                  <a:pt x="129039" y="214751"/>
                </a:lnTo>
                <a:lnTo>
                  <a:pt x="114172" y="211836"/>
                </a:lnTo>
                <a:close/>
              </a:path>
              <a:path w="228600" h="4557395">
                <a:moveTo>
                  <a:pt x="220299" y="211836"/>
                </a:moveTo>
                <a:lnTo>
                  <a:pt x="114172" y="211836"/>
                </a:lnTo>
                <a:lnTo>
                  <a:pt x="129039" y="214751"/>
                </a:lnTo>
                <a:lnTo>
                  <a:pt x="141192" y="222869"/>
                </a:lnTo>
                <a:lnTo>
                  <a:pt x="145031" y="228531"/>
                </a:lnTo>
                <a:lnTo>
                  <a:pt x="228599" y="228345"/>
                </a:lnTo>
                <a:lnTo>
                  <a:pt x="220299" y="211836"/>
                </a:lnTo>
                <a:close/>
              </a:path>
            </a:pathLst>
          </a:custGeom>
          <a:solidFill>
            <a:srgbClr val="272423"/>
          </a:solidFill>
        </p:spPr>
        <p:txBody>
          <a:bodyPr wrap="square" lIns="0" tIns="0" rIns="0" bIns="0" rtlCol="0"/>
          <a:lstStyle/>
          <a:p>
            <a:endParaRPr/>
          </a:p>
        </p:txBody>
      </p:sp>
      <p:sp>
        <p:nvSpPr>
          <p:cNvPr id="15" name="object 15"/>
          <p:cNvSpPr/>
          <p:nvPr/>
        </p:nvSpPr>
        <p:spPr>
          <a:xfrm>
            <a:off x="1600200" y="5464175"/>
            <a:ext cx="9867900" cy="228600"/>
          </a:xfrm>
          <a:custGeom>
            <a:avLst/>
            <a:gdLst/>
            <a:ahLst/>
            <a:cxnLst/>
            <a:rect l="l" t="t" r="r" b="b"/>
            <a:pathLst>
              <a:path w="9867900" h="228600">
                <a:moveTo>
                  <a:pt x="38226" y="49656"/>
                </a:moveTo>
                <a:lnTo>
                  <a:pt x="23360" y="52625"/>
                </a:lnTo>
                <a:lnTo>
                  <a:pt x="11207" y="60737"/>
                </a:lnTo>
                <a:lnTo>
                  <a:pt x="3008" y="72802"/>
                </a:lnTo>
                <a:lnTo>
                  <a:pt x="0" y="87630"/>
                </a:lnTo>
                <a:lnTo>
                  <a:pt x="2968" y="102488"/>
                </a:lnTo>
                <a:lnTo>
                  <a:pt x="11080" y="114625"/>
                </a:lnTo>
                <a:lnTo>
                  <a:pt x="23145" y="122821"/>
                </a:lnTo>
                <a:lnTo>
                  <a:pt x="37973" y="125856"/>
                </a:lnTo>
                <a:lnTo>
                  <a:pt x="52895" y="122891"/>
                </a:lnTo>
                <a:lnTo>
                  <a:pt x="65023" y="114747"/>
                </a:lnTo>
                <a:lnTo>
                  <a:pt x="73247" y="102664"/>
                </a:lnTo>
                <a:lnTo>
                  <a:pt x="76326" y="87884"/>
                </a:lnTo>
                <a:lnTo>
                  <a:pt x="73338" y="73017"/>
                </a:lnTo>
                <a:lnTo>
                  <a:pt x="65182" y="60864"/>
                </a:lnTo>
                <a:lnTo>
                  <a:pt x="53074" y="52665"/>
                </a:lnTo>
                <a:lnTo>
                  <a:pt x="38226" y="49656"/>
                </a:lnTo>
                <a:close/>
              </a:path>
              <a:path w="9867900" h="228600">
                <a:moveTo>
                  <a:pt x="190754" y="50037"/>
                </a:moveTo>
                <a:lnTo>
                  <a:pt x="190626" y="50037"/>
                </a:lnTo>
                <a:lnTo>
                  <a:pt x="175833" y="53024"/>
                </a:lnTo>
                <a:lnTo>
                  <a:pt x="163718" y="61166"/>
                </a:lnTo>
                <a:lnTo>
                  <a:pt x="155533" y="73237"/>
                </a:lnTo>
                <a:lnTo>
                  <a:pt x="152526" y="88011"/>
                </a:lnTo>
                <a:lnTo>
                  <a:pt x="155442" y="102874"/>
                </a:lnTo>
                <a:lnTo>
                  <a:pt x="163560" y="115025"/>
                </a:lnTo>
                <a:lnTo>
                  <a:pt x="175654" y="123235"/>
                </a:lnTo>
                <a:lnTo>
                  <a:pt x="190500" y="126276"/>
                </a:lnTo>
                <a:lnTo>
                  <a:pt x="205366" y="123328"/>
                </a:lnTo>
                <a:lnTo>
                  <a:pt x="217519" y="115200"/>
                </a:lnTo>
                <a:lnTo>
                  <a:pt x="225718" y="103107"/>
                </a:lnTo>
                <a:lnTo>
                  <a:pt x="228726" y="88265"/>
                </a:lnTo>
                <a:lnTo>
                  <a:pt x="225811" y="73415"/>
                </a:lnTo>
                <a:lnTo>
                  <a:pt x="217693" y="61293"/>
                </a:lnTo>
                <a:lnTo>
                  <a:pt x="205599" y="53099"/>
                </a:lnTo>
                <a:lnTo>
                  <a:pt x="190754" y="50037"/>
                </a:lnTo>
                <a:close/>
              </a:path>
              <a:path w="9867900" h="228600">
                <a:moveTo>
                  <a:pt x="343281" y="50546"/>
                </a:moveTo>
                <a:lnTo>
                  <a:pt x="328304" y="53461"/>
                </a:lnTo>
                <a:lnTo>
                  <a:pt x="316182" y="61579"/>
                </a:lnTo>
                <a:lnTo>
                  <a:pt x="307988" y="73673"/>
                </a:lnTo>
                <a:lnTo>
                  <a:pt x="304926" y="88518"/>
                </a:lnTo>
                <a:lnTo>
                  <a:pt x="307913" y="103315"/>
                </a:lnTo>
                <a:lnTo>
                  <a:pt x="316055" y="115441"/>
                </a:lnTo>
                <a:lnTo>
                  <a:pt x="328126" y="123650"/>
                </a:lnTo>
                <a:lnTo>
                  <a:pt x="342900" y="126695"/>
                </a:lnTo>
                <a:lnTo>
                  <a:pt x="357876" y="123741"/>
                </a:lnTo>
                <a:lnTo>
                  <a:pt x="369998" y="115600"/>
                </a:lnTo>
                <a:lnTo>
                  <a:pt x="378192" y="103494"/>
                </a:lnTo>
                <a:lnTo>
                  <a:pt x="381254" y="88646"/>
                </a:lnTo>
                <a:lnTo>
                  <a:pt x="378267" y="73852"/>
                </a:lnTo>
                <a:lnTo>
                  <a:pt x="370125" y="61737"/>
                </a:lnTo>
                <a:lnTo>
                  <a:pt x="358054" y="53552"/>
                </a:lnTo>
                <a:lnTo>
                  <a:pt x="343281" y="50546"/>
                </a:lnTo>
                <a:close/>
              </a:path>
              <a:path w="9867900" h="228600">
                <a:moveTo>
                  <a:pt x="495681" y="50927"/>
                </a:moveTo>
                <a:lnTo>
                  <a:pt x="480814" y="53842"/>
                </a:lnTo>
                <a:lnTo>
                  <a:pt x="468661" y="61960"/>
                </a:lnTo>
                <a:lnTo>
                  <a:pt x="460462" y="74054"/>
                </a:lnTo>
                <a:lnTo>
                  <a:pt x="457454" y="88900"/>
                </a:lnTo>
                <a:lnTo>
                  <a:pt x="460369" y="103757"/>
                </a:lnTo>
                <a:lnTo>
                  <a:pt x="468487" y="115893"/>
                </a:lnTo>
                <a:lnTo>
                  <a:pt x="480581" y="124086"/>
                </a:lnTo>
                <a:lnTo>
                  <a:pt x="495426" y="127114"/>
                </a:lnTo>
                <a:lnTo>
                  <a:pt x="495554" y="127114"/>
                </a:lnTo>
                <a:lnTo>
                  <a:pt x="510347" y="124156"/>
                </a:lnTo>
                <a:lnTo>
                  <a:pt x="522462" y="116016"/>
                </a:lnTo>
                <a:lnTo>
                  <a:pt x="530647" y="103934"/>
                </a:lnTo>
                <a:lnTo>
                  <a:pt x="533654" y="89153"/>
                </a:lnTo>
                <a:lnTo>
                  <a:pt x="530738" y="74287"/>
                </a:lnTo>
                <a:lnTo>
                  <a:pt x="522620" y="62134"/>
                </a:lnTo>
                <a:lnTo>
                  <a:pt x="510526" y="53935"/>
                </a:lnTo>
                <a:lnTo>
                  <a:pt x="495681" y="50927"/>
                </a:lnTo>
                <a:close/>
              </a:path>
              <a:path w="9867900" h="228600">
                <a:moveTo>
                  <a:pt x="648207" y="51308"/>
                </a:moveTo>
                <a:lnTo>
                  <a:pt x="633285" y="54294"/>
                </a:lnTo>
                <a:lnTo>
                  <a:pt x="621157" y="62436"/>
                </a:lnTo>
                <a:lnTo>
                  <a:pt x="612933" y="74507"/>
                </a:lnTo>
                <a:lnTo>
                  <a:pt x="609854" y="89281"/>
                </a:lnTo>
                <a:lnTo>
                  <a:pt x="612842" y="104144"/>
                </a:lnTo>
                <a:lnTo>
                  <a:pt x="620998" y="116293"/>
                </a:lnTo>
                <a:lnTo>
                  <a:pt x="633106" y="124499"/>
                </a:lnTo>
                <a:lnTo>
                  <a:pt x="647954" y="127533"/>
                </a:lnTo>
                <a:lnTo>
                  <a:pt x="662820" y="124587"/>
                </a:lnTo>
                <a:lnTo>
                  <a:pt x="674973" y="116463"/>
                </a:lnTo>
                <a:lnTo>
                  <a:pt x="683172" y="104375"/>
                </a:lnTo>
                <a:lnTo>
                  <a:pt x="686181" y="89534"/>
                </a:lnTo>
                <a:lnTo>
                  <a:pt x="683194" y="74685"/>
                </a:lnTo>
                <a:lnTo>
                  <a:pt x="675052" y="62563"/>
                </a:lnTo>
                <a:lnTo>
                  <a:pt x="662981" y="54369"/>
                </a:lnTo>
                <a:lnTo>
                  <a:pt x="648207" y="51308"/>
                </a:lnTo>
                <a:close/>
              </a:path>
              <a:path w="9867900" h="228600">
                <a:moveTo>
                  <a:pt x="800607" y="51815"/>
                </a:moveTo>
                <a:lnTo>
                  <a:pt x="785741" y="54731"/>
                </a:lnTo>
                <a:lnTo>
                  <a:pt x="773588" y="62849"/>
                </a:lnTo>
                <a:lnTo>
                  <a:pt x="765389" y="74943"/>
                </a:lnTo>
                <a:lnTo>
                  <a:pt x="762381" y="89788"/>
                </a:lnTo>
                <a:lnTo>
                  <a:pt x="765349" y="104585"/>
                </a:lnTo>
                <a:lnTo>
                  <a:pt x="773461" y="116709"/>
                </a:lnTo>
                <a:lnTo>
                  <a:pt x="785526" y="124914"/>
                </a:lnTo>
                <a:lnTo>
                  <a:pt x="800354" y="127952"/>
                </a:lnTo>
                <a:lnTo>
                  <a:pt x="815276" y="125000"/>
                </a:lnTo>
                <a:lnTo>
                  <a:pt x="827404" y="116863"/>
                </a:lnTo>
                <a:lnTo>
                  <a:pt x="835628" y="104762"/>
                </a:lnTo>
                <a:lnTo>
                  <a:pt x="838707" y="89915"/>
                </a:lnTo>
                <a:lnTo>
                  <a:pt x="835719" y="75122"/>
                </a:lnTo>
                <a:lnTo>
                  <a:pt x="827563" y="63007"/>
                </a:lnTo>
                <a:lnTo>
                  <a:pt x="815455" y="54822"/>
                </a:lnTo>
                <a:lnTo>
                  <a:pt x="800607" y="51815"/>
                </a:lnTo>
                <a:close/>
              </a:path>
              <a:path w="9867900" h="228600">
                <a:moveTo>
                  <a:pt x="953135" y="52196"/>
                </a:moveTo>
                <a:lnTo>
                  <a:pt x="953007" y="52196"/>
                </a:lnTo>
                <a:lnTo>
                  <a:pt x="938214" y="55112"/>
                </a:lnTo>
                <a:lnTo>
                  <a:pt x="926099" y="63230"/>
                </a:lnTo>
                <a:lnTo>
                  <a:pt x="917914" y="75324"/>
                </a:lnTo>
                <a:lnTo>
                  <a:pt x="914907" y="90169"/>
                </a:lnTo>
                <a:lnTo>
                  <a:pt x="917823" y="105026"/>
                </a:lnTo>
                <a:lnTo>
                  <a:pt x="925941" y="117159"/>
                </a:lnTo>
                <a:lnTo>
                  <a:pt x="938035" y="125351"/>
                </a:lnTo>
                <a:lnTo>
                  <a:pt x="952881" y="128384"/>
                </a:lnTo>
                <a:lnTo>
                  <a:pt x="967747" y="125421"/>
                </a:lnTo>
                <a:lnTo>
                  <a:pt x="979900" y="117281"/>
                </a:lnTo>
                <a:lnTo>
                  <a:pt x="988099" y="105202"/>
                </a:lnTo>
                <a:lnTo>
                  <a:pt x="991107" y="90424"/>
                </a:lnTo>
                <a:lnTo>
                  <a:pt x="988192" y="75557"/>
                </a:lnTo>
                <a:lnTo>
                  <a:pt x="980074" y="63404"/>
                </a:lnTo>
                <a:lnTo>
                  <a:pt x="967980" y="55205"/>
                </a:lnTo>
                <a:lnTo>
                  <a:pt x="953135" y="52196"/>
                </a:lnTo>
                <a:close/>
              </a:path>
              <a:path w="9867900" h="228600">
                <a:moveTo>
                  <a:pt x="1105662" y="52578"/>
                </a:moveTo>
                <a:lnTo>
                  <a:pt x="1090685" y="55564"/>
                </a:lnTo>
                <a:lnTo>
                  <a:pt x="1078563" y="63706"/>
                </a:lnTo>
                <a:lnTo>
                  <a:pt x="1070369" y="75777"/>
                </a:lnTo>
                <a:lnTo>
                  <a:pt x="1067308" y="90550"/>
                </a:lnTo>
                <a:lnTo>
                  <a:pt x="1070294" y="105412"/>
                </a:lnTo>
                <a:lnTo>
                  <a:pt x="1078436" y="117559"/>
                </a:lnTo>
                <a:lnTo>
                  <a:pt x="1090507" y="125764"/>
                </a:lnTo>
                <a:lnTo>
                  <a:pt x="1105281" y="128803"/>
                </a:lnTo>
                <a:lnTo>
                  <a:pt x="1120257" y="125852"/>
                </a:lnTo>
                <a:lnTo>
                  <a:pt x="1132379" y="117728"/>
                </a:lnTo>
                <a:lnTo>
                  <a:pt x="1140573" y="105643"/>
                </a:lnTo>
                <a:lnTo>
                  <a:pt x="1143635" y="90805"/>
                </a:lnTo>
                <a:lnTo>
                  <a:pt x="1140648" y="75955"/>
                </a:lnTo>
                <a:lnTo>
                  <a:pt x="1132506" y="63833"/>
                </a:lnTo>
                <a:lnTo>
                  <a:pt x="1120435" y="55639"/>
                </a:lnTo>
                <a:lnTo>
                  <a:pt x="1105662" y="52578"/>
                </a:lnTo>
                <a:close/>
              </a:path>
              <a:path w="9867900" h="228600">
                <a:moveTo>
                  <a:pt x="1258062" y="52959"/>
                </a:moveTo>
                <a:lnTo>
                  <a:pt x="1243195" y="55947"/>
                </a:lnTo>
                <a:lnTo>
                  <a:pt x="1231042" y="64103"/>
                </a:lnTo>
                <a:lnTo>
                  <a:pt x="1222843" y="76211"/>
                </a:lnTo>
                <a:lnTo>
                  <a:pt x="1219835" y="91059"/>
                </a:lnTo>
                <a:lnTo>
                  <a:pt x="1222750" y="105853"/>
                </a:lnTo>
                <a:lnTo>
                  <a:pt x="1230868" y="117975"/>
                </a:lnTo>
                <a:lnTo>
                  <a:pt x="1242962" y="126179"/>
                </a:lnTo>
                <a:lnTo>
                  <a:pt x="1257808" y="129222"/>
                </a:lnTo>
                <a:lnTo>
                  <a:pt x="1257935" y="129222"/>
                </a:lnTo>
                <a:lnTo>
                  <a:pt x="1272728" y="126265"/>
                </a:lnTo>
                <a:lnTo>
                  <a:pt x="1284843" y="118129"/>
                </a:lnTo>
                <a:lnTo>
                  <a:pt x="1293028" y="106030"/>
                </a:lnTo>
                <a:lnTo>
                  <a:pt x="1296035" y="91186"/>
                </a:lnTo>
                <a:lnTo>
                  <a:pt x="1293119" y="76390"/>
                </a:lnTo>
                <a:lnTo>
                  <a:pt x="1285001" y="64262"/>
                </a:lnTo>
                <a:lnTo>
                  <a:pt x="1272907" y="56038"/>
                </a:lnTo>
                <a:lnTo>
                  <a:pt x="1258062" y="52959"/>
                </a:lnTo>
                <a:close/>
              </a:path>
              <a:path w="9867900" h="228600">
                <a:moveTo>
                  <a:pt x="1410589" y="53466"/>
                </a:moveTo>
                <a:lnTo>
                  <a:pt x="1395612" y="56382"/>
                </a:lnTo>
                <a:lnTo>
                  <a:pt x="1383490" y="64500"/>
                </a:lnTo>
                <a:lnTo>
                  <a:pt x="1375296" y="76594"/>
                </a:lnTo>
                <a:lnTo>
                  <a:pt x="1372235" y="91440"/>
                </a:lnTo>
                <a:lnTo>
                  <a:pt x="1375223" y="106294"/>
                </a:lnTo>
                <a:lnTo>
                  <a:pt x="1383379" y="118422"/>
                </a:lnTo>
                <a:lnTo>
                  <a:pt x="1395487" y="126610"/>
                </a:lnTo>
                <a:lnTo>
                  <a:pt x="1410335" y="129641"/>
                </a:lnTo>
                <a:lnTo>
                  <a:pt x="1425184" y="126685"/>
                </a:lnTo>
                <a:lnTo>
                  <a:pt x="1437306" y="118549"/>
                </a:lnTo>
                <a:lnTo>
                  <a:pt x="1445500" y="106472"/>
                </a:lnTo>
                <a:lnTo>
                  <a:pt x="1448562" y="91693"/>
                </a:lnTo>
                <a:lnTo>
                  <a:pt x="1445575" y="76827"/>
                </a:lnTo>
                <a:lnTo>
                  <a:pt x="1437433" y="64674"/>
                </a:lnTo>
                <a:lnTo>
                  <a:pt x="1425362" y="56475"/>
                </a:lnTo>
                <a:lnTo>
                  <a:pt x="1410589" y="53466"/>
                </a:lnTo>
                <a:close/>
              </a:path>
              <a:path w="9867900" h="228600">
                <a:moveTo>
                  <a:pt x="1562989" y="53847"/>
                </a:moveTo>
                <a:lnTo>
                  <a:pt x="1548122" y="56834"/>
                </a:lnTo>
                <a:lnTo>
                  <a:pt x="1535969" y="64976"/>
                </a:lnTo>
                <a:lnTo>
                  <a:pt x="1527770" y="77047"/>
                </a:lnTo>
                <a:lnTo>
                  <a:pt x="1524762" y="91821"/>
                </a:lnTo>
                <a:lnTo>
                  <a:pt x="1527677" y="106682"/>
                </a:lnTo>
                <a:lnTo>
                  <a:pt x="1535795" y="118827"/>
                </a:lnTo>
                <a:lnTo>
                  <a:pt x="1547889" y="127028"/>
                </a:lnTo>
                <a:lnTo>
                  <a:pt x="1562735" y="130060"/>
                </a:lnTo>
                <a:lnTo>
                  <a:pt x="1577657" y="127116"/>
                </a:lnTo>
                <a:lnTo>
                  <a:pt x="1589785" y="118997"/>
                </a:lnTo>
                <a:lnTo>
                  <a:pt x="1598009" y="106913"/>
                </a:lnTo>
                <a:lnTo>
                  <a:pt x="1601089" y="92075"/>
                </a:lnTo>
                <a:lnTo>
                  <a:pt x="1598100" y="77225"/>
                </a:lnTo>
                <a:lnTo>
                  <a:pt x="1589944" y="65103"/>
                </a:lnTo>
                <a:lnTo>
                  <a:pt x="1577836" y="56909"/>
                </a:lnTo>
                <a:lnTo>
                  <a:pt x="1562989" y="53847"/>
                </a:lnTo>
                <a:close/>
              </a:path>
              <a:path w="9867900" h="228600">
                <a:moveTo>
                  <a:pt x="1715515" y="54228"/>
                </a:moveTo>
                <a:lnTo>
                  <a:pt x="1700595" y="57217"/>
                </a:lnTo>
                <a:lnTo>
                  <a:pt x="1688480" y="65373"/>
                </a:lnTo>
                <a:lnTo>
                  <a:pt x="1680295" y="77481"/>
                </a:lnTo>
                <a:lnTo>
                  <a:pt x="1677289" y="92328"/>
                </a:lnTo>
                <a:lnTo>
                  <a:pt x="1680204" y="107123"/>
                </a:lnTo>
                <a:lnTo>
                  <a:pt x="1688322" y="119243"/>
                </a:lnTo>
                <a:lnTo>
                  <a:pt x="1700416" y="127444"/>
                </a:lnTo>
                <a:lnTo>
                  <a:pt x="1715262" y="130479"/>
                </a:lnTo>
                <a:lnTo>
                  <a:pt x="1730128" y="127530"/>
                </a:lnTo>
                <a:lnTo>
                  <a:pt x="1742281" y="119397"/>
                </a:lnTo>
                <a:lnTo>
                  <a:pt x="1750480" y="107300"/>
                </a:lnTo>
                <a:lnTo>
                  <a:pt x="1753489" y="92456"/>
                </a:lnTo>
                <a:lnTo>
                  <a:pt x="1750573" y="77660"/>
                </a:lnTo>
                <a:lnTo>
                  <a:pt x="1742455" y="65531"/>
                </a:lnTo>
                <a:lnTo>
                  <a:pt x="1730361" y="57308"/>
                </a:lnTo>
                <a:lnTo>
                  <a:pt x="1715515" y="54228"/>
                </a:lnTo>
                <a:close/>
              </a:path>
              <a:path w="9867900" h="228600">
                <a:moveTo>
                  <a:pt x="1868042" y="54737"/>
                </a:moveTo>
                <a:lnTo>
                  <a:pt x="1853066" y="57652"/>
                </a:lnTo>
                <a:lnTo>
                  <a:pt x="1840944" y="65770"/>
                </a:lnTo>
                <a:lnTo>
                  <a:pt x="1832750" y="77864"/>
                </a:lnTo>
                <a:lnTo>
                  <a:pt x="1829689" y="92709"/>
                </a:lnTo>
                <a:lnTo>
                  <a:pt x="1832675" y="107563"/>
                </a:lnTo>
                <a:lnTo>
                  <a:pt x="1840817" y="119691"/>
                </a:lnTo>
                <a:lnTo>
                  <a:pt x="1852888" y="127875"/>
                </a:lnTo>
                <a:lnTo>
                  <a:pt x="1867662" y="130898"/>
                </a:lnTo>
                <a:lnTo>
                  <a:pt x="1882638" y="127945"/>
                </a:lnTo>
                <a:lnTo>
                  <a:pt x="1894760" y="119813"/>
                </a:lnTo>
                <a:lnTo>
                  <a:pt x="1902954" y="107740"/>
                </a:lnTo>
                <a:lnTo>
                  <a:pt x="1906015" y="92963"/>
                </a:lnTo>
                <a:lnTo>
                  <a:pt x="1903029" y="78097"/>
                </a:lnTo>
                <a:lnTo>
                  <a:pt x="1894887" y="65944"/>
                </a:lnTo>
                <a:lnTo>
                  <a:pt x="1882816" y="57745"/>
                </a:lnTo>
                <a:lnTo>
                  <a:pt x="1868042" y="54737"/>
                </a:lnTo>
                <a:close/>
              </a:path>
              <a:path w="9867900" h="228600">
                <a:moveTo>
                  <a:pt x="2020442" y="55118"/>
                </a:moveTo>
                <a:lnTo>
                  <a:pt x="2005576" y="58104"/>
                </a:lnTo>
                <a:lnTo>
                  <a:pt x="1993423" y="66246"/>
                </a:lnTo>
                <a:lnTo>
                  <a:pt x="1985224" y="78317"/>
                </a:lnTo>
                <a:lnTo>
                  <a:pt x="1982215" y="93090"/>
                </a:lnTo>
                <a:lnTo>
                  <a:pt x="1985131" y="107950"/>
                </a:lnTo>
                <a:lnTo>
                  <a:pt x="1993249" y="120092"/>
                </a:lnTo>
                <a:lnTo>
                  <a:pt x="2005343" y="128293"/>
                </a:lnTo>
                <a:lnTo>
                  <a:pt x="2020189" y="131330"/>
                </a:lnTo>
                <a:lnTo>
                  <a:pt x="2035109" y="128381"/>
                </a:lnTo>
                <a:lnTo>
                  <a:pt x="2047224" y="120262"/>
                </a:lnTo>
                <a:lnTo>
                  <a:pt x="2055409" y="108181"/>
                </a:lnTo>
                <a:lnTo>
                  <a:pt x="2058415" y="93344"/>
                </a:lnTo>
                <a:lnTo>
                  <a:pt x="2055500" y="78495"/>
                </a:lnTo>
                <a:lnTo>
                  <a:pt x="2047382" y="66373"/>
                </a:lnTo>
                <a:lnTo>
                  <a:pt x="2035288" y="58179"/>
                </a:lnTo>
                <a:lnTo>
                  <a:pt x="2020442" y="55118"/>
                </a:lnTo>
                <a:close/>
              </a:path>
              <a:path w="9867900" h="228600">
                <a:moveTo>
                  <a:pt x="2172970" y="55499"/>
                </a:moveTo>
                <a:lnTo>
                  <a:pt x="2172842" y="55499"/>
                </a:lnTo>
                <a:lnTo>
                  <a:pt x="2157993" y="58487"/>
                </a:lnTo>
                <a:lnTo>
                  <a:pt x="2145871" y="66643"/>
                </a:lnTo>
                <a:lnTo>
                  <a:pt x="2137677" y="78751"/>
                </a:lnTo>
                <a:lnTo>
                  <a:pt x="2134616" y="93599"/>
                </a:lnTo>
                <a:lnTo>
                  <a:pt x="2137602" y="108391"/>
                </a:lnTo>
                <a:lnTo>
                  <a:pt x="2145744" y="120508"/>
                </a:lnTo>
                <a:lnTo>
                  <a:pt x="2157815" y="128708"/>
                </a:lnTo>
                <a:lnTo>
                  <a:pt x="2172589" y="131749"/>
                </a:lnTo>
                <a:lnTo>
                  <a:pt x="2187565" y="128794"/>
                </a:lnTo>
                <a:lnTo>
                  <a:pt x="2199687" y="120662"/>
                </a:lnTo>
                <a:lnTo>
                  <a:pt x="2207881" y="108568"/>
                </a:lnTo>
                <a:lnTo>
                  <a:pt x="2210942" y="93725"/>
                </a:lnTo>
                <a:lnTo>
                  <a:pt x="2207956" y="78930"/>
                </a:lnTo>
                <a:lnTo>
                  <a:pt x="2199814" y="66801"/>
                </a:lnTo>
                <a:lnTo>
                  <a:pt x="2187743" y="58578"/>
                </a:lnTo>
                <a:lnTo>
                  <a:pt x="2172970" y="55499"/>
                </a:lnTo>
                <a:close/>
              </a:path>
              <a:path w="9867900" h="228600">
                <a:moveTo>
                  <a:pt x="2325370" y="56006"/>
                </a:moveTo>
                <a:lnTo>
                  <a:pt x="2310503" y="58922"/>
                </a:lnTo>
                <a:lnTo>
                  <a:pt x="2298350" y="67040"/>
                </a:lnTo>
                <a:lnTo>
                  <a:pt x="2290151" y="79134"/>
                </a:lnTo>
                <a:lnTo>
                  <a:pt x="2287142" y="93980"/>
                </a:lnTo>
                <a:lnTo>
                  <a:pt x="2290058" y="108832"/>
                </a:lnTo>
                <a:lnTo>
                  <a:pt x="2298176" y="120956"/>
                </a:lnTo>
                <a:lnTo>
                  <a:pt x="2310270" y="129139"/>
                </a:lnTo>
                <a:lnTo>
                  <a:pt x="2325116" y="132168"/>
                </a:lnTo>
                <a:lnTo>
                  <a:pt x="2340038" y="129209"/>
                </a:lnTo>
                <a:lnTo>
                  <a:pt x="2352167" y="121078"/>
                </a:lnTo>
                <a:lnTo>
                  <a:pt x="2360390" y="109008"/>
                </a:lnTo>
                <a:lnTo>
                  <a:pt x="2363470" y="94234"/>
                </a:lnTo>
                <a:lnTo>
                  <a:pt x="2360481" y="79367"/>
                </a:lnTo>
                <a:lnTo>
                  <a:pt x="2352325" y="67214"/>
                </a:lnTo>
                <a:lnTo>
                  <a:pt x="2340217" y="59015"/>
                </a:lnTo>
                <a:lnTo>
                  <a:pt x="2325370" y="56006"/>
                </a:lnTo>
                <a:close/>
              </a:path>
              <a:path w="9867900" h="228600">
                <a:moveTo>
                  <a:pt x="2477897" y="56387"/>
                </a:moveTo>
                <a:lnTo>
                  <a:pt x="2462976" y="59356"/>
                </a:lnTo>
                <a:lnTo>
                  <a:pt x="2450861" y="67468"/>
                </a:lnTo>
                <a:lnTo>
                  <a:pt x="2442676" y="79533"/>
                </a:lnTo>
                <a:lnTo>
                  <a:pt x="2439670" y="94361"/>
                </a:lnTo>
                <a:lnTo>
                  <a:pt x="2442585" y="109219"/>
                </a:lnTo>
                <a:lnTo>
                  <a:pt x="2450703" y="121356"/>
                </a:lnTo>
                <a:lnTo>
                  <a:pt x="2462797" y="129552"/>
                </a:lnTo>
                <a:lnTo>
                  <a:pt x="2477642" y="132587"/>
                </a:lnTo>
                <a:lnTo>
                  <a:pt x="2492509" y="129646"/>
                </a:lnTo>
                <a:lnTo>
                  <a:pt x="2504662" y="121531"/>
                </a:lnTo>
                <a:lnTo>
                  <a:pt x="2512861" y="109451"/>
                </a:lnTo>
                <a:lnTo>
                  <a:pt x="2515870" y="94615"/>
                </a:lnTo>
                <a:lnTo>
                  <a:pt x="2512954" y="79748"/>
                </a:lnTo>
                <a:lnTo>
                  <a:pt x="2504836" y="67595"/>
                </a:lnTo>
                <a:lnTo>
                  <a:pt x="2492742" y="59396"/>
                </a:lnTo>
                <a:lnTo>
                  <a:pt x="2477897" y="56387"/>
                </a:lnTo>
                <a:close/>
              </a:path>
              <a:path w="9867900" h="228600">
                <a:moveTo>
                  <a:pt x="2630424" y="56768"/>
                </a:moveTo>
                <a:lnTo>
                  <a:pt x="2615447" y="59755"/>
                </a:lnTo>
                <a:lnTo>
                  <a:pt x="2603325" y="67897"/>
                </a:lnTo>
                <a:lnTo>
                  <a:pt x="2595131" y="79968"/>
                </a:lnTo>
                <a:lnTo>
                  <a:pt x="2592070" y="94741"/>
                </a:lnTo>
                <a:lnTo>
                  <a:pt x="2595056" y="109605"/>
                </a:lnTo>
                <a:lnTo>
                  <a:pt x="2603198" y="121756"/>
                </a:lnTo>
                <a:lnTo>
                  <a:pt x="2615269" y="129966"/>
                </a:lnTo>
                <a:lnTo>
                  <a:pt x="2630042" y="133007"/>
                </a:lnTo>
                <a:lnTo>
                  <a:pt x="2630170" y="133007"/>
                </a:lnTo>
                <a:lnTo>
                  <a:pt x="2645019" y="130059"/>
                </a:lnTo>
                <a:lnTo>
                  <a:pt x="2657141" y="121931"/>
                </a:lnTo>
                <a:lnTo>
                  <a:pt x="2665335" y="109838"/>
                </a:lnTo>
                <a:lnTo>
                  <a:pt x="2668397" y="94996"/>
                </a:lnTo>
                <a:lnTo>
                  <a:pt x="2665410" y="80146"/>
                </a:lnTo>
                <a:lnTo>
                  <a:pt x="2657268" y="68024"/>
                </a:lnTo>
                <a:lnTo>
                  <a:pt x="2645197" y="59830"/>
                </a:lnTo>
                <a:lnTo>
                  <a:pt x="2630424" y="56768"/>
                </a:lnTo>
                <a:close/>
              </a:path>
              <a:path w="9867900" h="228600">
                <a:moveTo>
                  <a:pt x="2782824" y="57277"/>
                </a:moveTo>
                <a:lnTo>
                  <a:pt x="2767957" y="60192"/>
                </a:lnTo>
                <a:lnTo>
                  <a:pt x="2755804" y="68310"/>
                </a:lnTo>
                <a:lnTo>
                  <a:pt x="2747605" y="80404"/>
                </a:lnTo>
                <a:lnTo>
                  <a:pt x="2744597" y="95250"/>
                </a:lnTo>
                <a:lnTo>
                  <a:pt x="2747512" y="110048"/>
                </a:lnTo>
                <a:lnTo>
                  <a:pt x="2755630" y="122177"/>
                </a:lnTo>
                <a:lnTo>
                  <a:pt x="2767724" y="130386"/>
                </a:lnTo>
                <a:lnTo>
                  <a:pt x="2782570" y="133426"/>
                </a:lnTo>
                <a:lnTo>
                  <a:pt x="2797436" y="130472"/>
                </a:lnTo>
                <a:lnTo>
                  <a:pt x="2809589" y="122331"/>
                </a:lnTo>
                <a:lnTo>
                  <a:pt x="2817788" y="110225"/>
                </a:lnTo>
                <a:lnTo>
                  <a:pt x="2820797" y="95377"/>
                </a:lnTo>
                <a:lnTo>
                  <a:pt x="2817881" y="80583"/>
                </a:lnTo>
                <a:lnTo>
                  <a:pt x="2809763" y="68468"/>
                </a:lnTo>
                <a:lnTo>
                  <a:pt x="2797669" y="60283"/>
                </a:lnTo>
                <a:lnTo>
                  <a:pt x="2782824" y="57277"/>
                </a:lnTo>
                <a:close/>
              </a:path>
              <a:path w="9867900" h="228600">
                <a:moveTo>
                  <a:pt x="2935351" y="57658"/>
                </a:moveTo>
                <a:lnTo>
                  <a:pt x="2920374" y="60573"/>
                </a:lnTo>
                <a:lnTo>
                  <a:pt x="2908252" y="68691"/>
                </a:lnTo>
                <a:lnTo>
                  <a:pt x="2900058" y="80785"/>
                </a:lnTo>
                <a:lnTo>
                  <a:pt x="2896997" y="95631"/>
                </a:lnTo>
                <a:lnTo>
                  <a:pt x="2899983" y="110488"/>
                </a:lnTo>
                <a:lnTo>
                  <a:pt x="2908125" y="122624"/>
                </a:lnTo>
                <a:lnTo>
                  <a:pt x="2920196" y="130817"/>
                </a:lnTo>
                <a:lnTo>
                  <a:pt x="2934970" y="133845"/>
                </a:lnTo>
                <a:lnTo>
                  <a:pt x="2949946" y="130887"/>
                </a:lnTo>
                <a:lnTo>
                  <a:pt x="2962068" y="122747"/>
                </a:lnTo>
                <a:lnTo>
                  <a:pt x="2970262" y="110665"/>
                </a:lnTo>
                <a:lnTo>
                  <a:pt x="2973324" y="95884"/>
                </a:lnTo>
                <a:lnTo>
                  <a:pt x="2970337" y="81018"/>
                </a:lnTo>
                <a:lnTo>
                  <a:pt x="2962195" y="68865"/>
                </a:lnTo>
                <a:lnTo>
                  <a:pt x="2950124" y="60666"/>
                </a:lnTo>
                <a:lnTo>
                  <a:pt x="2935351" y="57658"/>
                </a:lnTo>
                <a:close/>
              </a:path>
              <a:path w="9867900" h="228600">
                <a:moveTo>
                  <a:pt x="3087751" y="58038"/>
                </a:moveTo>
                <a:lnTo>
                  <a:pt x="3072884" y="61025"/>
                </a:lnTo>
                <a:lnTo>
                  <a:pt x="3060731" y="69167"/>
                </a:lnTo>
                <a:lnTo>
                  <a:pt x="3052532" y="81238"/>
                </a:lnTo>
                <a:lnTo>
                  <a:pt x="3049524" y="96012"/>
                </a:lnTo>
                <a:lnTo>
                  <a:pt x="3052439" y="110875"/>
                </a:lnTo>
                <a:lnTo>
                  <a:pt x="3060557" y="123024"/>
                </a:lnTo>
                <a:lnTo>
                  <a:pt x="3072651" y="131230"/>
                </a:lnTo>
                <a:lnTo>
                  <a:pt x="3087497" y="134264"/>
                </a:lnTo>
                <a:lnTo>
                  <a:pt x="3102417" y="131318"/>
                </a:lnTo>
                <a:lnTo>
                  <a:pt x="3114532" y="123194"/>
                </a:lnTo>
                <a:lnTo>
                  <a:pt x="3122717" y="111106"/>
                </a:lnTo>
                <a:lnTo>
                  <a:pt x="3125724" y="96265"/>
                </a:lnTo>
                <a:lnTo>
                  <a:pt x="3122808" y="81416"/>
                </a:lnTo>
                <a:lnTo>
                  <a:pt x="3114690" y="69294"/>
                </a:lnTo>
                <a:lnTo>
                  <a:pt x="3102596" y="61100"/>
                </a:lnTo>
                <a:lnTo>
                  <a:pt x="3087751" y="58038"/>
                </a:lnTo>
                <a:close/>
              </a:path>
              <a:path w="9867900" h="228600">
                <a:moveTo>
                  <a:pt x="3240278" y="58546"/>
                </a:moveTo>
                <a:lnTo>
                  <a:pt x="3225355" y="61462"/>
                </a:lnTo>
                <a:lnTo>
                  <a:pt x="3213227" y="69580"/>
                </a:lnTo>
                <a:lnTo>
                  <a:pt x="3205003" y="81674"/>
                </a:lnTo>
                <a:lnTo>
                  <a:pt x="3201924" y="96519"/>
                </a:lnTo>
                <a:lnTo>
                  <a:pt x="3204912" y="111316"/>
                </a:lnTo>
                <a:lnTo>
                  <a:pt x="3213068" y="123442"/>
                </a:lnTo>
                <a:lnTo>
                  <a:pt x="3225176" y="131651"/>
                </a:lnTo>
                <a:lnTo>
                  <a:pt x="3240024" y="134696"/>
                </a:lnTo>
                <a:lnTo>
                  <a:pt x="3254890" y="131737"/>
                </a:lnTo>
                <a:lnTo>
                  <a:pt x="3267043" y="123596"/>
                </a:lnTo>
                <a:lnTo>
                  <a:pt x="3275242" y="111493"/>
                </a:lnTo>
                <a:lnTo>
                  <a:pt x="3278251" y="96647"/>
                </a:lnTo>
                <a:lnTo>
                  <a:pt x="3275335" y="81853"/>
                </a:lnTo>
                <a:lnTo>
                  <a:pt x="3267217" y="69738"/>
                </a:lnTo>
                <a:lnTo>
                  <a:pt x="3255123" y="61553"/>
                </a:lnTo>
                <a:lnTo>
                  <a:pt x="3240278" y="58546"/>
                </a:lnTo>
                <a:close/>
              </a:path>
              <a:path w="9867900" h="228600">
                <a:moveTo>
                  <a:pt x="3392804" y="58928"/>
                </a:moveTo>
                <a:lnTo>
                  <a:pt x="3377828" y="61843"/>
                </a:lnTo>
                <a:lnTo>
                  <a:pt x="3365706" y="69961"/>
                </a:lnTo>
                <a:lnTo>
                  <a:pt x="3357512" y="82055"/>
                </a:lnTo>
                <a:lnTo>
                  <a:pt x="3354451" y="96900"/>
                </a:lnTo>
                <a:lnTo>
                  <a:pt x="3357437" y="111757"/>
                </a:lnTo>
                <a:lnTo>
                  <a:pt x="3365579" y="123890"/>
                </a:lnTo>
                <a:lnTo>
                  <a:pt x="3377650" y="132082"/>
                </a:lnTo>
                <a:lnTo>
                  <a:pt x="3392424" y="135115"/>
                </a:lnTo>
                <a:lnTo>
                  <a:pt x="3407400" y="132152"/>
                </a:lnTo>
                <a:lnTo>
                  <a:pt x="3419522" y="124012"/>
                </a:lnTo>
                <a:lnTo>
                  <a:pt x="3427716" y="111933"/>
                </a:lnTo>
                <a:lnTo>
                  <a:pt x="3430778" y="97155"/>
                </a:lnTo>
                <a:lnTo>
                  <a:pt x="3427791" y="82288"/>
                </a:lnTo>
                <a:lnTo>
                  <a:pt x="3419649" y="70135"/>
                </a:lnTo>
                <a:lnTo>
                  <a:pt x="3407578" y="61936"/>
                </a:lnTo>
                <a:lnTo>
                  <a:pt x="3392804" y="58928"/>
                </a:lnTo>
                <a:close/>
              </a:path>
              <a:path w="9867900" h="228600">
                <a:moveTo>
                  <a:pt x="3545204" y="59309"/>
                </a:moveTo>
                <a:lnTo>
                  <a:pt x="3530338" y="62295"/>
                </a:lnTo>
                <a:lnTo>
                  <a:pt x="3518185" y="70437"/>
                </a:lnTo>
                <a:lnTo>
                  <a:pt x="3509986" y="82508"/>
                </a:lnTo>
                <a:lnTo>
                  <a:pt x="3506978" y="97281"/>
                </a:lnTo>
                <a:lnTo>
                  <a:pt x="3509893" y="112143"/>
                </a:lnTo>
                <a:lnTo>
                  <a:pt x="3518011" y="124290"/>
                </a:lnTo>
                <a:lnTo>
                  <a:pt x="3530105" y="132495"/>
                </a:lnTo>
                <a:lnTo>
                  <a:pt x="3544951" y="135534"/>
                </a:lnTo>
                <a:lnTo>
                  <a:pt x="3559817" y="132583"/>
                </a:lnTo>
                <a:lnTo>
                  <a:pt x="3571970" y="124459"/>
                </a:lnTo>
                <a:lnTo>
                  <a:pt x="3580169" y="112374"/>
                </a:lnTo>
                <a:lnTo>
                  <a:pt x="3583178" y="97536"/>
                </a:lnTo>
                <a:lnTo>
                  <a:pt x="3580262" y="82686"/>
                </a:lnTo>
                <a:lnTo>
                  <a:pt x="3572144" y="70564"/>
                </a:lnTo>
                <a:lnTo>
                  <a:pt x="3560050" y="62370"/>
                </a:lnTo>
                <a:lnTo>
                  <a:pt x="3545204" y="59309"/>
                </a:lnTo>
                <a:close/>
              </a:path>
              <a:path w="9867900" h="228600">
                <a:moveTo>
                  <a:pt x="3697604" y="59690"/>
                </a:moveTo>
                <a:lnTo>
                  <a:pt x="3682755" y="62678"/>
                </a:lnTo>
                <a:lnTo>
                  <a:pt x="3670633" y="70834"/>
                </a:lnTo>
                <a:lnTo>
                  <a:pt x="3662439" y="82942"/>
                </a:lnTo>
                <a:lnTo>
                  <a:pt x="3659378" y="97790"/>
                </a:lnTo>
                <a:lnTo>
                  <a:pt x="3662364" y="112584"/>
                </a:lnTo>
                <a:lnTo>
                  <a:pt x="3670506" y="124706"/>
                </a:lnTo>
                <a:lnTo>
                  <a:pt x="3682577" y="132910"/>
                </a:lnTo>
                <a:lnTo>
                  <a:pt x="3697351" y="135953"/>
                </a:lnTo>
                <a:lnTo>
                  <a:pt x="3712327" y="133001"/>
                </a:lnTo>
                <a:lnTo>
                  <a:pt x="3724449" y="124864"/>
                </a:lnTo>
                <a:lnTo>
                  <a:pt x="3732643" y="112763"/>
                </a:lnTo>
                <a:lnTo>
                  <a:pt x="3735704" y="97916"/>
                </a:lnTo>
                <a:lnTo>
                  <a:pt x="3732718" y="83123"/>
                </a:lnTo>
                <a:lnTo>
                  <a:pt x="3724576" y="71008"/>
                </a:lnTo>
                <a:lnTo>
                  <a:pt x="3712505" y="62823"/>
                </a:lnTo>
                <a:lnTo>
                  <a:pt x="3697732" y="59816"/>
                </a:lnTo>
                <a:lnTo>
                  <a:pt x="3697604" y="59690"/>
                </a:lnTo>
                <a:close/>
              </a:path>
              <a:path w="9867900" h="228600">
                <a:moveTo>
                  <a:pt x="3850132" y="60197"/>
                </a:moveTo>
                <a:lnTo>
                  <a:pt x="3835265" y="63113"/>
                </a:lnTo>
                <a:lnTo>
                  <a:pt x="3823112" y="71231"/>
                </a:lnTo>
                <a:lnTo>
                  <a:pt x="3814913" y="83325"/>
                </a:lnTo>
                <a:lnTo>
                  <a:pt x="3811904" y="98171"/>
                </a:lnTo>
                <a:lnTo>
                  <a:pt x="3814820" y="113026"/>
                </a:lnTo>
                <a:lnTo>
                  <a:pt x="3822938" y="125158"/>
                </a:lnTo>
                <a:lnTo>
                  <a:pt x="3835032" y="133346"/>
                </a:lnTo>
                <a:lnTo>
                  <a:pt x="3849878" y="136372"/>
                </a:lnTo>
                <a:lnTo>
                  <a:pt x="3864798" y="133416"/>
                </a:lnTo>
                <a:lnTo>
                  <a:pt x="3876913" y="125280"/>
                </a:lnTo>
                <a:lnTo>
                  <a:pt x="3885098" y="113203"/>
                </a:lnTo>
                <a:lnTo>
                  <a:pt x="3888104" y="98425"/>
                </a:lnTo>
                <a:lnTo>
                  <a:pt x="3885189" y="83558"/>
                </a:lnTo>
                <a:lnTo>
                  <a:pt x="3877071" y="71405"/>
                </a:lnTo>
                <a:lnTo>
                  <a:pt x="3864977" y="63206"/>
                </a:lnTo>
                <a:lnTo>
                  <a:pt x="3850132" y="60197"/>
                </a:lnTo>
                <a:close/>
              </a:path>
              <a:path w="9867900" h="228600">
                <a:moveTo>
                  <a:pt x="4002659" y="60578"/>
                </a:moveTo>
                <a:lnTo>
                  <a:pt x="3987736" y="63565"/>
                </a:lnTo>
                <a:lnTo>
                  <a:pt x="3975607" y="71707"/>
                </a:lnTo>
                <a:lnTo>
                  <a:pt x="3967384" y="83778"/>
                </a:lnTo>
                <a:lnTo>
                  <a:pt x="3964304" y="98552"/>
                </a:lnTo>
                <a:lnTo>
                  <a:pt x="3967293" y="113413"/>
                </a:lnTo>
                <a:lnTo>
                  <a:pt x="3975449" y="125558"/>
                </a:lnTo>
                <a:lnTo>
                  <a:pt x="3987557" y="133759"/>
                </a:lnTo>
                <a:lnTo>
                  <a:pt x="4002404" y="136791"/>
                </a:lnTo>
                <a:lnTo>
                  <a:pt x="4017271" y="133847"/>
                </a:lnTo>
                <a:lnTo>
                  <a:pt x="4029424" y="125728"/>
                </a:lnTo>
                <a:lnTo>
                  <a:pt x="4037623" y="113644"/>
                </a:lnTo>
                <a:lnTo>
                  <a:pt x="4040632" y="98806"/>
                </a:lnTo>
                <a:lnTo>
                  <a:pt x="4037716" y="83956"/>
                </a:lnTo>
                <a:lnTo>
                  <a:pt x="4029598" y="71834"/>
                </a:lnTo>
                <a:lnTo>
                  <a:pt x="4017504" y="63640"/>
                </a:lnTo>
                <a:lnTo>
                  <a:pt x="4002659" y="60578"/>
                </a:lnTo>
                <a:close/>
              </a:path>
              <a:path w="9867900" h="228600">
                <a:moveTo>
                  <a:pt x="4155059" y="60959"/>
                </a:moveTo>
                <a:lnTo>
                  <a:pt x="4140209" y="63948"/>
                </a:lnTo>
                <a:lnTo>
                  <a:pt x="4128087" y="72104"/>
                </a:lnTo>
                <a:lnTo>
                  <a:pt x="4119893" y="84212"/>
                </a:lnTo>
                <a:lnTo>
                  <a:pt x="4116832" y="99059"/>
                </a:lnTo>
                <a:lnTo>
                  <a:pt x="4119818" y="113854"/>
                </a:lnTo>
                <a:lnTo>
                  <a:pt x="4127960" y="125974"/>
                </a:lnTo>
                <a:lnTo>
                  <a:pt x="4140031" y="134175"/>
                </a:lnTo>
                <a:lnTo>
                  <a:pt x="4154804" y="137210"/>
                </a:lnTo>
                <a:lnTo>
                  <a:pt x="4154932" y="137210"/>
                </a:lnTo>
                <a:lnTo>
                  <a:pt x="4169781" y="134261"/>
                </a:lnTo>
                <a:lnTo>
                  <a:pt x="4181903" y="126128"/>
                </a:lnTo>
                <a:lnTo>
                  <a:pt x="4190097" y="114031"/>
                </a:lnTo>
                <a:lnTo>
                  <a:pt x="4193159" y="99187"/>
                </a:lnTo>
                <a:lnTo>
                  <a:pt x="4190170" y="84391"/>
                </a:lnTo>
                <a:lnTo>
                  <a:pt x="4182014" y="72262"/>
                </a:lnTo>
                <a:lnTo>
                  <a:pt x="4169906" y="64039"/>
                </a:lnTo>
                <a:lnTo>
                  <a:pt x="4155059" y="60959"/>
                </a:lnTo>
                <a:close/>
              </a:path>
              <a:path w="9867900" h="228600">
                <a:moveTo>
                  <a:pt x="4307586" y="61468"/>
                </a:moveTo>
                <a:lnTo>
                  <a:pt x="4292665" y="64383"/>
                </a:lnTo>
                <a:lnTo>
                  <a:pt x="4280550" y="72501"/>
                </a:lnTo>
                <a:lnTo>
                  <a:pt x="4272365" y="84595"/>
                </a:lnTo>
                <a:lnTo>
                  <a:pt x="4269359" y="99440"/>
                </a:lnTo>
                <a:lnTo>
                  <a:pt x="4272274" y="114294"/>
                </a:lnTo>
                <a:lnTo>
                  <a:pt x="4280392" y="126422"/>
                </a:lnTo>
                <a:lnTo>
                  <a:pt x="4292486" y="134606"/>
                </a:lnTo>
                <a:lnTo>
                  <a:pt x="4307332" y="137629"/>
                </a:lnTo>
                <a:lnTo>
                  <a:pt x="4322198" y="134676"/>
                </a:lnTo>
                <a:lnTo>
                  <a:pt x="4334351" y="126544"/>
                </a:lnTo>
                <a:lnTo>
                  <a:pt x="4342550" y="114471"/>
                </a:lnTo>
                <a:lnTo>
                  <a:pt x="4345559" y="99694"/>
                </a:lnTo>
                <a:lnTo>
                  <a:pt x="4342643" y="84828"/>
                </a:lnTo>
                <a:lnTo>
                  <a:pt x="4334525" y="72675"/>
                </a:lnTo>
                <a:lnTo>
                  <a:pt x="4322431" y="64476"/>
                </a:lnTo>
                <a:lnTo>
                  <a:pt x="4307586" y="61468"/>
                </a:lnTo>
                <a:close/>
              </a:path>
              <a:path w="9867900" h="228600">
                <a:moveTo>
                  <a:pt x="4460113" y="61849"/>
                </a:moveTo>
                <a:lnTo>
                  <a:pt x="4445136" y="64835"/>
                </a:lnTo>
                <a:lnTo>
                  <a:pt x="4433014" y="72977"/>
                </a:lnTo>
                <a:lnTo>
                  <a:pt x="4424820" y="85048"/>
                </a:lnTo>
                <a:lnTo>
                  <a:pt x="4421759" y="99822"/>
                </a:lnTo>
                <a:lnTo>
                  <a:pt x="4424745" y="114681"/>
                </a:lnTo>
                <a:lnTo>
                  <a:pt x="4432887" y="126823"/>
                </a:lnTo>
                <a:lnTo>
                  <a:pt x="4444958" y="135024"/>
                </a:lnTo>
                <a:lnTo>
                  <a:pt x="4459732" y="138061"/>
                </a:lnTo>
                <a:lnTo>
                  <a:pt x="4474708" y="135112"/>
                </a:lnTo>
                <a:lnTo>
                  <a:pt x="4486830" y="126993"/>
                </a:lnTo>
                <a:lnTo>
                  <a:pt x="4495024" y="114912"/>
                </a:lnTo>
                <a:lnTo>
                  <a:pt x="4498086" y="100075"/>
                </a:lnTo>
                <a:lnTo>
                  <a:pt x="4495099" y="85226"/>
                </a:lnTo>
                <a:lnTo>
                  <a:pt x="4486957" y="73104"/>
                </a:lnTo>
                <a:lnTo>
                  <a:pt x="4474886" y="64910"/>
                </a:lnTo>
                <a:lnTo>
                  <a:pt x="4460113" y="61849"/>
                </a:lnTo>
                <a:close/>
              </a:path>
              <a:path w="9867900" h="228600">
                <a:moveTo>
                  <a:pt x="4612513" y="62230"/>
                </a:moveTo>
                <a:lnTo>
                  <a:pt x="4597646" y="65218"/>
                </a:lnTo>
                <a:lnTo>
                  <a:pt x="4585493" y="73374"/>
                </a:lnTo>
                <a:lnTo>
                  <a:pt x="4577294" y="85482"/>
                </a:lnTo>
                <a:lnTo>
                  <a:pt x="4574286" y="100330"/>
                </a:lnTo>
                <a:lnTo>
                  <a:pt x="4577201" y="115122"/>
                </a:lnTo>
                <a:lnTo>
                  <a:pt x="4585319" y="127239"/>
                </a:lnTo>
                <a:lnTo>
                  <a:pt x="4597413" y="135439"/>
                </a:lnTo>
                <a:lnTo>
                  <a:pt x="4612259" y="138480"/>
                </a:lnTo>
                <a:lnTo>
                  <a:pt x="4627179" y="135525"/>
                </a:lnTo>
                <a:lnTo>
                  <a:pt x="4639294" y="127393"/>
                </a:lnTo>
                <a:lnTo>
                  <a:pt x="4647479" y="115299"/>
                </a:lnTo>
                <a:lnTo>
                  <a:pt x="4650486" y="100456"/>
                </a:lnTo>
                <a:lnTo>
                  <a:pt x="4647570" y="85661"/>
                </a:lnTo>
                <a:lnTo>
                  <a:pt x="4639452" y="73532"/>
                </a:lnTo>
                <a:lnTo>
                  <a:pt x="4627358" y="65309"/>
                </a:lnTo>
                <a:lnTo>
                  <a:pt x="4612513" y="62230"/>
                </a:lnTo>
                <a:close/>
              </a:path>
              <a:path w="9867900" h="228600">
                <a:moveTo>
                  <a:pt x="4765040" y="62737"/>
                </a:moveTo>
                <a:lnTo>
                  <a:pt x="4750117" y="65653"/>
                </a:lnTo>
                <a:lnTo>
                  <a:pt x="4737989" y="73771"/>
                </a:lnTo>
                <a:lnTo>
                  <a:pt x="4729765" y="85865"/>
                </a:lnTo>
                <a:lnTo>
                  <a:pt x="4726686" y="100711"/>
                </a:lnTo>
                <a:lnTo>
                  <a:pt x="4729674" y="115563"/>
                </a:lnTo>
                <a:lnTo>
                  <a:pt x="4737830" y="127687"/>
                </a:lnTo>
                <a:lnTo>
                  <a:pt x="4749938" y="135870"/>
                </a:lnTo>
                <a:lnTo>
                  <a:pt x="4764786" y="138899"/>
                </a:lnTo>
                <a:lnTo>
                  <a:pt x="4779652" y="135940"/>
                </a:lnTo>
                <a:lnTo>
                  <a:pt x="4791805" y="127809"/>
                </a:lnTo>
                <a:lnTo>
                  <a:pt x="4800004" y="115739"/>
                </a:lnTo>
                <a:lnTo>
                  <a:pt x="4803013" y="100965"/>
                </a:lnTo>
                <a:lnTo>
                  <a:pt x="4800044" y="86098"/>
                </a:lnTo>
                <a:lnTo>
                  <a:pt x="4791932" y="73945"/>
                </a:lnTo>
                <a:lnTo>
                  <a:pt x="4779867" y="65746"/>
                </a:lnTo>
                <a:lnTo>
                  <a:pt x="4765040" y="62737"/>
                </a:lnTo>
                <a:close/>
              </a:path>
              <a:path w="9867900" h="228600">
                <a:moveTo>
                  <a:pt x="4917440" y="63118"/>
                </a:moveTo>
                <a:lnTo>
                  <a:pt x="4902573" y="66087"/>
                </a:lnTo>
                <a:lnTo>
                  <a:pt x="4890420" y="74199"/>
                </a:lnTo>
                <a:lnTo>
                  <a:pt x="4882221" y="86264"/>
                </a:lnTo>
                <a:lnTo>
                  <a:pt x="4879213" y="101091"/>
                </a:lnTo>
                <a:lnTo>
                  <a:pt x="4882199" y="115950"/>
                </a:lnTo>
                <a:lnTo>
                  <a:pt x="4890341" y="128087"/>
                </a:lnTo>
                <a:lnTo>
                  <a:pt x="4902412" y="136283"/>
                </a:lnTo>
                <a:lnTo>
                  <a:pt x="4917185" y="139319"/>
                </a:lnTo>
                <a:lnTo>
                  <a:pt x="4917313" y="139319"/>
                </a:lnTo>
                <a:lnTo>
                  <a:pt x="4932108" y="136377"/>
                </a:lnTo>
                <a:lnTo>
                  <a:pt x="4944237" y="128262"/>
                </a:lnTo>
                <a:lnTo>
                  <a:pt x="4952460" y="116182"/>
                </a:lnTo>
                <a:lnTo>
                  <a:pt x="4955540" y="101346"/>
                </a:lnTo>
                <a:lnTo>
                  <a:pt x="4952551" y="86479"/>
                </a:lnTo>
                <a:lnTo>
                  <a:pt x="4944395" y="74326"/>
                </a:lnTo>
                <a:lnTo>
                  <a:pt x="4932287" y="66127"/>
                </a:lnTo>
                <a:lnTo>
                  <a:pt x="4917440" y="63118"/>
                </a:lnTo>
                <a:close/>
              </a:path>
              <a:path w="9867900" h="228600">
                <a:moveTo>
                  <a:pt x="5069967" y="63500"/>
                </a:moveTo>
                <a:lnTo>
                  <a:pt x="5055046" y="66486"/>
                </a:lnTo>
                <a:lnTo>
                  <a:pt x="5042931" y="74628"/>
                </a:lnTo>
                <a:lnTo>
                  <a:pt x="5034746" y="86699"/>
                </a:lnTo>
                <a:lnTo>
                  <a:pt x="5031740" y="101472"/>
                </a:lnTo>
                <a:lnTo>
                  <a:pt x="5034655" y="116338"/>
                </a:lnTo>
                <a:lnTo>
                  <a:pt x="5042773" y="128492"/>
                </a:lnTo>
                <a:lnTo>
                  <a:pt x="5054867" y="136702"/>
                </a:lnTo>
                <a:lnTo>
                  <a:pt x="5069713" y="139738"/>
                </a:lnTo>
                <a:lnTo>
                  <a:pt x="5084579" y="136790"/>
                </a:lnTo>
                <a:lnTo>
                  <a:pt x="5096732" y="128662"/>
                </a:lnTo>
                <a:lnTo>
                  <a:pt x="5104931" y="116569"/>
                </a:lnTo>
                <a:lnTo>
                  <a:pt x="5107940" y="101727"/>
                </a:lnTo>
                <a:lnTo>
                  <a:pt x="5105024" y="86877"/>
                </a:lnTo>
                <a:lnTo>
                  <a:pt x="5096906" y="74755"/>
                </a:lnTo>
                <a:lnTo>
                  <a:pt x="5084812" y="66561"/>
                </a:lnTo>
                <a:lnTo>
                  <a:pt x="5069967" y="63500"/>
                </a:lnTo>
                <a:close/>
              </a:path>
              <a:path w="9867900" h="228600">
                <a:moveTo>
                  <a:pt x="5222494" y="64008"/>
                </a:moveTo>
                <a:lnTo>
                  <a:pt x="5207517" y="66923"/>
                </a:lnTo>
                <a:lnTo>
                  <a:pt x="5195395" y="75041"/>
                </a:lnTo>
                <a:lnTo>
                  <a:pt x="5187201" y="87135"/>
                </a:lnTo>
                <a:lnTo>
                  <a:pt x="5184140" y="101981"/>
                </a:lnTo>
                <a:lnTo>
                  <a:pt x="5187126" y="116779"/>
                </a:lnTo>
                <a:lnTo>
                  <a:pt x="5195268" y="128908"/>
                </a:lnTo>
                <a:lnTo>
                  <a:pt x="5207339" y="137117"/>
                </a:lnTo>
                <a:lnTo>
                  <a:pt x="5222113" y="140157"/>
                </a:lnTo>
                <a:lnTo>
                  <a:pt x="5237089" y="137203"/>
                </a:lnTo>
                <a:lnTo>
                  <a:pt x="5249211" y="129062"/>
                </a:lnTo>
                <a:lnTo>
                  <a:pt x="5257405" y="116956"/>
                </a:lnTo>
                <a:lnTo>
                  <a:pt x="5260467" y="102108"/>
                </a:lnTo>
                <a:lnTo>
                  <a:pt x="5257480" y="87314"/>
                </a:lnTo>
                <a:lnTo>
                  <a:pt x="5249338" y="75199"/>
                </a:lnTo>
                <a:lnTo>
                  <a:pt x="5237267" y="67014"/>
                </a:lnTo>
                <a:lnTo>
                  <a:pt x="5222494" y="64008"/>
                </a:lnTo>
                <a:close/>
              </a:path>
              <a:path w="9867900" h="228600">
                <a:moveTo>
                  <a:pt x="5374894" y="64388"/>
                </a:moveTo>
                <a:lnTo>
                  <a:pt x="5360027" y="67304"/>
                </a:lnTo>
                <a:lnTo>
                  <a:pt x="5347874" y="75422"/>
                </a:lnTo>
                <a:lnTo>
                  <a:pt x="5339675" y="87516"/>
                </a:lnTo>
                <a:lnTo>
                  <a:pt x="5336667" y="102362"/>
                </a:lnTo>
                <a:lnTo>
                  <a:pt x="5339582" y="117219"/>
                </a:lnTo>
                <a:lnTo>
                  <a:pt x="5347700" y="129355"/>
                </a:lnTo>
                <a:lnTo>
                  <a:pt x="5359794" y="137548"/>
                </a:lnTo>
                <a:lnTo>
                  <a:pt x="5374640" y="140576"/>
                </a:lnTo>
                <a:lnTo>
                  <a:pt x="5389560" y="137618"/>
                </a:lnTo>
                <a:lnTo>
                  <a:pt x="5401675" y="129478"/>
                </a:lnTo>
                <a:lnTo>
                  <a:pt x="5409860" y="117396"/>
                </a:lnTo>
                <a:lnTo>
                  <a:pt x="5412867" y="102615"/>
                </a:lnTo>
                <a:lnTo>
                  <a:pt x="5409951" y="87749"/>
                </a:lnTo>
                <a:lnTo>
                  <a:pt x="5401833" y="75596"/>
                </a:lnTo>
                <a:lnTo>
                  <a:pt x="5389739" y="67397"/>
                </a:lnTo>
                <a:lnTo>
                  <a:pt x="5374894" y="64388"/>
                </a:lnTo>
                <a:close/>
              </a:path>
              <a:path w="9867900" h="228600">
                <a:moveTo>
                  <a:pt x="5527421" y="64769"/>
                </a:moveTo>
                <a:lnTo>
                  <a:pt x="5512498" y="67756"/>
                </a:lnTo>
                <a:lnTo>
                  <a:pt x="5500370" y="75898"/>
                </a:lnTo>
                <a:lnTo>
                  <a:pt x="5492146" y="87969"/>
                </a:lnTo>
                <a:lnTo>
                  <a:pt x="5489067" y="102743"/>
                </a:lnTo>
                <a:lnTo>
                  <a:pt x="5492055" y="117612"/>
                </a:lnTo>
                <a:lnTo>
                  <a:pt x="5500211" y="129762"/>
                </a:lnTo>
                <a:lnTo>
                  <a:pt x="5512319" y="137968"/>
                </a:lnTo>
                <a:lnTo>
                  <a:pt x="5527167" y="141008"/>
                </a:lnTo>
                <a:lnTo>
                  <a:pt x="5542033" y="138051"/>
                </a:lnTo>
                <a:lnTo>
                  <a:pt x="5554186" y="129917"/>
                </a:lnTo>
                <a:lnTo>
                  <a:pt x="5562385" y="117826"/>
                </a:lnTo>
                <a:lnTo>
                  <a:pt x="5565394" y="102997"/>
                </a:lnTo>
                <a:lnTo>
                  <a:pt x="5562425" y="88147"/>
                </a:lnTo>
                <a:lnTo>
                  <a:pt x="5554313" y="76025"/>
                </a:lnTo>
                <a:lnTo>
                  <a:pt x="5542248" y="67831"/>
                </a:lnTo>
                <a:lnTo>
                  <a:pt x="5527421" y="64769"/>
                </a:lnTo>
                <a:close/>
              </a:path>
              <a:path w="9867900" h="228600">
                <a:moveTo>
                  <a:pt x="5679821" y="65278"/>
                </a:moveTo>
                <a:lnTo>
                  <a:pt x="5664954" y="68193"/>
                </a:lnTo>
                <a:lnTo>
                  <a:pt x="5652801" y="76311"/>
                </a:lnTo>
                <a:lnTo>
                  <a:pt x="5644602" y="88405"/>
                </a:lnTo>
                <a:lnTo>
                  <a:pt x="5641594" y="103250"/>
                </a:lnTo>
                <a:lnTo>
                  <a:pt x="5644562" y="118068"/>
                </a:lnTo>
                <a:lnTo>
                  <a:pt x="5652674" y="130192"/>
                </a:lnTo>
                <a:lnTo>
                  <a:pt x="5664739" y="138389"/>
                </a:lnTo>
                <a:lnTo>
                  <a:pt x="5679567" y="141427"/>
                </a:lnTo>
                <a:lnTo>
                  <a:pt x="5694489" y="138469"/>
                </a:lnTo>
                <a:lnTo>
                  <a:pt x="5706618" y="130332"/>
                </a:lnTo>
                <a:lnTo>
                  <a:pt x="5714841" y="118229"/>
                </a:lnTo>
                <a:lnTo>
                  <a:pt x="5717921" y="103378"/>
                </a:lnTo>
                <a:lnTo>
                  <a:pt x="5714932" y="88584"/>
                </a:lnTo>
                <a:lnTo>
                  <a:pt x="5706776" y="76469"/>
                </a:lnTo>
                <a:lnTo>
                  <a:pt x="5694668" y="68284"/>
                </a:lnTo>
                <a:lnTo>
                  <a:pt x="5679821" y="65278"/>
                </a:lnTo>
                <a:close/>
              </a:path>
              <a:path w="9867900" h="228600">
                <a:moveTo>
                  <a:pt x="5832348" y="65659"/>
                </a:moveTo>
                <a:lnTo>
                  <a:pt x="5817427" y="68574"/>
                </a:lnTo>
                <a:lnTo>
                  <a:pt x="5805312" y="76692"/>
                </a:lnTo>
                <a:lnTo>
                  <a:pt x="5797127" y="88786"/>
                </a:lnTo>
                <a:lnTo>
                  <a:pt x="5794121" y="103631"/>
                </a:lnTo>
                <a:lnTo>
                  <a:pt x="5797036" y="118471"/>
                </a:lnTo>
                <a:lnTo>
                  <a:pt x="5805154" y="130606"/>
                </a:lnTo>
                <a:lnTo>
                  <a:pt x="5817248" y="138807"/>
                </a:lnTo>
                <a:lnTo>
                  <a:pt x="5832094" y="141846"/>
                </a:lnTo>
                <a:lnTo>
                  <a:pt x="5846960" y="138890"/>
                </a:lnTo>
                <a:lnTo>
                  <a:pt x="5859113" y="130762"/>
                </a:lnTo>
                <a:lnTo>
                  <a:pt x="5867312" y="118686"/>
                </a:lnTo>
                <a:lnTo>
                  <a:pt x="5870321" y="103886"/>
                </a:lnTo>
                <a:lnTo>
                  <a:pt x="5867405" y="89019"/>
                </a:lnTo>
                <a:lnTo>
                  <a:pt x="5859287" y="76866"/>
                </a:lnTo>
                <a:lnTo>
                  <a:pt x="5847193" y="68667"/>
                </a:lnTo>
                <a:lnTo>
                  <a:pt x="5832348" y="65659"/>
                </a:lnTo>
                <a:close/>
              </a:path>
              <a:path w="9867900" h="228600">
                <a:moveTo>
                  <a:pt x="5984875" y="66040"/>
                </a:moveTo>
                <a:lnTo>
                  <a:pt x="5969898" y="69026"/>
                </a:lnTo>
                <a:lnTo>
                  <a:pt x="5957776" y="77168"/>
                </a:lnTo>
                <a:lnTo>
                  <a:pt x="5949582" y="89239"/>
                </a:lnTo>
                <a:lnTo>
                  <a:pt x="5946521" y="104012"/>
                </a:lnTo>
                <a:lnTo>
                  <a:pt x="5949507" y="118880"/>
                </a:lnTo>
                <a:lnTo>
                  <a:pt x="5957649" y="131025"/>
                </a:lnTo>
                <a:lnTo>
                  <a:pt x="5969720" y="139228"/>
                </a:lnTo>
                <a:lnTo>
                  <a:pt x="5984494" y="142265"/>
                </a:lnTo>
                <a:lnTo>
                  <a:pt x="5999470" y="139314"/>
                </a:lnTo>
                <a:lnTo>
                  <a:pt x="6011592" y="131181"/>
                </a:lnTo>
                <a:lnTo>
                  <a:pt x="6019786" y="119091"/>
                </a:lnTo>
                <a:lnTo>
                  <a:pt x="6022848" y="104266"/>
                </a:lnTo>
                <a:lnTo>
                  <a:pt x="6019861" y="89417"/>
                </a:lnTo>
                <a:lnTo>
                  <a:pt x="6011719" y="77295"/>
                </a:lnTo>
                <a:lnTo>
                  <a:pt x="5999648" y="69101"/>
                </a:lnTo>
                <a:lnTo>
                  <a:pt x="5984875" y="66040"/>
                </a:lnTo>
                <a:close/>
              </a:path>
              <a:path w="9867900" h="228600">
                <a:moveTo>
                  <a:pt x="6137275" y="66547"/>
                </a:moveTo>
                <a:lnTo>
                  <a:pt x="6122408" y="69463"/>
                </a:lnTo>
                <a:lnTo>
                  <a:pt x="6110255" y="77581"/>
                </a:lnTo>
                <a:lnTo>
                  <a:pt x="6102056" y="89675"/>
                </a:lnTo>
                <a:lnTo>
                  <a:pt x="6099048" y="104521"/>
                </a:lnTo>
                <a:lnTo>
                  <a:pt x="6101963" y="119338"/>
                </a:lnTo>
                <a:lnTo>
                  <a:pt x="6110081" y="131460"/>
                </a:lnTo>
                <a:lnTo>
                  <a:pt x="6122175" y="139653"/>
                </a:lnTo>
                <a:lnTo>
                  <a:pt x="6137021" y="142684"/>
                </a:lnTo>
                <a:lnTo>
                  <a:pt x="6151941" y="139732"/>
                </a:lnTo>
                <a:lnTo>
                  <a:pt x="6164056" y="131595"/>
                </a:lnTo>
                <a:lnTo>
                  <a:pt x="6172241" y="119494"/>
                </a:lnTo>
                <a:lnTo>
                  <a:pt x="6175248" y="104647"/>
                </a:lnTo>
                <a:lnTo>
                  <a:pt x="6172332" y="89854"/>
                </a:lnTo>
                <a:lnTo>
                  <a:pt x="6164214" y="77739"/>
                </a:lnTo>
                <a:lnTo>
                  <a:pt x="6152120" y="69554"/>
                </a:lnTo>
                <a:lnTo>
                  <a:pt x="6137275" y="66547"/>
                </a:lnTo>
                <a:close/>
              </a:path>
              <a:path w="9867900" h="228600">
                <a:moveTo>
                  <a:pt x="6289802" y="66928"/>
                </a:moveTo>
                <a:lnTo>
                  <a:pt x="6274879" y="69844"/>
                </a:lnTo>
                <a:lnTo>
                  <a:pt x="6262751" y="77962"/>
                </a:lnTo>
                <a:lnTo>
                  <a:pt x="6254527" y="90056"/>
                </a:lnTo>
                <a:lnTo>
                  <a:pt x="6251448" y="104902"/>
                </a:lnTo>
                <a:lnTo>
                  <a:pt x="6254436" y="119741"/>
                </a:lnTo>
                <a:lnTo>
                  <a:pt x="6262592" y="131875"/>
                </a:lnTo>
                <a:lnTo>
                  <a:pt x="6274700" y="140072"/>
                </a:lnTo>
                <a:lnTo>
                  <a:pt x="6289548" y="143103"/>
                </a:lnTo>
                <a:lnTo>
                  <a:pt x="6304414" y="140153"/>
                </a:lnTo>
                <a:lnTo>
                  <a:pt x="6316567" y="132026"/>
                </a:lnTo>
                <a:lnTo>
                  <a:pt x="6324766" y="119950"/>
                </a:lnTo>
                <a:lnTo>
                  <a:pt x="6327775" y="105156"/>
                </a:lnTo>
                <a:lnTo>
                  <a:pt x="6324806" y="90289"/>
                </a:lnTo>
                <a:lnTo>
                  <a:pt x="6316694" y="78136"/>
                </a:lnTo>
                <a:lnTo>
                  <a:pt x="6304629" y="69937"/>
                </a:lnTo>
                <a:lnTo>
                  <a:pt x="6289802" y="66928"/>
                </a:lnTo>
                <a:close/>
              </a:path>
              <a:path w="9867900" h="228600">
                <a:moveTo>
                  <a:pt x="6442202" y="67309"/>
                </a:moveTo>
                <a:lnTo>
                  <a:pt x="6427335" y="70296"/>
                </a:lnTo>
                <a:lnTo>
                  <a:pt x="6415182" y="78438"/>
                </a:lnTo>
                <a:lnTo>
                  <a:pt x="6406983" y="90509"/>
                </a:lnTo>
                <a:lnTo>
                  <a:pt x="6403975" y="105283"/>
                </a:lnTo>
                <a:lnTo>
                  <a:pt x="6406943" y="120144"/>
                </a:lnTo>
                <a:lnTo>
                  <a:pt x="6415055" y="132289"/>
                </a:lnTo>
                <a:lnTo>
                  <a:pt x="6427120" y="140490"/>
                </a:lnTo>
                <a:lnTo>
                  <a:pt x="6441948" y="143522"/>
                </a:lnTo>
                <a:lnTo>
                  <a:pt x="6456870" y="140571"/>
                </a:lnTo>
                <a:lnTo>
                  <a:pt x="6468999" y="132440"/>
                </a:lnTo>
                <a:lnTo>
                  <a:pt x="6477222" y="120353"/>
                </a:lnTo>
                <a:lnTo>
                  <a:pt x="6480302" y="105537"/>
                </a:lnTo>
                <a:lnTo>
                  <a:pt x="6477313" y="90687"/>
                </a:lnTo>
                <a:lnTo>
                  <a:pt x="6469157" y="78565"/>
                </a:lnTo>
                <a:lnTo>
                  <a:pt x="6457049" y="70371"/>
                </a:lnTo>
                <a:lnTo>
                  <a:pt x="6442202" y="67309"/>
                </a:lnTo>
                <a:close/>
              </a:path>
              <a:path w="9867900" h="228600">
                <a:moveTo>
                  <a:pt x="6594729" y="67690"/>
                </a:moveTo>
                <a:lnTo>
                  <a:pt x="6579808" y="70679"/>
                </a:lnTo>
                <a:lnTo>
                  <a:pt x="6567693" y="78835"/>
                </a:lnTo>
                <a:lnTo>
                  <a:pt x="6559508" y="90943"/>
                </a:lnTo>
                <a:lnTo>
                  <a:pt x="6556502" y="105790"/>
                </a:lnTo>
                <a:lnTo>
                  <a:pt x="6559417" y="120601"/>
                </a:lnTo>
                <a:lnTo>
                  <a:pt x="6567535" y="132719"/>
                </a:lnTo>
                <a:lnTo>
                  <a:pt x="6579629" y="140911"/>
                </a:lnTo>
                <a:lnTo>
                  <a:pt x="6594475" y="143941"/>
                </a:lnTo>
                <a:lnTo>
                  <a:pt x="6609341" y="140992"/>
                </a:lnTo>
                <a:lnTo>
                  <a:pt x="6621494" y="132859"/>
                </a:lnTo>
                <a:lnTo>
                  <a:pt x="6629693" y="120762"/>
                </a:lnTo>
                <a:lnTo>
                  <a:pt x="6632702" y="105918"/>
                </a:lnTo>
                <a:lnTo>
                  <a:pt x="6629786" y="91122"/>
                </a:lnTo>
                <a:lnTo>
                  <a:pt x="6621668" y="78993"/>
                </a:lnTo>
                <a:lnTo>
                  <a:pt x="6609574" y="70770"/>
                </a:lnTo>
                <a:lnTo>
                  <a:pt x="6594729" y="67690"/>
                </a:lnTo>
                <a:close/>
              </a:path>
              <a:path w="9867900" h="228600">
                <a:moveTo>
                  <a:pt x="6747256" y="68199"/>
                </a:moveTo>
                <a:lnTo>
                  <a:pt x="6732279" y="71114"/>
                </a:lnTo>
                <a:lnTo>
                  <a:pt x="6720157" y="79232"/>
                </a:lnTo>
                <a:lnTo>
                  <a:pt x="6711963" y="91326"/>
                </a:lnTo>
                <a:lnTo>
                  <a:pt x="6708902" y="106172"/>
                </a:lnTo>
                <a:lnTo>
                  <a:pt x="6711888" y="121004"/>
                </a:lnTo>
                <a:lnTo>
                  <a:pt x="6720030" y="133135"/>
                </a:lnTo>
                <a:lnTo>
                  <a:pt x="6732101" y="141335"/>
                </a:lnTo>
                <a:lnTo>
                  <a:pt x="6746875" y="144373"/>
                </a:lnTo>
                <a:lnTo>
                  <a:pt x="6761851" y="141417"/>
                </a:lnTo>
                <a:lnTo>
                  <a:pt x="6773973" y="133291"/>
                </a:lnTo>
                <a:lnTo>
                  <a:pt x="6782167" y="121218"/>
                </a:lnTo>
                <a:lnTo>
                  <a:pt x="6785229" y="106425"/>
                </a:lnTo>
                <a:lnTo>
                  <a:pt x="6782242" y="91559"/>
                </a:lnTo>
                <a:lnTo>
                  <a:pt x="6774100" y="79406"/>
                </a:lnTo>
                <a:lnTo>
                  <a:pt x="6762029" y="71207"/>
                </a:lnTo>
                <a:lnTo>
                  <a:pt x="6747256" y="68199"/>
                </a:lnTo>
                <a:close/>
              </a:path>
              <a:path w="9867900" h="228600">
                <a:moveTo>
                  <a:pt x="6899656" y="68580"/>
                </a:moveTo>
                <a:lnTo>
                  <a:pt x="6884789" y="71566"/>
                </a:lnTo>
                <a:lnTo>
                  <a:pt x="6872636" y="79708"/>
                </a:lnTo>
                <a:lnTo>
                  <a:pt x="6864437" y="91779"/>
                </a:lnTo>
                <a:lnTo>
                  <a:pt x="6861429" y="106553"/>
                </a:lnTo>
                <a:lnTo>
                  <a:pt x="6864344" y="121407"/>
                </a:lnTo>
                <a:lnTo>
                  <a:pt x="6872462" y="133550"/>
                </a:lnTo>
                <a:lnTo>
                  <a:pt x="6884556" y="141753"/>
                </a:lnTo>
                <a:lnTo>
                  <a:pt x="6899402" y="144792"/>
                </a:lnTo>
                <a:lnTo>
                  <a:pt x="6914322" y="141836"/>
                </a:lnTo>
                <a:lnTo>
                  <a:pt x="6926437" y="133705"/>
                </a:lnTo>
                <a:lnTo>
                  <a:pt x="6934622" y="121621"/>
                </a:lnTo>
                <a:lnTo>
                  <a:pt x="6937629" y="106806"/>
                </a:lnTo>
                <a:lnTo>
                  <a:pt x="6934713" y="91957"/>
                </a:lnTo>
                <a:lnTo>
                  <a:pt x="6926595" y="79835"/>
                </a:lnTo>
                <a:lnTo>
                  <a:pt x="6914501" y="71641"/>
                </a:lnTo>
                <a:lnTo>
                  <a:pt x="6899656" y="68580"/>
                </a:lnTo>
                <a:close/>
              </a:path>
              <a:path w="9867900" h="228600">
                <a:moveTo>
                  <a:pt x="7052183" y="68961"/>
                </a:moveTo>
                <a:lnTo>
                  <a:pt x="7037260" y="71949"/>
                </a:lnTo>
                <a:lnTo>
                  <a:pt x="7025132" y="80105"/>
                </a:lnTo>
                <a:lnTo>
                  <a:pt x="7016908" y="92213"/>
                </a:lnTo>
                <a:lnTo>
                  <a:pt x="7013829" y="107061"/>
                </a:lnTo>
                <a:lnTo>
                  <a:pt x="7016817" y="121864"/>
                </a:lnTo>
                <a:lnTo>
                  <a:pt x="7024973" y="133980"/>
                </a:lnTo>
                <a:lnTo>
                  <a:pt x="7037081" y="142174"/>
                </a:lnTo>
                <a:lnTo>
                  <a:pt x="7051929" y="145211"/>
                </a:lnTo>
                <a:lnTo>
                  <a:pt x="7066795" y="142254"/>
                </a:lnTo>
                <a:lnTo>
                  <a:pt x="7078948" y="134119"/>
                </a:lnTo>
                <a:lnTo>
                  <a:pt x="7087147" y="122024"/>
                </a:lnTo>
                <a:lnTo>
                  <a:pt x="7090156" y="107187"/>
                </a:lnTo>
                <a:lnTo>
                  <a:pt x="7087187" y="92392"/>
                </a:lnTo>
                <a:lnTo>
                  <a:pt x="7079075" y="80263"/>
                </a:lnTo>
                <a:lnTo>
                  <a:pt x="7067010" y="72040"/>
                </a:lnTo>
                <a:lnTo>
                  <a:pt x="7052183" y="68961"/>
                </a:lnTo>
                <a:close/>
              </a:path>
              <a:path w="9867900" h="228600">
                <a:moveTo>
                  <a:pt x="7204583" y="69468"/>
                </a:moveTo>
                <a:lnTo>
                  <a:pt x="7189716" y="72384"/>
                </a:lnTo>
                <a:lnTo>
                  <a:pt x="7177563" y="80502"/>
                </a:lnTo>
                <a:lnTo>
                  <a:pt x="7169364" y="92596"/>
                </a:lnTo>
                <a:lnTo>
                  <a:pt x="7166356" y="107441"/>
                </a:lnTo>
                <a:lnTo>
                  <a:pt x="7169324" y="122272"/>
                </a:lnTo>
                <a:lnTo>
                  <a:pt x="7177436" y="134399"/>
                </a:lnTo>
                <a:lnTo>
                  <a:pt x="7189501" y="142594"/>
                </a:lnTo>
                <a:lnTo>
                  <a:pt x="7204329" y="145630"/>
                </a:lnTo>
                <a:lnTo>
                  <a:pt x="7219251" y="142680"/>
                </a:lnTo>
                <a:lnTo>
                  <a:pt x="7231380" y="134554"/>
                </a:lnTo>
                <a:lnTo>
                  <a:pt x="7239603" y="122483"/>
                </a:lnTo>
                <a:lnTo>
                  <a:pt x="7242683" y="107696"/>
                </a:lnTo>
                <a:lnTo>
                  <a:pt x="7239694" y="92829"/>
                </a:lnTo>
                <a:lnTo>
                  <a:pt x="7231538" y="80676"/>
                </a:lnTo>
                <a:lnTo>
                  <a:pt x="7219430" y="72477"/>
                </a:lnTo>
                <a:lnTo>
                  <a:pt x="7204583" y="69468"/>
                </a:lnTo>
                <a:close/>
              </a:path>
              <a:path w="9867900" h="228600">
                <a:moveTo>
                  <a:pt x="7357109" y="69850"/>
                </a:moveTo>
                <a:lnTo>
                  <a:pt x="7342189" y="72836"/>
                </a:lnTo>
                <a:lnTo>
                  <a:pt x="7330074" y="80978"/>
                </a:lnTo>
                <a:lnTo>
                  <a:pt x="7321889" y="93049"/>
                </a:lnTo>
                <a:lnTo>
                  <a:pt x="7318883" y="107822"/>
                </a:lnTo>
                <a:lnTo>
                  <a:pt x="7321798" y="122677"/>
                </a:lnTo>
                <a:lnTo>
                  <a:pt x="7329916" y="134818"/>
                </a:lnTo>
                <a:lnTo>
                  <a:pt x="7342010" y="143018"/>
                </a:lnTo>
                <a:lnTo>
                  <a:pt x="7356856" y="146050"/>
                </a:lnTo>
                <a:lnTo>
                  <a:pt x="7371722" y="143099"/>
                </a:lnTo>
                <a:lnTo>
                  <a:pt x="7383875" y="134969"/>
                </a:lnTo>
                <a:lnTo>
                  <a:pt x="7392074" y="122886"/>
                </a:lnTo>
                <a:lnTo>
                  <a:pt x="7395083" y="108077"/>
                </a:lnTo>
                <a:lnTo>
                  <a:pt x="7392167" y="93210"/>
                </a:lnTo>
                <a:lnTo>
                  <a:pt x="7384049" y="81057"/>
                </a:lnTo>
                <a:lnTo>
                  <a:pt x="7371955" y="72858"/>
                </a:lnTo>
                <a:lnTo>
                  <a:pt x="7357109" y="69850"/>
                </a:lnTo>
                <a:close/>
              </a:path>
              <a:path w="9867900" h="228600">
                <a:moveTo>
                  <a:pt x="7509636" y="70231"/>
                </a:moveTo>
                <a:lnTo>
                  <a:pt x="7494660" y="73217"/>
                </a:lnTo>
                <a:lnTo>
                  <a:pt x="7482538" y="81359"/>
                </a:lnTo>
                <a:lnTo>
                  <a:pt x="7474344" y="93430"/>
                </a:lnTo>
                <a:lnTo>
                  <a:pt x="7471283" y="108203"/>
                </a:lnTo>
                <a:lnTo>
                  <a:pt x="7474269" y="123080"/>
                </a:lnTo>
                <a:lnTo>
                  <a:pt x="7482411" y="135232"/>
                </a:lnTo>
                <a:lnTo>
                  <a:pt x="7494482" y="143436"/>
                </a:lnTo>
                <a:lnTo>
                  <a:pt x="7509256" y="146469"/>
                </a:lnTo>
                <a:lnTo>
                  <a:pt x="7524232" y="143517"/>
                </a:lnTo>
                <a:lnTo>
                  <a:pt x="7536354" y="135383"/>
                </a:lnTo>
                <a:lnTo>
                  <a:pt x="7544548" y="123289"/>
                </a:lnTo>
                <a:lnTo>
                  <a:pt x="7547609" y="108458"/>
                </a:lnTo>
                <a:lnTo>
                  <a:pt x="7544623" y="93608"/>
                </a:lnTo>
                <a:lnTo>
                  <a:pt x="7536481" y="81486"/>
                </a:lnTo>
                <a:lnTo>
                  <a:pt x="7524410" y="73292"/>
                </a:lnTo>
                <a:lnTo>
                  <a:pt x="7509636" y="70231"/>
                </a:lnTo>
                <a:close/>
              </a:path>
              <a:path w="9867900" h="228600">
                <a:moveTo>
                  <a:pt x="7662036" y="70738"/>
                </a:moveTo>
                <a:lnTo>
                  <a:pt x="7647170" y="73654"/>
                </a:lnTo>
                <a:lnTo>
                  <a:pt x="7635017" y="81772"/>
                </a:lnTo>
                <a:lnTo>
                  <a:pt x="7626818" y="93866"/>
                </a:lnTo>
                <a:lnTo>
                  <a:pt x="7623809" y="108712"/>
                </a:lnTo>
                <a:lnTo>
                  <a:pt x="7626725" y="123537"/>
                </a:lnTo>
                <a:lnTo>
                  <a:pt x="7634843" y="135662"/>
                </a:lnTo>
                <a:lnTo>
                  <a:pt x="7646937" y="143857"/>
                </a:lnTo>
                <a:lnTo>
                  <a:pt x="7661783" y="146888"/>
                </a:lnTo>
                <a:lnTo>
                  <a:pt x="7676703" y="143938"/>
                </a:lnTo>
                <a:lnTo>
                  <a:pt x="7688818" y="135802"/>
                </a:lnTo>
                <a:lnTo>
                  <a:pt x="7697003" y="123697"/>
                </a:lnTo>
                <a:lnTo>
                  <a:pt x="7700009" y="108838"/>
                </a:lnTo>
                <a:lnTo>
                  <a:pt x="7697094" y="94045"/>
                </a:lnTo>
                <a:lnTo>
                  <a:pt x="7688976" y="81930"/>
                </a:lnTo>
                <a:lnTo>
                  <a:pt x="7676882" y="73745"/>
                </a:lnTo>
                <a:lnTo>
                  <a:pt x="7662036" y="70738"/>
                </a:lnTo>
                <a:close/>
              </a:path>
              <a:path w="9867900" h="228600">
                <a:moveTo>
                  <a:pt x="7814564" y="71119"/>
                </a:moveTo>
                <a:lnTo>
                  <a:pt x="7814436" y="71119"/>
                </a:lnTo>
                <a:lnTo>
                  <a:pt x="7799641" y="74088"/>
                </a:lnTo>
                <a:lnTo>
                  <a:pt x="7787512" y="82200"/>
                </a:lnTo>
                <a:lnTo>
                  <a:pt x="7779289" y="94265"/>
                </a:lnTo>
                <a:lnTo>
                  <a:pt x="7776209" y="109093"/>
                </a:lnTo>
                <a:lnTo>
                  <a:pt x="7779198" y="123940"/>
                </a:lnTo>
                <a:lnTo>
                  <a:pt x="7787354" y="136078"/>
                </a:lnTo>
                <a:lnTo>
                  <a:pt x="7799462" y="144281"/>
                </a:lnTo>
                <a:lnTo>
                  <a:pt x="7814309" y="147319"/>
                </a:lnTo>
                <a:lnTo>
                  <a:pt x="7829176" y="144363"/>
                </a:lnTo>
                <a:lnTo>
                  <a:pt x="7841329" y="136234"/>
                </a:lnTo>
                <a:lnTo>
                  <a:pt x="7849528" y="124154"/>
                </a:lnTo>
                <a:lnTo>
                  <a:pt x="7852536" y="109347"/>
                </a:lnTo>
                <a:lnTo>
                  <a:pt x="7849550" y="94480"/>
                </a:lnTo>
                <a:lnTo>
                  <a:pt x="7841408" y="82327"/>
                </a:lnTo>
                <a:lnTo>
                  <a:pt x="7829337" y="74128"/>
                </a:lnTo>
                <a:lnTo>
                  <a:pt x="7814564" y="71119"/>
                </a:lnTo>
                <a:close/>
              </a:path>
              <a:path w="9867900" h="228600">
                <a:moveTo>
                  <a:pt x="7966964" y="71500"/>
                </a:moveTo>
                <a:lnTo>
                  <a:pt x="7952097" y="74487"/>
                </a:lnTo>
                <a:lnTo>
                  <a:pt x="7939944" y="82629"/>
                </a:lnTo>
                <a:lnTo>
                  <a:pt x="7931745" y="94700"/>
                </a:lnTo>
                <a:lnTo>
                  <a:pt x="7928736" y="109474"/>
                </a:lnTo>
                <a:lnTo>
                  <a:pt x="7931705" y="124343"/>
                </a:lnTo>
                <a:lnTo>
                  <a:pt x="7939817" y="136493"/>
                </a:lnTo>
                <a:lnTo>
                  <a:pt x="7951882" y="144699"/>
                </a:lnTo>
                <a:lnTo>
                  <a:pt x="7966709" y="147739"/>
                </a:lnTo>
                <a:lnTo>
                  <a:pt x="7981632" y="144782"/>
                </a:lnTo>
                <a:lnTo>
                  <a:pt x="7993760" y="136648"/>
                </a:lnTo>
                <a:lnTo>
                  <a:pt x="8001984" y="124557"/>
                </a:lnTo>
                <a:lnTo>
                  <a:pt x="8005064" y="109728"/>
                </a:lnTo>
                <a:lnTo>
                  <a:pt x="8002075" y="94878"/>
                </a:lnTo>
                <a:lnTo>
                  <a:pt x="7993919" y="82756"/>
                </a:lnTo>
                <a:lnTo>
                  <a:pt x="7981811" y="74562"/>
                </a:lnTo>
                <a:lnTo>
                  <a:pt x="7966964" y="71500"/>
                </a:lnTo>
                <a:close/>
              </a:path>
              <a:path w="9867900" h="228600">
                <a:moveTo>
                  <a:pt x="8119491" y="72009"/>
                </a:moveTo>
                <a:lnTo>
                  <a:pt x="8104570" y="74924"/>
                </a:lnTo>
                <a:lnTo>
                  <a:pt x="8092455" y="83042"/>
                </a:lnTo>
                <a:lnTo>
                  <a:pt x="8084270" y="95136"/>
                </a:lnTo>
                <a:lnTo>
                  <a:pt x="8081264" y="109981"/>
                </a:lnTo>
                <a:lnTo>
                  <a:pt x="8084179" y="124799"/>
                </a:lnTo>
                <a:lnTo>
                  <a:pt x="8092297" y="136923"/>
                </a:lnTo>
                <a:lnTo>
                  <a:pt x="8104391" y="145120"/>
                </a:lnTo>
                <a:lnTo>
                  <a:pt x="8119236" y="148158"/>
                </a:lnTo>
                <a:lnTo>
                  <a:pt x="8134103" y="145200"/>
                </a:lnTo>
                <a:lnTo>
                  <a:pt x="8146256" y="137063"/>
                </a:lnTo>
                <a:lnTo>
                  <a:pt x="8154455" y="124960"/>
                </a:lnTo>
                <a:lnTo>
                  <a:pt x="8157464" y="110109"/>
                </a:lnTo>
                <a:lnTo>
                  <a:pt x="8154548" y="95315"/>
                </a:lnTo>
                <a:lnTo>
                  <a:pt x="8146430" y="83200"/>
                </a:lnTo>
                <a:lnTo>
                  <a:pt x="8134336" y="75015"/>
                </a:lnTo>
                <a:lnTo>
                  <a:pt x="8119491" y="72009"/>
                </a:lnTo>
                <a:close/>
              </a:path>
              <a:path w="9867900" h="228600">
                <a:moveTo>
                  <a:pt x="8272018" y="72390"/>
                </a:moveTo>
                <a:lnTo>
                  <a:pt x="8257041" y="75305"/>
                </a:lnTo>
                <a:lnTo>
                  <a:pt x="8244919" y="83423"/>
                </a:lnTo>
                <a:lnTo>
                  <a:pt x="8236725" y="95517"/>
                </a:lnTo>
                <a:lnTo>
                  <a:pt x="8233664" y="110362"/>
                </a:lnTo>
                <a:lnTo>
                  <a:pt x="8236650" y="125208"/>
                </a:lnTo>
                <a:lnTo>
                  <a:pt x="8244792" y="137342"/>
                </a:lnTo>
                <a:lnTo>
                  <a:pt x="8256863" y="145540"/>
                </a:lnTo>
                <a:lnTo>
                  <a:pt x="8271636" y="148577"/>
                </a:lnTo>
                <a:lnTo>
                  <a:pt x="8271764" y="148577"/>
                </a:lnTo>
                <a:lnTo>
                  <a:pt x="8286613" y="145621"/>
                </a:lnTo>
                <a:lnTo>
                  <a:pt x="8298735" y="137493"/>
                </a:lnTo>
                <a:lnTo>
                  <a:pt x="8306929" y="125417"/>
                </a:lnTo>
                <a:lnTo>
                  <a:pt x="8309991" y="110616"/>
                </a:lnTo>
                <a:lnTo>
                  <a:pt x="8307004" y="95750"/>
                </a:lnTo>
                <a:lnTo>
                  <a:pt x="8298862" y="83597"/>
                </a:lnTo>
                <a:lnTo>
                  <a:pt x="8286791" y="75398"/>
                </a:lnTo>
                <a:lnTo>
                  <a:pt x="8272018" y="72390"/>
                </a:lnTo>
                <a:close/>
              </a:path>
              <a:path w="9867900" h="228600">
                <a:moveTo>
                  <a:pt x="8424418" y="72771"/>
                </a:moveTo>
                <a:lnTo>
                  <a:pt x="8409551" y="75757"/>
                </a:lnTo>
                <a:lnTo>
                  <a:pt x="8397398" y="83899"/>
                </a:lnTo>
                <a:lnTo>
                  <a:pt x="8389199" y="95970"/>
                </a:lnTo>
                <a:lnTo>
                  <a:pt x="8386191" y="110743"/>
                </a:lnTo>
                <a:lnTo>
                  <a:pt x="8389106" y="125611"/>
                </a:lnTo>
                <a:lnTo>
                  <a:pt x="8397224" y="137756"/>
                </a:lnTo>
                <a:lnTo>
                  <a:pt x="8409318" y="145959"/>
                </a:lnTo>
                <a:lnTo>
                  <a:pt x="8424164" y="148996"/>
                </a:lnTo>
                <a:lnTo>
                  <a:pt x="8439084" y="146045"/>
                </a:lnTo>
                <a:lnTo>
                  <a:pt x="8451199" y="137912"/>
                </a:lnTo>
                <a:lnTo>
                  <a:pt x="8459384" y="125822"/>
                </a:lnTo>
                <a:lnTo>
                  <a:pt x="8462391" y="110997"/>
                </a:lnTo>
                <a:lnTo>
                  <a:pt x="8459475" y="96148"/>
                </a:lnTo>
                <a:lnTo>
                  <a:pt x="8451357" y="84026"/>
                </a:lnTo>
                <a:lnTo>
                  <a:pt x="8439263" y="75832"/>
                </a:lnTo>
                <a:lnTo>
                  <a:pt x="8424418" y="72771"/>
                </a:lnTo>
                <a:close/>
              </a:path>
              <a:path w="9867900" h="228600">
                <a:moveTo>
                  <a:pt x="8576945" y="73278"/>
                </a:moveTo>
                <a:lnTo>
                  <a:pt x="8562022" y="76194"/>
                </a:lnTo>
                <a:lnTo>
                  <a:pt x="8549894" y="84312"/>
                </a:lnTo>
                <a:lnTo>
                  <a:pt x="8541670" y="96406"/>
                </a:lnTo>
                <a:lnTo>
                  <a:pt x="8538591" y="111252"/>
                </a:lnTo>
                <a:lnTo>
                  <a:pt x="8541579" y="126069"/>
                </a:lnTo>
                <a:lnTo>
                  <a:pt x="8549735" y="138191"/>
                </a:lnTo>
                <a:lnTo>
                  <a:pt x="8561843" y="146384"/>
                </a:lnTo>
                <a:lnTo>
                  <a:pt x="8576691" y="149415"/>
                </a:lnTo>
                <a:lnTo>
                  <a:pt x="8591557" y="146463"/>
                </a:lnTo>
                <a:lnTo>
                  <a:pt x="8603710" y="138326"/>
                </a:lnTo>
                <a:lnTo>
                  <a:pt x="8611909" y="126225"/>
                </a:lnTo>
                <a:lnTo>
                  <a:pt x="8614918" y="111378"/>
                </a:lnTo>
                <a:lnTo>
                  <a:pt x="8611931" y="96585"/>
                </a:lnTo>
                <a:lnTo>
                  <a:pt x="8603789" y="84470"/>
                </a:lnTo>
                <a:lnTo>
                  <a:pt x="8591718" y="76285"/>
                </a:lnTo>
                <a:lnTo>
                  <a:pt x="8576945" y="73278"/>
                </a:lnTo>
                <a:close/>
              </a:path>
              <a:path w="9867900" h="228600">
                <a:moveTo>
                  <a:pt x="8729345" y="73659"/>
                </a:moveTo>
                <a:lnTo>
                  <a:pt x="8714478" y="76575"/>
                </a:lnTo>
                <a:lnTo>
                  <a:pt x="8702325" y="84693"/>
                </a:lnTo>
                <a:lnTo>
                  <a:pt x="8694126" y="96787"/>
                </a:lnTo>
                <a:lnTo>
                  <a:pt x="8691118" y="111633"/>
                </a:lnTo>
                <a:lnTo>
                  <a:pt x="8694086" y="126472"/>
                </a:lnTo>
                <a:lnTo>
                  <a:pt x="8702198" y="138606"/>
                </a:lnTo>
                <a:lnTo>
                  <a:pt x="8714263" y="146803"/>
                </a:lnTo>
                <a:lnTo>
                  <a:pt x="8729091" y="149834"/>
                </a:lnTo>
                <a:lnTo>
                  <a:pt x="8744013" y="146884"/>
                </a:lnTo>
                <a:lnTo>
                  <a:pt x="8756142" y="138757"/>
                </a:lnTo>
                <a:lnTo>
                  <a:pt x="8764365" y="126681"/>
                </a:lnTo>
                <a:lnTo>
                  <a:pt x="8767445" y="111887"/>
                </a:lnTo>
                <a:lnTo>
                  <a:pt x="8764456" y="97020"/>
                </a:lnTo>
                <a:lnTo>
                  <a:pt x="8756300" y="84867"/>
                </a:lnTo>
                <a:lnTo>
                  <a:pt x="8744192" y="76668"/>
                </a:lnTo>
                <a:lnTo>
                  <a:pt x="8729345" y="73659"/>
                </a:lnTo>
                <a:close/>
              </a:path>
              <a:path w="9867900" h="228600">
                <a:moveTo>
                  <a:pt x="8881872" y="74040"/>
                </a:moveTo>
                <a:lnTo>
                  <a:pt x="8866951" y="77027"/>
                </a:lnTo>
                <a:lnTo>
                  <a:pt x="8854836" y="85169"/>
                </a:lnTo>
                <a:lnTo>
                  <a:pt x="8846651" y="97240"/>
                </a:lnTo>
                <a:lnTo>
                  <a:pt x="8843645" y="112013"/>
                </a:lnTo>
                <a:lnTo>
                  <a:pt x="8846560" y="126875"/>
                </a:lnTo>
                <a:lnTo>
                  <a:pt x="8854678" y="139020"/>
                </a:lnTo>
                <a:lnTo>
                  <a:pt x="8866772" y="147221"/>
                </a:lnTo>
                <a:lnTo>
                  <a:pt x="8881618" y="150253"/>
                </a:lnTo>
                <a:lnTo>
                  <a:pt x="8896484" y="147304"/>
                </a:lnTo>
                <a:lnTo>
                  <a:pt x="8908637" y="139176"/>
                </a:lnTo>
                <a:lnTo>
                  <a:pt x="8916836" y="127090"/>
                </a:lnTo>
                <a:lnTo>
                  <a:pt x="8919845" y="112268"/>
                </a:lnTo>
                <a:lnTo>
                  <a:pt x="8916929" y="97418"/>
                </a:lnTo>
                <a:lnTo>
                  <a:pt x="8908811" y="85296"/>
                </a:lnTo>
                <a:lnTo>
                  <a:pt x="8896717" y="77102"/>
                </a:lnTo>
                <a:lnTo>
                  <a:pt x="8881872" y="74040"/>
                </a:lnTo>
                <a:close/>
              </a:path>
              <a:path w="9867900" h="228600">
                <a:moveTo>
                  <a:pt x="9034399" y="74422"/>
                </a:moveTo>
                <a:lnTo>
                  <a:pt x="9019422" y="77410"/>
                </a:lnTo>
                <a:lnTo>
                  <a:pt x="9007300" y="85566"/>
                </a:lnTo>
                <a:lnTo>
                  <a:pt x="8999106" y="97674"/>
                </a:lnTo>
                <a:lnTo>
                  <a:pt x="8996045" y="112522"/>
                </a:lnTo>
                <a:lnTo>
                  <a:pt x="8999031" y="127332"/>
                </a:lnTo>
                <a:lnTo>
                  <a:pt x="9007173" y="139452"/>
                </a:lnTo>
                <a:lnTo>
                  <a:pt x="9019244" y="147647"/>
                </a:lnTo>
                <a:lnTo>
                  <a:pt x="9034018" y="150685"/>
                </a:lnTo>
                <a:lnTo>
                  <a:pt x="9048994" y="147728"/>
                </a:lnTo>
                <a:lnTo>
                  <a:pt x="9061116" y="139592"/>
                </a:lnTo>
                <a:lnTo>
                  <a:pt x="9069310" y="127493"/>
                </a:lnTo>
                <a:lnTo>
                  <a:pt x="9072372" y="112649"/>
                </a:lnTo>
                <a:lnTo>
                  <a:pt x="9069385" y="97853"/>
                </a:lnTo>
                <a:lnTo>
                  <a:pt x="9061243" y="85725"/>
                </a:lnTo>
                <a:lnTo>
                  <a:pt x="9049172" y="77501"/>
                </a:lnTo>
                <a:lnTo>
                  <a:pt x="9034399" y="74422"/>
                </a:lnTo>
                <a:close/>
              </a:path>
              <a:path w="9867900" h="228600">
                <a:moveTo>
                  <a:pt x="9186799" y="74930"/>
                </a:moveTo>
                <a:lnTo>
                  <a:pt x="9171932" y="77845"/>
                </a:lnTo>
                <a:lnTo>
                  <a:pt x="9159779" y="85963"/>
                </a:lnTo>
                <a:lnTo>
                  <a:pt x="9151580" y="98057"/>
                </a:lnTo>
                <a:lnTo>
                  <a:pt x="9148572" y="112903"/>
                </a:lnTo>
                <a:lnTo>
                  <a:pt x="9151487" y="127735"/>
                </a:lnTo>
                <a:lnTo>
                  <a:pt x="9159605" y="139866"/>
                </a:lnTo>
                <a:lnTo>
                  <a:pt x="9171699" y="148066"/>
                </a:lnTo>
                <a:lnTo>
                  <a:pt x="9186545" y="151104"/>
                </a:lnTo>
                <a:lnTo>
                  <a:pt x="9201465" y="148148"/>
                </a:lnTo>
                <a:lnTo>
                  <a:pt x="9213580" y="140022"/>
                </a:lnTo>
                <a:lnTo>
                  <a:pt x="9221765" y="127949"/>
                </a:lnTo>
                <a:lnTo>
                  <a:pt x="9224772" y="113156"/>
                </a:lnTo>
                <a:lnTo>
                  <a:pt x="9221856" y="98290"/>
                </a:lnTo>
                <a:lnTo>
                  <a:pt x="9213738" y="86137"/>
                </a:lnTo>
                <a:lnTo>
                  <a:pt x="9201644" y="77938"/>
                </a:lnTo>
                <a:lnTo>
                  <a:pt x="9186799" y="74930"/>
                </a:lnTo>
                <a:close/>
              </a:path>
              <a:path w="9867900" h="228600">
                <a:moveTo>
                  <a:pt x="9339326" y="75311"/>
                </a:moveTo>
                <a:lnTo>
                  <a:pt x="9324403" y="78297"/>
                </a:lnTo>
                <a:lnTo>
                  <a:pt x="9312275" y="86439"/>
                </a:lnTo>
                <a:lnTo>
                  <a:pt x="9304051" y="98510"/>
                </a:lnTo>
                <a:lnTo>
                  <a:pt x="9300972" y="113284"/>
                </a:lnTo>
                <a:lnTo>
                  <a:pt x="9303960" y="128138"/>
                </a:lnTo>
                <a:lnTo>
                  <a:pt x="9312116" y="140281"/>
                </a:lnTo>
                <a:lnTo>
                  <a:pt x="9324224" y="148484"/>
                </a:lnTo>
                <a:lnTo>
                  <a:pt x="9339072" y="151523"/>
                </a:lnTo>
                <a:lnTo>
                  <a:pt x="9353938" y="148567"/>
                </a:lnTo>
                <a:lnTo>
                  <a:pt x="9366091" y="140436"/>
                </a:lnTo>
                <a:lnTo>
                  <a:pt x="9374290" y="128352"/>
                </a:lnTo>
                <a:lnTo>
                  <a:pt x="9377299" y="113537"/>
                </a:lnTo>
                <a:lnTo>
                  <a:pt x="9374312" y="98688"/>
                </a:lnTo>
                <a:lnTo>
                  <a:pt x="9366170" y="86566"/>
                </a:lnTo>
                <a:lnTo>
                  <a:pt x="9354099" y="78372"/>
                </a:lnTo>
                <a:lnTo>
                  <a:pt x="9339326" y="75311"/>
                </a:lnTo>
                <a:close/>
              </a:path>
              <a:path w="9867900" h="228600">
                <a:moveTo>
                  <a:pt x="9491726" y="75691"/>
                </a:moveTo>
                <a:lnTo>
                  <a:pt x="9476859" y="78680"/>
                </a:lnTo>
                <a:lnTo>
                  <a:pt x="9464706" y="86836"/>
                </a:lnTo>
                <a:lnTo>
                  <a:pt x="9456507" y="98944"/>
                </a:lnTo>
                <a:lnTo>
                  <a:pt x="9453499" y="113791"/>
                </a:lnTo>
                <a:lnTo>
                  <a:pt x="9456467" y="128600"/>
                </a:lnTo>
                <a:lnTo>
                  <a:pt x="9464579" y="140715"/>
                </a:lnTo>
                <a:lnTo>
                  <a:pt x="9476644" y="148907"/>
                </a:lnTo>
                <a:lnTo>
                  <a:pt x="9491472" y="151942"/>
                </a:lnTo>
                <a:lnTo>
                  <a:pt x="9506394" y="148991"/>
                </a:lnTo>
                <a:lnTo>
                  <a:pt x="9518523" y="140855"/>
                </a:lnTo>
                <a:lnTo>
                  <a:pt x="9526746" y="128757"/>
                </a:lnTo>
                <a:lnTo>
                  <a:pt x="9529826" y="113918"/>
                </a:lnTo>
                <a:lnTo>
                  <a:pt x="9526837" y="99123"/>
                </a:lnTo>
                <a:lnTo>
                  <a:pt x="9518681" y="86994"/>
                </a:lnTo>
                <a:lnTo>
                  <a:pt x="9506573" y="78771"/>
                </a:lnTo>
                <a:lnTo>
                  <a:pt x="9491726" y="75691"/>
                </a:lnTo>
                <a:close/>
              </a:path>
              <a:path w="9867900" h="228600">
                <a:moveTo>
                  <a:pt x="9790943" y="76200"/>
                </a:moveTo>
                <a:lnTo>
                  <a:pt x="9644253" y="76200"/>
                </a:lnTo>
                <a:lnTo>
                  <a:pt x="9659098" y="79208"/>
                </a:lnTo>
                <a:lnTo>
                  <a:pt x="9671192" y="87407"/>
                </a:lnTo>
                <a:lnTo>
                  <a:pt x="9679310" y="99560"/>
                </a:lnTo>
                <a:lnTo>
                  <a:pt x="9682176" y="114172"/>
                </a:lnTo>
                <a:lnTo>
                  <a:pt x="9682122" y="114934"/>
                </a:lnTo>
                <a:lnTo>
                  <a:pt x="9679217" y="129214"/>
                </a:lnTo>
                <a:lnTo>
                  <a:pt x="9671018" y="141285"/>
                </a:lnTo>
                <a:lnTo>
                  <a:pt x="9658865" y="149411"/>
                </a:lnTo>
                <a:lnTo>
                  <a:pt x="9643999" y="152361"/>
                </a:lnTo>
                <a:lnTo>
                  <a:pt x="9639130" y="152361"/>
                </a:lnTo>
                <a:lnTo>
                  <a:pt x="9638919" y="228549"/>
                </a:lnTo>
                <a:lnTo>
                  <a:pt x="9792468" y="152361"/>
                </a:lnTo>
                <a:lnTo>
                  <a:pt x="9643999" y="152361"/>
                </a:lnTo>
                <a:lnTo>
                  <a:pt x="9639133" y="151368"/>
                </a:lnTo>
                <a:lnTo>
                  <a:pt x="9794470" y="151368"/>
                </a:lnTo>
                <a:lnTo>
                  <a:pt x="9867900" y="114934"/>
                </a:lnTo>
                <a:lnTo>
                  <a:pt x="9790943" y="76200"/>
                </a:lnTo>
                <a:close/>
              </a:path>
              <a:path w="9867900" h="228600">
                <a:moveTo>
                  <a:pt x="9644253" y="76200"/>
                </a:moveTo>
                <a:lnTo>
                  <a:pt x="9639339" y="77143"/>
                </a:lnTo>
                <a:lnTo>
                  <a:pt x="9639133" y="151368"/>
                </a:lnTo>
                <a:lnTo>
                  <a:pt x="9643999" y="152361"/>
                </a:lnTo>
                <a:lnTo>
                  <a:pt x="9679217" y="129214"/>
                </a:lnTo>
                <a:lnTo>
                  <a:pt x="9682176" y="114172"/>
                </a:lnTo>
                <a:lnTo>
                  <a:pt x="9679310" y="99560"/>
                </a:lnTo>
                <a:lnTo>
                  <a:pt x="9671192" y="87407"/>
                </a:lnTo>
                <a:lnTo>
                  <a:pt x="9659098" y="79208"/>
                </a:lnTo>
                <a:lnTo>
                  <a:pt x="9644253" y="76200"/>
                </a:lnTo>
                <a:close/>
              </a:path>
              <a:path w="9867900" h="228600">
                <a:moveTo>
                  <a:pt x="9639339" y="77143"/>
                </a:moveTo>
                <a:lnTo>
                  <a:pt x="9629332" y="79115"/>
                </a:lnTo>
                <a:lnTo>
                  <a:pt x="9617217" y="87233"/>
                </a:lnTo>
                <a:lnTo>
                  <a:pt x="9609032" y="99327"/>
                </a:lnTo>
                <a:lnTo>
                  <a:pt x="9606026" y="114172"/>
                </a:lnTo>
                <a:lnTo>
                  <a:pt x="9608941" y="129005"/>
                </a:lnTo>
                <a:lnTo>
                  <a:pt x="9617059" y="141135"/>
                </a:lnTo>
                <a:lnTo>
                  <a:pt x="9629153" y="149330"/>
                </a:lnTo>
                <a:lnTo>
                  <a:pt x="9639133" y="151368"/>
                </a:lnTo>
                <a:lnTo>
                  <a:pt x="9639339" y="77143"/>
                </a:lnTo>
                <a:close/>
              </a:path>
              <a:path w="9867900" h="228600">
                <a:moveTo>
                  <a:pt x="9639554" y="0"/>
                </a:moveTo>
                <a:lnTo>
                  <a:pt x="9639339" y="77143"/>
                </a:lnTo>
                <a:lnTo>
                  <a:pt x="9644126" y="76200"/>
                </a:lnTo>
                <a:lnTo>
                  <a:pt x="9790943" y="76200"/>
                </a:lnTo>
                <a:lnTo>
                  <a:pt x="9639554" y="0"/>
                </a:lnTo>
                <a:close/>
              </a:path>
            </a:pathLst>
          </a:custGeom>
          <a:solidFill>
            <a:srgbClr val="272423"/>
          </a:solidFill>
        </p:spPr>
        <p:txBody>
          <a:bodyPr wrap="square" lIns="0" tIns="0" rIns="0" bIns="0" rtlCol="0"/>
          <a:lstStyle/>
          <a:p>
            <a:endParaRPr/>
          </a:p>
        </p:txBody>
      </p:sp>
      <p:sp>
        <p:nvSpPr>
          <p:cNvPr id="16" name="object 16"/>
          <p:cNvSpPr txBox="1"/>
          <p:nvPr/>
        </p:nvSpPr>
        <p:spPr>
          <a:xfrm>
            <a:off x="893744" y="2506905"/>
            <a:ext cx="307777" cy="1788795"/>
          </a:xfrm>
          <a:prstGeom prst="rect">
            <a:avLst/>
          </a:prstGeom>
        </p:spPr>
        <p:txBody>
          <a:bodyPr vert="vert270" wrap="square" lIns="0" tIns="36830" rIns="0" bIns="0" rtlCol="0">
            <a:spAutoFit/>
          </a:bodyPr>
          <a:lstStyle/>
          <a:p>
            <a:pPr marL="12700">
              <a:lnSpc>
                <a:spcPct val="100000"/>
              </a:lnSpc>
              <a:spcBef>
                <a:spcPts val="290"/>
              </a:spcBef>
            </a:pPr>
            <a:r>
              <a:rPr sz="2000" b="1" dirty="0">
                <a:solidFill>
                  <a:srgbClr val="272423"/>
                </a:solidFill>
                <a:latin typeface="Arial"/>
                <a:cs typeface="Arial"/>
              </a:rPr>
              <a:t>S</a:t>
            </a:r>
            <a:r>
              <a:rPr sz="2000" b="1" spc="-90" dirty="0">
                <a:solidFill>
                  <a:srgbClr val="272423"/>
                </a:solidFill>
                <a:latin typeface="Arial"/>
                <a:cs typeface="Arial"/>
              </a:rPr>
              <a:t>T</a:t>
            </a:r>
            <a:r>
              <a:rPr sz="2000" b="1" dirty="0">
                <a:solidFill>
                  <a:srgbClr val="272423"/>
                </a:solidFill>
                <a:latin typeface="Arial"/>
                <a:cs typeface="Arial"/>
              </a:rPr>
              <a:t>ÖD</a:t>
            </a:r>
            <a:r>
              <a:rPr sz="2000" b="1" spc="-75" dirty="0">
                <a:solidFill>
                  <a:srgbClr val="272423"/>
                </a:solidFill>
                <a:latin typeface="Arial"/>
                <a:cs typeface="Arial"/>
              </a:rPr>
              <a:t>J</a:t>
            </a:r>
            <a:r>
              <a:rPr sz="2000" b="1" spc="-5" dirty="0">
                <a:solidFill>
                  <a:srgbClr val="272423"/>
                </a:solidFill>
                <a:latin typeface="Arial"/>
                <a:cs typeface="Arial"/>
              </a:rPr>
              <a:t>ANDE</a:t>
            </a:r>
            <a:endParaRPr sz="2000" dirty="0">
              <a:latin typeface="Arial"/>
              <a:cs typeface="Arial"/>
            </a:endParaRPr>
          </a:p>
        </p:txBody>
      </p:sp>
      <p:sp>
        <p:nvSpPr>
          <p:cNvPr id="17" name="object 17"/>
          <p:cNvSpPr txBox="1"/>
          <p:nvPr/>
        </p:nvSpPr>
        <p:spPr>
          <a:xfrm>
            <a:off x="5089652" y="5682792"/>
            <a:ext cx="1607820" cy="320601"/>
          </a:xfrm>
          <a:prstGeom prst="rect">
            <a:avLst/>
          </a:prstGeom>
        </p:spPr>
        <p:txBody>
          <a:bodyPr vert="horz" wrap="square" lIns="0" tIns="12700" rIns="0" bIns="0" rtlCol="0">
            <a:spAutoFit/>
          </a:bodyPr>
          <a:lstStyle/>
          <a:p>
            <a:pPr marL="12700">
              <a:lnSpc>
                <a:spcPct val="100000"/>
              </a:lnSpc>
              <a:spcBef>
                <a:spcPts val="100"/>
              </a:spcBef>
            </a:pPr>
            <a:r>
              <a:rPr sz="2000" b="1" spc="-165" dirty="0">
                <a:solidFill>
                  <a:srgbClr val="272423"/>
                </a:solidFill>
                <a:latin typeface="Arial"/>
                <a:cs typeface="Arial"/>
              </a:rPr>
              <a:t>S</a:t>
            </a:r>
            <a:r>
              <a:rPr sz="2000" b="1" spc="-120" dirty="0">
                <a:solidFill>
                  <a:srgbClr val="272423"/>
                </a:solidFill>
                <a:latin typeface="Arial"/>
                <a:cs typeface="Arial"/>
              </a:rPr>
              <a:t>T</a:t>
            </a:r>
            <a:r>
              <a:rPr sz="2000" b="1" spc="-80" dirty="0">
                <a:solidFill>
                  <a:srgbClr val="272423"/>
                </a:solidFill>
                <a:latin typeface="Arial"/>
                <a:cs typeface="Arial"/>
              </a:rPr>
              <a:t>YRANDE</a:t>
            </a:r>
            <a:endParaRPr sz="2400" dirty="0">
              <a:latin typeface="Arial"/>
              <a:cs typeface="Arial"/>
            </a:endParaRPr>
          </a:p>
        </p:txBody>
      </p:sp>
      <p:sp>
        <p:nvSpPr>
          <p:cNvPr id="18" name="object 18"/>
          <p:cNvSpPr txBox="1"/>
          <p:nvPr/>
        </p:nvSpPr>
        <p:spPr>
          <a:xfrm>
            <a:off x="6709029" y="6355791"/>
            <a:ext cx="301371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272423"/>
                </a:solidFill>
                <a:latin typeface="Arial"/>
                <a:cs typeface="Arial"/>
              </a:rPr>
              <a:t>Modell: </a:t>
            </a:r>
            <a:r>
              <a:rPr sz="1800" spc="-55" dirty="0">
                <a:solidFill>
                  <a:srgbClr val="272423"/>
                </a:solidFill>
                <a:latin typeface="Arial"/>
                <a:cs typeface="Arial"/>
              </a:rPr>
              <a:t>Hersey </a:t>
            </a:r>
            <a:r>
              <a:rPr sz="1800" dirty="0">
                <a:solidFill>
                  <a:srgbClr val="272423"/>
                </a:solidFill>
                <a:latin typeface="Arial"/>
                <a:cs typeface="Arial"/>
              </a:rPr>
              <a:t>och</a:t>
            </a:r>
            <a:r>
              <a:rPr sz="1800" spc="-65" dirty="0">
                <a:solidFill>
                  <a:srgbClr val="272423"/>
                </a:solidFill>
                <a:latin typeface="Arial"/>
                <a:cs typeface="Arial"/>
              </a:rPr>
              <a:t> </a:t>
            </a:r>
            <a:r>
              <a:rPr sz="1800" spc="-35" dirty="0">
                <a:solidFill>
                  <a:srgbClr val="272423"/>
                </a:solidFill>
                <a:latin typeface="Arial"/>
                <a:cs typeface="Arial"/>
              </a:rPr>
              <a:t>Blanchard</a:t>
            </a:r>
            <a:endParaRPr sz="1800">
              <a:latin typeface="Arial"/>
              <a:cs typeface="Arial"/>
            </a:endParaRPr>
          </a:p>
        </p:txBody>
      </p:sp>
    </p:spTree>
    <p:extLst>
      <p:ext uri="{BB962C8B-B14F-4D97-AF65-F5344CB8AC3E}">
        <p14:creationId xmlns:p14="http://schemas.microsoft.com/office/powerpoint/2010/main" val="2821325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AE4B7-E04B-A18D-AA1E-2191A4E904C9}"/>
              </a:ext>
            </a:extLst>
          </p:cNvPr>
          <p:cNvSpPr>
            <a:spLocks noGrp="1"/>
          </p:cNvSpPr>
          <p:nvPr>
            <p:ph type="title"/>
          </p:nvPr>
        </p:nvSpPr>
        <p:spPr>
          <a:xfrm>
            <a:off x="639283" y="546537"/>
            <a:ext cx="10945480" cy="1024128"/>
          </a:xfrm>
        </p:spPr>
        <p:txBody>
          <a:bodyPr>
            <a:noAutofit/>
          </a:bodyPr>
          <a:lstStyle/>
          <a:p>
            <a:r>
              <a:rPr lang="sv-SE" sz="4400" dirty="0"/>
              <a:t>Det situationsanpassade ledarskapet och delegering</a:t>
            </a:r>
          </a:p>
        </p:txBody>
      </p:sp>
      <p:sp>
        <p:nvSpPr>
          <p:cNvPr id="5" name="TextBox 4">
            <a:extLst>
              <a:ext uri="{FF2B5EF4-FFF2-40B4-BE49-F238E27FC236}">
                <a16:creationId xmlns:a16="http://schemas.microsoft.com/office/drawing/2014/main" id="{28B79AA8-A751-42F6-BBC2-EAE8B9C5806E}"/>
              </a:ext>
            </a:extLst>
          </p:cNvPr>
          <p:cNvSpPr txBox="1"/>
          <p:nvPr/>
        </p:nvSpPr>
        <p:spPr>
          <a:xfrm>
            <a:off x="7025482" y="2287763"/>
            <a:ext cx="5479388" cy="3139321"/>
          </a:xfrm>
          <a:prstGeom prst="rect">
            <a:avLst/>
          </a:prstGeom>
          <a:noFill/>
        </p:spPr>
        <p:txBody>
          <a:bodyPr wrap="square" rtlCol="0">
            <a:spAutoFit/>
          </a:bodyPr>
          <a:lstStyle/>
          <a:p>
            <a:endParaRPr lang="sv-SE" dirty="0">
              <a:solidFill>
                <a:srgbClr val="3A3A3A"/>
              </a:solidFill>
            </a:endParaRPr>
          </a:p>
          <a:p>
            <a:endParaRPr lang="sv-SE" dirty="0">
              <a:solidFill>
                <a:srgbClr val="3A3A3A"/>
              </a:solidFill>
            </a:endParaRPr>
          </a:p>
          <a:p>
            <a:endParaRPr lang="sv-SE" b="0" i="0" dirty="0">
              <a:effectLst/>
            </a:endParaRPr>
          </a:p>
          <a:p>
            <a:r>
              <a:rPr lang="sv-SE" dirty="0"/>
              <a:t>Personer som har hög kompetens och högt engagemang växer ytterligare av att man delegerar uppgifter till dem</a:t>
            </a:r>
          </a:p>
          <a:p>
            <a:endParaRPr lang="sv-SE" dirty="0">
              <a:solidFill>
                <a:srgbClr val="3A3A3A"/>
              </a:solidFill>
            </a:endParaRPr>
          </a:p>
          <a:p>
            <a:endParaRPr lang="sv-SE" dirty="0">
              <a:solidFill>
                <a:srgbClr val="3A3A3A"/>
              </a:solidFill>
            </a:endParaRPr>
          </a:p>
          <a:p>
            <a:endParaRPr lang="sv-SE" b="0" i="0" dirty="0">
              <a:solidFill>
                <a:srgbClr val="3A3A3A"/>
              </a:solidFill>
              <a:effectLst/>
            </a:endParaRPr>
          </a:p>
          <a:p>
            <a:endParaRPr lang="sv-SE" b="0" i="0" dirty="0">
              <a:solidFill>
                <a:srgbClr val="3A3A3A"/>
              </a:solidFill>
              <a:effectLst/>
            </a:endParaRPr>
          </a:p>
          <a:p>
            <a:endParaRPr lang="sv-SE" dirty="0">
              <a:solidFill>
                <a:srgbClr val="3A3A3A"/>
              </a:solidFill>
            </a:endParaRPr>
          </a:p>
        </p:txBody>
      </p:sp>
      <p:pic>
        <p:nvPicPr>
          <p:cNvPr id="1030" name="Picture 6" descr="See the source image">
            <a:extLst>
              <a:ext uri="{FF2B5EF4-FFF2-40B4-BE49-F238E27FC236}">
                <a16:creationId xmlns:a16="http://schemas.microsoft.com/office/drawing/2014/main" id="{B22280DD-8B91-6FD9-EF94-D48502F9976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0355" y="2114528"/>
            <a:ext cx="6417026" cy="430857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C00"/>
            </a:solidFill>
          </a:ln>
        </p:spPr>
      </p:pic>
      <p:sp>
        <p:nvSpPr>
          <p:cNvPr id="11" name="Oval 10">
            <a:extLst>
              <a:ext uri="{FF2B5EF4-FFF2-40B4-BE49-F238E27FC236}">
                <a16:creationId xmlns:a16="http://schemas.microsoft.com/office/drawing/2014/main" id="{3069EF79-CCAF-A78E-E189-EFC988D16BDD}"/>
              </a:ext>
            </a:extLst>
          </p:cNvPr>
          <p:cNvSpPr/>
          <p:nvPr/>
        </p:nvSpPr>
        <p:spPr>
          <a:xfrm>
            <a:off x="3383560" y="3879726"/>
            <a:ext cx="1430430" cy="1180183"/>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solidFill>
                <a:schemeClr val="accent1"/>
              </a:solidFill>
            </a:endParaRPr>
          </a:p>
        </p:txBody>
      </p:sp>
    </p:spTree>
    <p:extLst>
      <p:ext uri="{BB962C8B-B14F-4D97-AF65-F5344CB8AC3E}">
        <p14:creationId xmlns:p14="http://schemas.microsoft.com/office/powerpoint/2010/main" val="25870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0">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0" name="Rectangle 19">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0">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8">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F854C40C-0C33-2748-E546-A5C81D3552E8}"/>
              </a:ext>
            </a:extLst>
          </p:cNvPr>
          <p:cNvSpPr>
            <a:spLocks noGrp="1"/>
          </p:cNvSpPr>
          <p:nvPr>
            <p:ph type="title"/>
          </p:nvPr>
        </p:nvSpPr>
        <p:spPr>
          <a:xfrm>
            <a:off x="7086315" y="540000"/>
            <a:ext cx="4554821" cy="2186096"/>
          </a:xfrm>
        </p:spPr>
        <p:txBody>
          <a:bodyPr anchor="t">
            <a:normAutofit/>
          </a:bodyPr>
          <a:lstStyle/>
          <a:p>
            <a:r>
              <a:rPr lang="sv-SE" dirty="0"/>
              <a:t>ANJA KREIVI</a:t>
            </a:r>
          </a:p>
        </p:txBody>
      </p:sp>
      <p:grpSp>
        <p:nvGrpSpPr>
          <p:cNvPr id="25" name="Group 24">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26" name="Oval 25">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3" name="Picture 4" descr="Visselpipa för tränare">
            <a:extLst>
              <a:ext uri="{FF2B5EF4-FFF2-40B4-BE49-F238E27FC236}">
                <a16:creationId xmlns:a16="http://schemas.microsoft.com/office/drawing/2014/main" id="{F8FFF757-2684-F21C-61E5-25E16FAA41D5}"/>
              </a:ext>
            </a:extLst>
          </p:cNvPr>
          <p:cNvPicPr>
            <a:picLocks noChangeAspect="1"/>
          </p:cNvPicPr>
          <p:nvPr/>
        </p:nvPicPr>
        <p:blipFill rotWithShape="1">
          <a:blip r:embed="rId2">
            <a:extLst>
              <a:ext uri="{28A0092B-C50C-407E-A947-70E740481C1C}">
                <a14:useLocalDpi xmlns:a14="http://schemas.microsoft.com/office/drawing/2010/main"/>
              </a:ext>
            </a:extLst>
          </a:blip>
          <a:srcRect r="-3" b="-2"/>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Platshållare för innehåll 2">
            <a:extLst>
              <a:ext uri="{FF2B5EF4-FFF2-40B4-BE49-F238E27FC236}">
                <a16:creationId xmlns:a16="http://schemas.microsoft.com/office/drawing/2014/main" id="{7B915716-2CDA-CFBC-732A-835904351719}"/>
              </a:ext>
            </a:extLst>
          </p:cNvPr>
          <p:cNvSpPr>
            <a:spLocks noGrp="1"/>
          </p:cNvSpPr>
          <p:nvPr>
            <p:ph idx="1"/>
          </p:nvPr>
        </p:nvSpPr>
        <p:spPr>
          <a:xfrm>
            <a:off x="7104063" y="2947121"/>
            <a:ext cx="4537073" cy="3361604"/>
          </a:xfrm>
        </p:spPr>
        <p:txBody>
          <a:bodyPr anchor="t">
            <a:normAutofit fontScale="92500"/>
          </a:bodyPr>
          <a:lstStyle/>
          <a:p>
            <a:pPr lvl="0">
              <a:lnSpc>
                <a:spcPct val="115000"/>
              </a:lnSpc>
            </a:pPr>
            <a:r>
              <a:rPr lang="en-US" sz="1700" dirty="0"/>
              <a:t>COACH </a:t>
            </a:r>
          </a:p>
          <a:p>
            <a:pPr lvl="0">
              <a:lnSpc>
                <a:spcPct val="115000"/>
              </a:lnSpc>
            </a:pPr>
            <a:r>
              <a:rPr lang="en-US" sz="1700" dirty="0"/>
              <a:t>LEDARSKAP</a:t>
            </a:r>
          </a:p>
          <a:p>
            <a:pPr lvl="0">
              <a:lnSpc>
                <a:spcPct val="115000"/>
              </a:lnSpc>
            </a:pPr>
            <a:r>
              <a:rPr lang="en-US" sz="1700" dirty="0"/>
              <a:t>TEAM &amp; ORGANISATIONSUTVECKLING</a:t>
            </a:r>
          </a:p>
          <a:p>
            <a:pPr lvl="0">
              <a:lnSpc>
                <a:spcPct val="115000"/>
              </a:lnSpc>
            </a:pPr>
            <a:r>
              <a:rPr lang="en-US" sz="1700" dirty="0"/>
              <a:t>KARRIÄR</a:t>
            </a:r>
          </a:p>
          <a:p>
            <a:pPr lvl="0">
              <a:lnSpc>
                <a:spcPct val="115000"/>
              </a:lnSpc>
            </a:pPr>
            <a:r>
              <a:rPr lang="en-US" sz="1700" dirty="0"/>
              <a:t>UTBILDNING</a:t>
            </a:r>
          </a:p>
          <a:p>
            <a:pPr lvl="0">
              <a:lnSpc>
                <a:spcPct val="115000"/>
              </a:lnSpc>
            </a:pPr>
            <a:r>
              <a:rPr lang="sv-SE" sz="1700" dirty="0"/>
              <a:t>HR-STÖD</a:t>
            </a:r>
          </a:p>
          <a:p>
            <a:pPr lvl="0">
              <a:lnSpc>
                <a:spcPct val="115000"/>
              </a:lnSpc>
            </a:pPr>
            <a:r>
              <a:rPr lang="sv-SE" sz="1700" dirty="0"/>
              <a:t>MENTOR</a:t>
            </a:r>
          </a:p>
          <a:p>
            <a:pPr lvl="0">
              <a:lnSpc>
                <a:spcPct val="115000"/>
              </a:lnSpc>
            </a:pPr>
            <a:r>
              <a:rPr lang="en-US" sz="1700" dirty="0"/>
              <a:t>STYRELSEARBETE</a:t>
            </a:r>
          </a:p>
          <a:p>
            <a:pPr>
              <a:lnSpc>
                <a:spcPct val="115000"/>
              </a:lnSpc>
            </a:pPr>
            <a:endParaRPr lang="sv-SE" sz="1700" dirty="0"/>
          </a:p>
        </p:txBody>
      </p:sp>
    </p:spTree>
    <p:extLst>
      <p:ext uri="{BB962C8B-B14F-4D97-AF65-F5344CB8AC3E}">
        <p14:creationId xmlns:p14="http://schemas.microsoft.com/office/powerpoint/2010/main" val="1361445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38" name="Rectangle 137">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9" name="Oval 138">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0" name="Oval 139">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1" name="Group 140">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46" name="Rectangle 145">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7" name="Rectangle 146">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2" name="Group 141">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4" name="Rectangle 14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5" name="Rectangle 14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3" name="Rectangle 142">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9" name="Rectangle 148">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7" name="Picture 3" descr="Staplar av flera färgade korgar">
            <a:extLst>
              <a:ext uri="{FF2B5EF4-FFF2-40B4-BE49-F238E27FC236}">
                <a16:creationId xmlns:a16="http://schemas.microsoft.com/office/drawing/2014/main" id="{A84A37BB-176E-8F1B-4B97-8AF79FE4638E}"/>
              </a:ext>
            </a:extLst>
          </p:cNvPr>
          <p:cNvPicPr>
            <a:picLocks noChangeAspect="1"/>
          </p:cNvPicPr>
          <p:nvPr/>
        </p:nvPicPr>
        <p:blipFill rotWithShape="1">
          <a:blip r:embed="rId2">
            <a:alphaModFix/>
            <a:extLst>
              <a:ext uri="{28A0092B-C50C-407E-A947-70E740481C1C}">
                <a14:useLocalDpi xmlns:a14="http://schemas.microsoft.com/office/drawing/2010/main"/>
              </a:ext>
            </a:extLst>
          </a:blip>
          <a:srcRect/>
          <a:stretch/>
        </p:blipFill>
        <p:spPr>
          <a:xfrm>
            <a:off x="-688" y="-4"/>
            <a:ext cx="12192687" cy="6858000"/>
          </a:xfrm>
          <a:prstGeom prst="rect">
            <a:avLst/>
          </a:prstGeom>
        </p:spPr>
      </p:pic>
      <p:grpSp>
        <p:nvGrpSpPr>
          <p:cNvPr id="151" name="Group 150">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152" name="Rectangle 151">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roup 153">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161" name="Rectangle 160">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tangle 161">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5" name="Group 154">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159" name="Rectangle 158">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6" name="Group 155">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157" name="Rectangle 156">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57">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Rubrik 1">
            <a:extLst>
              <a:ext uri="{FF2B5EF4-FFF2-40B4-BE49-F238E27FC236}">
                <a16:creationId xmlns:a16="http://schemas.microsoft.com/office/drawing/2014/main" id="{A9699326-A7B6-F5E0-624F-7F12D07919D2}"/>
              </a:ext>
            </a:extLst>
          </p:cNvPr>
          <p:cNvSpPr>
            <a:spLocks noGrp="1"/>
          </p:cNvSpPr>
          <p:nvPr>
            <p:ph type="title"/>
          </p:nvPr>
        </p:nvSpPr>
        <p:spPr>
          <a:xfrm>
            <a:off x="1487487" y="4327873"/>
            <a:ext cx="9217026" cy="1210396"/>
          </a:xfrm>
        </p:spPr>
        <p:txBody>
          <a:bodyPr vert="horz" lIns="91440" tIns="45720" rIns="91440" bIns="45720" rtlCol="0" anchor="b">
            <a:normAutofit/>
          </a:bodyPr>
          <a:lstStyle/>
          <a:p>
            <a:pPr algn="ctr"/>
            <a:r>
              <a:rPr lang="en-US">
                <a:solidFill>
                  <a:srgbClr val="FFFFFF"/>
                </a:solidFill>
              </a:rPr>
              <a:t>Ledarens olika hattar</a:t>
            </a:r>
          </a:p>
        </p:txBody>
      </p:sp>
    </p:spTree>
    <p:extLst>
      <p:ext uri="{BB962C8B-B14F-4D97-AF65-F5344CB8AC3E}">
        <p14:creationId xmlns:p14="http://schemas.microsoft.com/office/powerpoint/2010/main" val="10487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A21C-0170-75CA-5BA9-4D60F17CAEA2}"/>
              </a:ext>
            </a:extLst>
          </p:cNvPr>
          <p:cNvSpPr>
            <a:spLocks noGrp="1"/>
          </p:cNvSpPr>
          <p:nvPr>
            <p:ph type="title"/>
          </p:nvPr>
        </p:nvSpPr>
        <p:spPr>
          <a:xfrm>
            <a:off x="7275016" y="376341"/>
            <a:ext cx="4554821" cy="2186096"/>
          </a:xfrm>
        </p:spPr>
        <p:txBody>
          <a:bodyPr vert="horz" lIns="91440" tIns="45720" rIns="91440" bIns="45720" rtlCol="0" anchor="b">
            <a:normAutofit/>
          </a:bodyPr>
          <a:lstStyle/>
          <a:p>
            <a:r>
              <a:rPr lang="en-US" sz="4400" dirty="0" err="1"/>
              <a:t>Fördelar</a:t>
            </a:r>
            <a:r>
              <a:rPr lang="en-US" sz="4400" dirty="0"/>
              <a:t> med </a:t>
            </a:r>
            <a:r>
              <a:rPr lang="en-US" sz="4400" dirty="0" err="1"/>
              <a:t>att</a:t>
            </a:r>
            <a:r>
              <a:rPr lang="en-US" sz="4400" dirty="0"/>
              <a:t> </a:t>
            </a:r>
            <a:r>
              <a:rPr lang="en-US" sz="4400" dirty="0" err="1"/>
              <a:t>delegera</a:t>
            </a:r>
            <a:endParaRPr lang="en-US" sz="4400" dirty="0"/>
          </a:p>
        </p:txBody>
      </p:sp>
      <p:pic>
        <p:nvPicPr>
          <p:cNvPr id="7" name="Picture 6" descr="Large and small hands holding red heart">
            <a:extLst>
              <a:ext uri="{FF2B5EF4-FFF2-40B4-BE49-F238E27FC236}">
                <a16:creationId xmlns:a16="http://schemas.microsoft.com/office/drawing/2014/main" id="{2E9B60CB-CF40-3849-5431-86781CB77F4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0"/>
            <a:ext cx="6444556" cy="6857990"/>
          </a:xfrm>
          <a:prstGeom prst="rect">
            <a:avLst/>
          </a:prstGeom>
        </p:spPr>
      </p:pic>
      <p:sp>
        <p:nvSpPr>
          <p:cNvPr id="5" name="TextBox 4">
            <a:extLst>
              <a:ext uri="{FF2B5EF4-FFF2-40B4-BE49-F238E27FC236}">
                <a16:creationId xmlns:a16="http://schemas.microsoft.com/office/drawing/2014/main" id="{382649EB-82BF-F965-C75B-12C1F8B9F776}"/>
              </a:ext>
            </a:extLst>
          </p:cNvPr>
          <p:cNvSpPr txBox="1"/>
          <p:nvPr/>
        </p:nvSpPr>
        <p:spPr>
          <a:xfrm>
            <a:off x="7104063" y="2947121"/>
            <a:ext cx="4537073" cy="3361604"/>
          </a:xfrm>
          <a:prstGeom prst="rect">
            <a:avLst/>
          </a:prstGeom>
        </p:spPr>
        <p:txBody>
          <a:bodyPr vert="horz" lIns="91440" tIns="45720" rIns="91440" bIns="45720" rtlCol="0" anchor="t">
            <a:normAutofit/>
          </a:bodyPr>
          <a:lstStyle/>
          <a:p>
            <a:pPr marL="285750" indent="-270000">
              <a:lnSpc>
                <a:spcPct val="115000"/>
              </a:lnSpc>
              <a:spcAft>
                <a:spcPts val="600"/>
              </a:spcAft>
              <a:buFont typeface="Arial" panose="020B0604020202020204" pitchFamily="34" charset="0"/>
              <a:buChar char="•"/>
            </a:pPr>
            <a:r>
              <a:rPr lang="en-US" sz="1500" spc="50"/>
              <a:t>Bättre disponering av din tid</a:t>
            </a:r>
          </a:p>
          <a:p>
            <a:pPr marL="285750" indent="-270000">
              <a:lnSpc>
                <a:spcPct val="115000"/>
              </a:lnSpc>
              <a:spcAft>
                <a:spcPts val="600"/>
              </a:spcAft>
              <a:buFont typeface="Arial" panose="020B0604020202020204" pitchFamily="34" charset="0"/>
              <a:buChar char="•"/>
            </a:pPr>
            <a:r>
              <a:rPr lang="en-US" sz="1500" spc="50"/>
              <a:t>Drar fördel av dina medarbetares styrkor</a:t>
            </a:r>
          </a:p>
          <a:p>
            <a:pPr marL="285750" indent="-270000">
              <a:lnSpc>
                <a:spcPct val="115000"/>
              </a:lnSpc>
              <a:spcAft>
                <a:spcPts val="600"/>
              </a:spcAft>
              <a:buFont typeface="Arial" panose="020B0604020202020204" pitchFamily="34" charset="0"/>
              <a:buChar char="•"/>
            </a:pPr>
            <a:r>
              <a:rPr lang="en-US" sz="1500" spc="50"/>
              <a:t>Utvecklar dina medarbetares kunskaper och förmågor</a:t>
            </a:r>
          </a:p>
          <a:p>
            <a:pPr marL="285750" indent="-270000">
              <a:lnSpc>
                <a:spcPct val="115000"/>
              </a:lnSpc>
              <a:spcAft>
                <a:spcPts val="600"/>
              </a:spcAft>
              <a:buFont typeface="Arial" panose="020B0604020202020204" pitchFamily="34" charset="0"/>
              <a:buChar char="•"/>
            </a:pPr>
            <a:r>
              <a:rPr lang="en-US" sz="1500" spc="50"/>
              <a:t>Fler idéer och input på projekt/arbetsuppgifter</a:t>
            </a:r>
          </a:p>
          <a:p>
            <a:pPr marL="285750" indent="-270000">
              <a:lnSpc>
                <a:spcPct val="115000"/>
              </a:lnSpc>
              <a:spcAft>
                <a:spcPts val="600"/>
              </a:spcAft>
              <a:buFont typeface="Arial" panose="020B0604020202020204" pitchFamily="34" charset="0"/>
              <a:buChar char="•"/>
            </a:pPr>
            <a:r>
              <a:rPr lang="en-US" sz="1500" spc="50"/>
              <a:t>Kan höja medarbetarnas motivation och engagemang</a:t>
            </a:r>
          </a:p>
          <a:p>
            <a:pPr marL="285750" indent="-270000">
              <a:lnSpc>
                <a:spcPct val="115000"/>
              </a:lnSpc>
              <a:spcAft>
                <a:spcPts val="600"/>
              </a:spcAft>
              <a:buFont typeface="Arial" panose="020B0604020202020204" pitchFamily="34" charset="0"/>
              <a:buChar char="•"/>
            </a:pPr>
            <a:r>
              <a:rPr lang="en-US" sz="1500" spc="50"/>
              <a:t>Kan ge ökat självförtroende hos medarbetarna</a:t>
            </a:r>
          </a:p>
        </p:txBody>
      </p:sp>
    </p:spTree>
    <p:extLst>
      <p:ext uri="{BB962C8B-B14F-4D97-AF65-F5344CB8AC3E}">
        <p14:creationId xmlns:p14="http://schemas.microsoft.com/office/powerpoint/2010/main" val="17148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0F54-BF62-F538-361A-F05557B66CCE}"/>
              </a:ext>
            </a:extLst>
          </p:cNvPr>
          <p:cNvSpPr>
            <a:spLocks noGrp="1"/>
          </p:cNvSpPr>
          <p:nvPr>
            <p:ph type="title"/>
          </p:nvPr>
        </p:nvSpPr>
        <p:spPr>
          <a:xfrm>
            <a:off x="540000" y="540000"/>
            <a:ext cx="11101135" cy="1181224"/>
          </a:xfrm>
        </p:spPr>
        <p:txBody>
          <a:bodyPr vert="horz" lIns="91440" tIns="45720" rIns="91440" bIns="45720" rtlCol="0" anchor="t">
            <a:normAutofit/>
          </a:bodyPr>
          <a:lstStyle/>
          <a:p>
            <a:r>
              <a:rPr lang="en-US" sz="4400" dirty="0"/>
              <a:t>Steg för </a:t>
            </a:r>
            <a:r>
              <a:rPr lang="en-US" sz="4400" dirty="0" err="1"/>
              <a:t>effektiv</a:t>
            </a:r>
            <a:r>
              <a:rPr lang="en-US" sz="4400" dirty="0"/>
              <a:t> </a:t>
            </a:r>
            <a:r>
              <a:rPr lang="en-US" sz="4400" dirty="0" err="1"/>
              <a:t>delegering</a:t>
            </a:r>
            <a:endParaRPr lang="en-US" sz="4400" dirty="0"/>
          </a:p>
        </p:txBody>
      </p:sp>
      <p:graphicFrame>
        <p:nvGraphicFramePr>
          <p:cNvPr id="5" name="Diagram 4">
            <a:extLst>
              <a:ext uri="{FF2B5EF4-FFF2-40B4-BE49-F238E27FC236}">
                <a16:creationId xmlns:a16="http://schemas.microsoft.com/office/drawing/2014/main" id="{8B850CB8-DFC0-09FB-A6B4-1B49F0E51622}"/>
              </a:ext>
            </a:extLst>
          </p:cNvPr>
          <p:cNvGraphicFramePr/>
          <p:nvPr/>
        </p:nvGraphicFramePr>
        <p:xfrm>
          <a:off x="389306" y="1871766"/>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76535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5DE8F-C9F1-A686-E2EA-A227D5B82F76}"/>
              </a:ext>
            </a:extLst>
          </p:cNvPr>
          <p:cNvSpPr>
            <a:spLocks noGrp="1"/>
          </p:cNvSpPr>
          <p:nvPr>
            <p:ph type="title"/>
          </p:nvPr>
        </p:nvSpPr>
        <p:spPr>
          <a:xfrm>
            <a:off x="636928" y="785838"/>
            <a:ext cx="11101135" cy="783191"/>
          </a:xfrm>
        </p:spPr>
        <p:txBody>
          <a:bodyPr>
            <a:normAutofit/>
          </a:bodyPr>
          <a:lstStyle/>
          <a:p>
            <a:r>
              <a:rPr lang="sv-SE" sz="4400" dirty="0"/>
              <a:t>Nivåer av coaching och support vid delegering</a:t>
            </a:r>
          </a:p>
        </p:txBody>
      </p:sp>
      <p:graphicFrame>
        <p:nvGraphicFramePr>
          <p:cNvPr id="5" name="Diagram 4">
            <a:extLst>
              <a:ext uri="{FF2B5EF4-FFF2-40B4-BE49-F238E27FC236}">
                <a16:creationId xmlns:a16="http://schemas.microsoft.com/office/drawing/2014/main" id="{32D30133-834B-5746-63B2-08B74058454B}"/>
              </a:ext>
            </a:extLst>
          </p:cNvPr>
          <p:cNvGraphicFramePr/>
          <p:nvPr/>
        </p:nvGraphicFramePr>
        <p:xfrm>
          <a:off x="801885" y="498764"/>
          <a:ext cx="10936178" cy="6786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94825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F23DF-5485-A5E5-B930-6F4923123F3F}"/>
              </a:ext>
            </a:extLst>
          </p:cNvPr>
          <p:cNvSpPr>
            <a:spLocks noGrp="1"/>
          </p:cNvSpPr>
          <p:nvPr>
            <p:ph type="title"/>
          </p:nvPr>
        </p:nvSpPr>
        <p:spPr>
          <a:xfrm>
            <a:off x="540000" y="540000"/>
            <a:ext cx="11101135" cy="955313"/>
          </a:xfrm>
        </p:spPr>
        <p:txBody>
          <a:bodyPr>
            <a:normAutofit/>
          </a:bodyPr>
          <a:lstStyle/>
          <a:p>
            <a:r>
              <a:rPr lang="sv-SE" sz="4400" dirty="0"/>
              <a:t>Vad delegering är och inte är!</a:t>
            </a:r>
          </a:p>
        </p:txBody>
      </p:sp>
      <p:pic>
        <p:nvPicPr>
          <p:cNvPr id="12" name="Graphic 11" descr="Thumbs up sign with solid fill">
            <a:extLst>
              <a:ext uri="{FF2B5EF4-FFF2-40B4-BE49-F238E27FC236}">
                <a16:creationId xmlns:a16="http://schemas.microsoft.com/office/drawing/2014/main" id="{00031F19-8EC1-AA16-36C8-C10F100EA9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3305" y="1985091"/>
            <a:ext cx="1642241" cy="1642241"/>
          </a:xfrm>
          <a:prstGeom prst="rect">
            <a:avLst/>
          </a:prstGeom>
        </p:spPr>
      </p:pic>
      <p:pic>
        <p:nvPicPr>
          <p:cNvPr id="14" name="Graphic 13" descr="Thumbs Down with solid fill">
            <a:extLst>
              <a:ext uri="{FF2B5EF4-FFF2-40B4-BE49-F238E27FC236}">
                <a16:creationId xmlns:a16="http://schemas.microsoft.com/office/drawing/2014/main" id="{239A703B-C11A-4198-7EEC-4EEFC4B08F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5192" y="1985091"/>
            <a:ext cx="1642241" cy="1642241"/>
          </a:xfrm>
          <a:prstGeom prst="rect">
            <a:avLst/>
          </a:prstGeom>
        </p:spPr>
      </p:pic>
      <p:sp>
        <p:nvSpPr>
          <p:cNvPr id="15" name="TextBox 14">
            <a:extLst>
              <a:ext uri="{FF2B5EF4-FFF2-40B4-BE49-F238E27FC236}">
                <a16:creationId xmlns:a16="http://schemas.microsoft.com/office/drawing/2014/main" id="{66FA1C5B-2254-790E-54E4-CA6C81F28F42}"/>
              </a:ext>
            </a:extLst>
          </p:cNvPr>
          <p:cNvSpPr txBox="1"/>
          <p:nvPr/>
        </p:nvSpPr>
        <p:spPr>
          <a:xfrm>
            <a:off x="650040" y="3871663"/>
            <a:ext cx="4279558" cy="2308324"/>
          </a:xfrm>
          <a:prstGeom prst="rect">
            <a:avLst/>
          </a:prstGeom>
          <a:noFill/>
        </p:spPr>
        <p:txBody>
          <a:bodyPr wrap="square" rtlCol="0">
            <a:spAutoFit/>
          </a:bodyPr>
          <a:lstStyle/>
          <a:p>
            <a:pPr marL="285750" indent="-285750">
              <a:buFont typeface="Wingdings" panose="05000000000000000000" pitchFamily="2" charset="2"/>
              <a:buChar char="ü"/>
            </a:pPr>
            <a:r>
              <a:rPr lang="sv-SE" dirty="0"/>
              <a:t>”Vad” och ”varför” är tydligt </a:t>
            </a:r>
          </a:p>
          <a:p>
            <a:pPr marL="285750" indent="-285750">
              <a:buFont typeface="Wingdings" panose="05000000000000000000" pitchFamily="2" charset="2"/>
              <a:buChar char="ü"/>
            </a:pPr>
            <a:r>
              <a:rPr lang="sv-SE" dirty="0"/>
              <a:t>Tillgång till resurser och tydlig information om mandat</a:t>
            </a:r>
          </a:p>
          <a:p>
            <a:pPr marL="285750" indent="-285750">
              <a:buFont typeface="Wingdings" panose="05000000000000000000" pitchFamily="2" charset="2"/>
              <a:buChar char="ü"/>
            </a:pPr>
            <a:r>
              <a:rPr lang="sv-SE" dirty="0"/>
              <a:t>Tillräcklig tid för utförande</a:t>
            </a:r>
          </a:p>
          <a:p>
            <a:pPr marL="285750" indent="-285750">
              <a:buFont typeface="Wingdings" panose="05000000000000000000" pitchFamily="2" charset="2"/>
              <a:buChar char="ü"/>
            </a:pPr>
            <a:r>
              <a:rPr lang="sv-SE" dirty="0"/>
              <a:t>I linje med utvecklingsmål</a:t>
            </a:r>
          </a:p>
          <a:p>
            <a:pPr marL="285750" indent="-285750">
              <a:buFont typeface="Wingdings" panose="05000000000000000000" pitchFamily="2" charset="2"/>
              <a:buChar char="ü"/>
            </a:pPr>
            <a:r>
              <a:rPr lang="sv-SE" dirty="0"/>
              <a:t>Uppföljning och stöd</a:t>
            </a:r>
          </a:p>
          <a:p>
            <a:pPr marL="285750" indent="-285750">
              <a:buFont typeface="Wingdings" panose="05000000000000000000" pitchFamily="2" charset="2"/>
              <a:buChar char="ü"/>
            </a:pPr>
            <a:r>
              <a:rPr lang="sv-SE" dirty="0"/>
              <a:t>Det slutgiltiga ansvaret alltid vilar hos chefen</a:t>
            </a:r>
          </a:p>
        </p:txBody>
      </p:sp>
      <p:sp>
        <p:nvSpPr>
          <p:cNvPr id="16" name="TextBox 15">
            <a:extLst>
              <a:ext uri="{FF2B5EF4-FFF2-40B4-BE49-F238E27FC236}">
                <a16:creationId xmlns:a16="http://schemas.microsoft.com/office/drawing/2014/main" id="{155CC012-538E-F718-E185-F3A68BDB6565}"/>
              </a:ext>
            </a:extLst>
          </p:cNvPr>
          <p:cNvSpPr txBox="1"/>
          <p:nvPr/>
        </p:nvSpPr>
        <p:spPr>
          <a:xfrm>
            <a:off x="5761097" y="3871663"/>
            <a:ext cx="4715738" cy="1200329"/>
          </a:xfrm>
          <a:prstGeom prst="rect">
            <a:avLst/>
          </a:prstGeom>
          <a:noFill/>
        </p:spPr>
        <p:txBody>
          <a:bodyPr wrap="square" rtlCol="0">
            <a:spAutoFit/>
          </a:bodyPr>
          <a:lstStyle/>
          <a:p>
            <a:pPr marL="285750" indent="-285750">
              <a:buFont typeface="Segoe UI" panose="020B0502040204020203" pitchFamily="34" charset="0"/>
              <a:buChar char="X"/>
            </a:pPr>
            <a:r>
              <a:rPr lang="sv-SE" dirty="0"/>
              <a:t>Chans att ”dumpa över” tråkiga uppgifter</a:t>
            </a:r>
          </a:p>
          <a:p>
            <a:pPr marL="285750" indent="-285750">
              <a:buFont typeface="Segoe UI" panose="020B0502040204020203" pitchFamily="34" charset="0"/>
              <a:buChar char="X"/>
            </a:pPr>
            <a:r>
              <a:rPr lang="sv-SE" dirty="0"/>
              <a:t>Att överge medarbetaren</a:t>
            </a:r>
          </a:p>
          <a:p>
            <a:pPr marL="285750" indent="-285750">
              <a:buFont typeface="Segoe UI" panose="020B0502040204020203" pitchFamily="34" charset="0"/>
              <a:buChar char="X"/>
            </a:pPr>
            <a:r>
              <a:rPr lang="sv-SE" dirty="0"/>
              <a:t>Att detaljstyra</a:t>
            </a:r>
          </a:p>
          <a:p>
            <a:endParaRPr lang="sv-SE" dirty="0"/>
          </a:p>
        </p:txBody>
      </p:sp>
    </p:spTree>
    <p:extLst>
      <p:ext uri="{BB962C8B-B14F-4D97-AF65-F5344CB8AC3E}">
        <p14:creationId xmlns:p14="http://schemas.microsoft.com/office/powerpoint/2010/main" val="230680828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5" name="Rectangle 14">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Oval 15">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Oval 16">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8" name="Group 17">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20" name="Rectangle 19">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3" name="Rectangle 22">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5" name="Rectangle 24">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8" name="Rectangle 27">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6" name="Rectangle 35">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4" name="Rectangle 33">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Title 5">
            <a:extLst>
              <a:ext uri="{FF2B5EF4-FFF2-40B4-BE49-F238E27FC236}">
                <a16:creationId xmlns:a16="http://schemas.microsoft.com/office/drawing/2014/main" id="{3507B930-34BE-BE3C-062B-11EE43EDC162}"/>
              </a:ext>
            </a:extLst>
          </p:cNvPr>
          <p:cNvSpPr>
            <a:spLocks noGrp="1"/>
          </p:cNvSpPr>
          <p:nvPr>
            <p:ph type="title"/>
          </p:nvPr>
        </p:nvSpPr>
        <p:spPr>
          <a:xfrm>
            <a:off x="6166234" y="367397"/>
            <a:ext cx="5757543" cy="2186096"/>
          </a:xfrm>
        </p:spPr>
        <p:txBody>
          <a:bodyPr vert="horz" lIns="91440" tIns="45720" rIns="91440" bIns="45720" rtlCol="0" anchor="t">
            <a:normAutofit/>
          </a:bodyPr>
          <a:lstStyle/>
          <a:p>
            <a:r>
              <a:rPr lang="en-US" sz="2900" dirty="0"/>
              <a:t>Se </a:t>
            </a:r>
            <a:r>
              <a:rPr lang="en-US" sz="2900" dirty="0" err="1"/>
              <a:t>upp</a:t>
            </a:r>
            <a:r>
              <a:rPr lang="en-US" sz="2900" dirty="0"/>
              <a:t> för ”Micro-management!</a:t>
            </a:r>
            <a:br>
              <a:rPr lang="en-US" sz="2900" dirty="0"/>
            </a:br>
            <a:r>
              <a:rPr lang="en-US" sz="2900" dirty="0" err="1"/>
              <a:t>Dödar</a:t>
            </a:r>
            <a:r>
              <a:rPr lang="en-US" sz="2900" dirty="0"/>
              <a:t> motivation </a:t>
            </a:r>
            <a:r>
              <a:rPr lang="en-US" sz="2900" dirty="0" err="1"/>
              <a:t>och</a:t>
            </a:r>
            <a:r>
              <a:rPr lang="en-US" sz="2900" dirty="0"/>
              <a:t> </a:t>
            </a:r>
            <a:r>
              <a:rPr lang="en-US" sz="2900" dirty="0" err="1"/>
              <a:t>kreativitet</a:t>
            </a:r>
            <a:r>
              <a:rPr lang="en-US" sz="2900" dirty="0"/>
              <a:t> hos </a:t>
            </a:r>
            <a:r>
              <a:rPr lang="en-US" sz="2900" dirty="0" err="1"/>
              <a:t>medarbetarna</a:t>
            </a:r>
            <a:endParaRPr lang="en-US" sz="2900" dirty="0"/>
          </a:p>
        </p:txBody>
      </p:sp>
      <p:grpSp>
        <p:nvGrpSpPr>
          <p:cNvPr id="41" name="Group 40">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42" name="Oval 41">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descr="Stressed out medical professional">
            <a:extLst>
              <a:ext uri="{FF2B5EF4-FFF2-40B4-BE49-F238E27FC236}">
                <a16:creationId xmlns:a16="http://schemas.microsoft.com/office/drawing/2014/main" id="{00A9046C-A1BC-03C1-069A-7C031DAD57DB}"/>
              </a:ext>
            </a:extLst>
          </p:cNvPr>
          <p:cNvPicPr>
            <a:picLocks noChangeAspect="1"/>
          </p:cNvPicPr>
          <p:nvPr/>
        </p:nvPicPr>
        <p:blipFill rotWithShape="1">
          <a:blip r:embed="rId2">
            <a:extLst>
              <a:ext uri="{28A0092B-C50C-407E-A947-70E740481C1C}">
                <a14:useLocalDpi xmlns:a14="http://schemas.microsoft.com/office/drawing/2010/main"/>
              </a:ext>
            </a:extLst>
          </a:blip>
          <a:srcRect b="-2"/>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9" name="TextBox 8">
            <a:extLst>
              <a:ext uri="{FF2B5EF4-FFF2-40B4-BE49-F238E27FC236}">
                <a16:creationId xmlns:a16="http://schemas.microsoft.com/office/drawing/2014/main" id="{07C6F181-1B32-0636-325E-0CFE7AA2BB01}"/>
              </a:ext>
            </a:extLst>
          </p:cNvPr>
          <p:cNvSpPr txBox="1"/>
          <p:nvPr/>
        </p:nvSpPr>
        <p:spPr>
          <a:xfrm>
            <a:off x="6216217" y="1745673"/>
            <a:ext cx="5424919" cy="4563052"/>
          </a:xfrm>
          <a:prstGeom prst="rect">
            <a:avLst/>
          </a:prstGeom>
        </p:spPr>
        <p:txBody>
          <a:bodyPr vert="horz" lIns="91440" tIns="45720" rIns="91440" bIns="45720" rtlCol="0" anchor="t">
            <a:normAutofit fontScale="85000" lnSpcReduction="10000"/>
          </a:bodyPr>
          <a:lstStyle/>
          <a:p>
            <a:pPr>
              <a:lnSpc>
                <a:spcPct val="115000"/>
              </a:lnSpc>
              <a:spcAft>
                <a:spcPts val="600"/>
              </a:spcAft>
            </a:pPr>
            <a:r>
              <a:rPr lang="en-US" spc="50" dirty="0"/>
              <a:t>9 </a:t>
            </a:r>
            <a:r>
              <a:rPr lang="en-US" spc="50" dirty="0" err="1"/>
              <a:t>varningstecken</a:t>
            </a:r>
            <a:r>
              <a:rPr lang="en-US" spc="50" dirty="0"/>
              <a:t> </a:t>
            </a:r>
            <a:r>
              <a:rPr lang="en-US" spc="50" dirty="0" err="1"/>
              <a:t>på</a:t>
            </a:r>
            <a:r>
              <a:rPr lang="en-US" spc="50" dirty="0"/>
              <a:t> </a:t>
            </a:r>
            <a:r>
              <a:rPr lang="en-US" spc="50" dirty="0" err="1"/>
              <a:t>att</a:t>
            </a:r>
            <a:r>
              <a:rPr lang="en-US" spc="50" dirty="0"/>
              <a:t> man </a:t>
            </a:r>
            <a:r>
              <a:rPr lang="en-US" spc="50" dirty="0" err="1"/>
              <a:t>är</a:t>
            </a:r>
            <a:r>
              <a:rPr lang="en-US" spc="50" dirty="0"/>
              <a:t> </a:t>
            </a:r>
            <a:r>
              <a:rPr lang="en-US" spc="50" dirty="0" err="1"/>
              <a:t>i</a:t>
            </a:r>
            <a:r>
              <a:rPr lang="en-US" spc="50" dirty="0"/>
              <a:t> </a:t>
            </a:r>
            <a:r>
              <a:rPr lang="en-US" spc="50" dirty="0" err="1"/>
              <a:t>riskzonen</a:t>
            </a:r>
            <a:r>
              <a:rPr lang="en-US" spc="50" dirty="0"/>
              <a:t> för </a:t>
            </a:r>
            <a:r>
              <a:rPr lang="en-US" spc="50" dirty="0" err="1"/>
              <a:t>att</a:t>
            </a:r>
            <a:r>
              <a:rPr lang="en-US" spc="50" dirty="0"/>
              <a:t> </a:t>
            </a:r>
            <a:r>
              <a:rPr lang="en-US" spc="50" dirty="0" err="1"/>
              <a:t>utöva</a:t>
            </a:r>
            <a:endParaRPr lang="en-US" spc="50" dirty="0"/>
          </a:p>
          <a:p>
            <a:pPr>
              <a:lnSpc>
                <a:spcPct val="115000"/>
              </a:lnSpc>
              <a:spcAft>
                <a:spcPts val="600"/>
              </a:spcAft>
            </a:pPr>
            <a:r>
              <a:rPr lang="en-US" spc="50" dirty="0"/>
              <a:t>Micro-Management/</a:t>
            </a:r>
            <a:r>
              <a:rPr lang="en-US" spc="50" dirty="0" err="1"/>
              <a:t>detaljstyrning</a:t>
            </a:r>
            <a:r>
              <a:rPr lang="en-US" spc="50" dirty="0"/>
              <a:t>:</a:t>
            </a:r>
          </a:p>
          <a:p>
            <a:pPr indent="-270000">
              <a:lnSpc>
                <a:spcPct val="115000"/>
              </a:lnSpc>
              <a:spcAft>
                <a:spcPts val="600"/>
              </a:spcAft>
              <a:buFont typeface="Arial" panose="020B0604020202020204" pitchFamily="34" charset="0"/>
              <a:buChar char="•"/>
            </a:pPr>
            <a:endParaRPr lang="en-US" spc="50" dirty="0"/>
          </a:p>
          <a:p>
            <a:pPr marL="342900" indent="-270000">
              <a:lnSpc>
                <a:spcPct val="115000"/>
              </a:lnSpc>
              <a:spcAft>
                <a:spcPts val="600"/>
              </a:spcAft>
              <a:buFont typeface="Arial" panose="020B0604020202020204" pitchFamily="34" charset="0"/>
              <a:buChar char="•"/>
            </a:pPr>
            <a:r>
              <a:rPr lang="en-US" spc="50" dirty="0" err="1"/>
              <a:t>Litar</a:t>
            </a:r>
            <a:r>
              <a:rPr lang="en-US" spc="50" dirty="0"/>
              <a:t> </a:t>
            </a:r>
            <a:r>
              <a:rPr lang="en-US" spc="50" dirty="0" err="1"/>
              <a:t>inte</a:t>
            </a:r>
            <a:r>
              <a:rPr lang="en-US" spc="50" dirty="0"/>
              <a:t> </a:t>
            </a:r>
            <a:r>
              <a:rPr lang="en-US" spc="50" dirty="0" err="1"/>
              <a:t>på</a:t>
            </a:r>
            <a:r>
              <a:rPr lang="en-US" spc="50" dirty="0"/>
              <a:t> </a:t>
            </a:r>
            <a:r>
              <a:rPr lang="en-US" spc="50" dirty="0" err="1"/>
              <a:t>att</a:t>
            </a:r>
            <a:r>
              <a:rPr lang="en-US" spc="50" dirty="0"/>
              <a:t> </a:t>
            </a:r>
            <a:r>
              <a:rPr lang="en-US" spc="50" dirty="0" err="1"/>
              <a:t>teamet</a:t>
            </a:r>
            <a:r>
              <a:rPr lang="en-US" spc="50" dirty="0"/>
              <a:t> </a:t>
            </a:r>
            <a:r>
              <a:rPr lang="en-US" spc="50" dirty="0" err="1"/>
              <a:t>når</a:t>
            </a:r>
            <a:r>
              <a:rPr lang="en-US" spc="50" dirty="0"/>
              <a:t> </a:t>
            </a:r>
            <a:r>
              <a:rPr lang="en-US" spc="50" dirty="0" err="1"/>
              <a:t>sina</a:t>
            </a:r>
            <a:r>
              <a:rPr lang="en-US" spc="50" dirty="0"/>
              <a:t> </a:t>
            </a:r>
            <a:r>
              <a:rPr lang="en-US" spc="50" dirty="0" err="1"/>
              <a:t>mål</a:t>
            </a:r>
            <a:endParaRPr lang="en-US" spc="50" dirty="0"/>
          </a:p>
          <a:p>
            <a:pPr marL="342900" indent="-270000">
              <a:lnSpc>
                <a:spcPct val="115000"/>
              </a:lnSpc>
              <a:spcAft>
                <a:spcPts val="600"/>
              </a:spcAft>
              <a:buFont typeface="Arial" panose="020B0604020202020204" pitchFamily="34" charset="0"/>
              <a:buChar char="•"/>
            </a:pPr>
            <a:r>
              <a:rPr lang="en-US" spc="50" dirty="0" err="1"/>
              <a:t>Kontrollerar</a:t>
            </a:r>
            <a:r>
              <a:rPr lang="en-US" spc="50" dirty="0"/>
              <a:t> progress </a:t>
            </a:r>
            <a:r>
              <a:rPr lang="en-US" spc="50" dirty="0" err="1"/>
              <a:t>och</a:t>
            </a:r>
            <a:r>
              <a:rPr lang="en-US" spc="50" dirty="0"/>
              <a:t> </a:t>
            </a:r>
            <a:r>
              <a:rPr lang="en-US" spc="50" dirty="0" err="1"/>
              <a:t>resultat</a:t>
            </a:r>
            <a:r>
              <a:rPr lang="en-US" spc="50" dirty="0"/>
              <a:t> </a:t>
            </a:r>
            <a:r>
              <a:rPr lang="en-US" spc="50" dirty="0" err="1"/>
              <a:t>hela</a:t>
            </a:r>
            <a:r>
              <a:rPr lang="en-US" spc="50" dirty="0"/>
              <a:t> </a:t>
            </a:r>
            <a:r>
              <a:rPr lang="en-US" spc="50" dirty="0" err="1"/>
              <a:t>tiden</a:t>
            </a:r>
            <a:endParaRPr lang="en-US" spc="50" dirty="0"/>
          </a:p>
          <a:p>
            <a:pPr marL="342900" indent="-270000">
              <a:lnSpc>
                <a:spcPct val="115000"/>
              </a:lnSpc>
              <a:spcAft>
                <a:spcPts val="600"/>
              </a:spcAft>
              <a:buFont typeface="Arial" panose="020B0604020202020204" pitchFamily="34" charset="0"/>
              <a:buChar char="•"/>
            </a:pPr>
            <a:r>
              <a:rPr lang="en-US" spc="50" dirty="0" err="1"/>
              <a:t>Tror</a:t>
            </a:r>
            <a:r>
              <a:rPr lang="en-US" spc="50" dirty="0"/>
              <a:t> </a:t>
            </a:r>
            <a:r>
              <a:rPr lang="en-US" spc="50" dirty="0" err="1"/>
              <a:t>att</a:t>
            </a:r>
            <a:r>
              <a:rPr lang="en-US" spc="50" dirty="0"/>
              <a:t> man </a:t>
            </a:r>
            <a:r>
              <a:rPr lang="en-US" spc="50" dirty="0" err="1"/>
              <a:t>sparar</a:t>
            </a:r>
            <a:r>
              <a:rPr lang="en-US" spc="50" dirty="0"/>
              <a:t> </a:t>
            </a:r>
            <a:r>
              <a:rPr lang="en-US" spc="50" dirty="0" err="1"/>
              <a:t>tid</a:t>
            </a:r>
            <a:r>
              <a:rPr lang="en-US" spc="50" dirty="0"/>
              <a:t> </a:t>
            </a:r>
            <a:r>
              <a:rPr lang="en-US" spc="50" dirty="0" err="1"/>
              <a:t>på</a:t>
            </a:r>
            <a:r>
              <a:rPr lang="en-US" spc="50" dirty="0"/>
              <a:t> </a:t>
            </a:r>
            <a:r>
              <a:rPr lang="en-US" spc="50" dirty="0" err="1"/>
              <a:t>att</a:t>
            </a:r>
            <a:r>
              <a:rPr lang="en-US" spc="50" dirty="0"/>
              <a:t> </a:t>
            </a:r>
            <a:r>
              <a:rPr lang="en-US" spc="50" dirty="0" err="1"/>
              <a:t>göra</a:t>
            </a:r>
            <a:r>
              <a:rPr lang="en-US" spc="50" dirty="0"/>
              <a:t> det </a:t>
            </a:r>
            <a:r>
              <a:rPr lang="en-US" spc="50" dirty="0" err="1"/>
              <a:t>själv</a:t>
            </a:r>
            <a:endParaRPr lang="en-US" spc="50" dirty="0"/>
          </a:p>
          <a:p>
            <a:pPr marL="342900" indent="-270000">
              <a:lnSpc>
                <a:spcPct val="115000"/>
              </a:lnSpc>
              <a:spcAft>
                <a:spcPts val="600"/>
              </a:spcAft>
              <a:buFont typeface="Arial" panose="020B0604020202020204" pitchFamily="34" charset="0"/>
              <a:buChar char="•"/>
            </a:pPr>
            <a:r>
              <a:rPr lang="en-US" spc="50" dirty="0" err="1"/>
              <a:t>Fokuserar</a:t>
            </a:r>
            <a:r>
              <a:rPr lang="en-US" spc="50" dirty="0"/>
              <a:t> </a:t>
            </a:r>
            <a:r>
              <a:rPr lang="en-US" spc="50" dirty="0" err="1"/>
              <a:t>snarare</a:t>
            </a:r>
            <a:r>
              <a:rPr lang="en-US" spc="50" dirty="0"/>
              <a:t> </a:t>
            </a:r>
            <a:r>
              <a:rPr lang="en-US" spc="50" dirty="0" err="1"/>
              <a:t>på</a:t>
            </a:r>
            <a:r>
              <a:rPr lang="en-US" spc="50" dirty="0"/>
              <a:t> ”</a:t>
            </a:r>
            <a:r>
              <a:rPr lang="en-US" spc="50" dirty="0" err="1"/>
              <a:t>hur</a:t>
            </a:r>
            <a:r>
              <a:rPr lang="en-US" spc="50" dirty="0"/>
              <a:t>”:et </a:t>
            </a:r>
            <a:r>
              <a:rPr lang="en-US" spc="50" dirty="0" err="1"/>
              <a:t>än</a:t>
            </a:r>
            <a:r>
              <a:rPr lang="en-US" spc="50" dirty="0"/>
              <a:t> ”</a:t>
            </a:r>
            <a:r>
              <a:rPr lang="en-US" spc="50" dirty="0" err="1"/>
              <a:t>vad</a:t>
            </a:r>
            <a:r>
              <a:rPr lang="en-US" spc="50" dirty="0"/>
              <a:t>” </a:t>
            </a:r>
            <a:r>
              <a:rPr lang="en-US" spc="50" dirty="0" err="1"/>
              <a:t>och</a:t>
            </a:r>
            <a:r>
              <a:rPr lang="en-US" spc="50" dirty="0"/>
              <a:t> ”</a:t>
            </a:r>
            <a:r>
              <a:rPr lang="en-US" spc="50" dirty="0" err="1"/>
              <a:t>varför</a:t>
            </a:r>
            <a:r>
              <a:rPr lang="en-US" spc="50" dirty="0"/>
              <a:t>”’</a:t>
            </a:r>
          </a:p>
          <a:p>
            <a:pPr marL="342900" indent="-270000">
              <a:lnSpc>
                <a:spcPct val="115000"/>
              </a:lnSpc>
              <a:spcAft>
                <a:spcPts val="600"/>
              </a:spcAft>
              <a:buFont typeface="Arial" panose="020B0604020202020204" pitchFamily="34" charset="0"/>
              <a:buChar char="•"/>
            </a:pPr>
            <a:r>
              <a:rPr lang="en-US" spc="50" dirty="0" err="1"/>
              <a:t>Är</a:t>
            </a:r>
            <a:r>
              <a:rPr lang="en-US" spc="50" dirty="0"/>
              <a:t> </a:t>
            </a:r>
            <a:r>
              <a:rPr lang="en-US" spc="50" dirty="0" err="1"/>
              <a:t>inte</a:t>
            </a:r>
            <a:r>
              <a:rPr lang="en-US" spc="50" dirty="0"/>
              <a:t> </a:t>
            </a:r>
            <a:r>
              <a:rPr lang="en-US" spc="50" dirty="0" err="1"/>
              <a:t>tydlig</a:t>
            </a:r>
            <a:r>
              <a:rPr lang="en-US" spc="50" dirty="0"/>
              <a:t> med </a:t>
            </a:r>
            <a:r>
              <a:rPr lang="en-US" spc="50" dirty="0" err="1"/>
              <a:t>förväntningar</a:t>
            </a:r>
            <a:r>
              <a:rPr lang="en-US" spc="50" dirty="0"/>
              <a:t> </a:t>
            </a:r>
            <a:r>
              <a:rPr lang="en-US" spc="50" dirty="0" err="1"/>
              <a:t>när</a:t>
            </a:r>
            <a:r>
              <a:rPr lang="en-US" spc="50" dirty="0"/>
              <a:t> man </a:t>
            </a:r>
            <a:r>
              <a:rPr lang="en-US" spc="50" dirty="0" err="1"/>
              <a:t>delegerar</a:t>
            </a:r>
            <a:r>
              <a:rPr lang="en-US" spc="50" dirty="0"/>
              <a:t> </a:t>
            </a:r>
            <a:r>
              <a:rPr lang="en-US" spc="50" dirty="0" err="1"/>
              <a:t>uppgifter</a:t>
            </a:r>
            <a:endParaRPr lang="en-US" spc="50" dirty="0"/>
          </a:p>
          <a:p>
            <a:pPr marL="342900" indent="-270000">
              <a:lnSpc>
                <a:spcPct val="115000"/>
              </a:lnSpc>
              <a:spcAft>
                <a:spcPts val="600"/>
              </a:spcAft>
              <a:buFont typeface="Arial" panose="020B0604020202020204" pitchFamily="34" charset="0"/>
              <a:buChar char="•"/>
            </a:pPr>
            <a:r>
              <a:rPr lang="en-US" spc="50" dirty="0" err="1"/>
              <a:t>Alltför</a:t>
            </a:r>
            <a:r>
              <a:rPr lang="en-US" spc="50" dirty="0"/>
              <a:t> </a:t>
            </a:r>
            <a:r>
              <a:rPr lang="en-US" spc="50" dirty="0" err="1"/>
              <a:t>detaljorienterad</a:t>
            </a:r>
            <a:endParaRPr lang="en-US" spc="50" dirty="0"/>
          </a:p>
          <a:p>
            <a:pPr marL="342900" indent="-270000">
              <a:lnSpc>
                <a:spcPct val="115000"/>
              </a:lnSpc>
              <a:spcAft>
                <a:spcPts val="600"/>
              </a:spcAft>
              <a:buFont typeface="Arial" panose="020B0604020202020204" pitchFamily="34" charset="0"/>
              <a:buChar char="•"/>
            </a:pPr>
            <a:r>
              <a:rPr lang="en-US" spc="50" dirty="0"/>
              <a:t>Har </a:t>
            </a:r>
            <a:r>
              <a:rPr lang="en-US" spc="50" dirty="0" err="1"/>
              <a:t>inte</a:t>
            </a:r>
            <a:r>
              <a:rPr lang="en-US" spc="50" dirty="0"/>
              <a:t> </a:t>
            </a:r>
            <a:r>
              <a:rPr lang="en-US" spc="50" dirty="0" err="1"/>
              <a:t>ett</a:t>
            </a:r>
            <a:r>
              <a:rPr lang="en-US" spc="50" dirty="0"/>
              <a:t> </a:t>
            </a:r>
            <a:r>
              <a:rPr lang="en-US" spc="50" dirty="0" err="1"/>
              <a:t>öppet</a:t>
            </a:r>
            <a:r>
              <a:rPr lang="en-US" spc="50" dirty="0"/>
              <a:t> </a:t>
            </a:r>
            <a:r>
              <a:rPr lang="en-US" spc="50" dirty="0" err="1"/>
              <a:t>sinne</a:t>
            </a:r>
            <a:r>
              <a:rPr lang="en-US" spc="50" dirty="0"/>
              <a:t> för </a:t>
            </a:r>
            <a:r>
              <a:rPr lang="en-US" spc="50" dirty="0" err="1"/>
              <a:t>olika</a:t>
            </a:r>
            <a:r>
              <a:rPr lang="en-US" spc="50" dirty="0"/>
              <a:t> </a:t>
            </a:r>
            <a:r>
              <a:rPr lang="en-US" spc="50" dirty="0" err="1"/>
              <a:t>tillvägagångsätt</a:t>
            </a:r>
            <a:r>
              <a:rPr lang="en-US" spc="50" dirty="0"/>
              <a:t> </a:t>
            </a:r>
            <a:r>
              <a:rPr lang="en-US" spc="50" dirty="0" err="1"/>
              <a:t>att</a:t>
            </a:r>
            <a:r>
              <a:rPr lang="en-US" spc="50" dirty="0"/>
              <a:t> </a:t>
            </a:r>
            <a:r>
              <a:rPr lang="en-US" spc="50" dirty="0" err="1"/>
              <a:t>nå</a:t>
            </a:r>
            <a:r>
              <a:rPr lang="en-US" spc="50" dirty="0"/>
              <a:t> </a:t>
            </a:r>
            <a:r>
              <a:rPr lang="en-US" spc="50" dirty="0" err="1"/>
              <a:t>mål</a:t>
            </a:r>
            <a:r>
              <a:rPr lang="en-US" spc="50" dirty="0"/>
              <a:t> </a:t>
            </a:r>
            <a:r>
              <a:rPr lang="en-US" spc="50" dirty="0" err="1"/>
              <a:t>på</a:t>
            </a:r>
            <a:endParaRPr lang="en-US" spc="50" dirty="0"/>
          </a:p>
          <a:p>
            <a:pPr marL="342900" indent="-270000">
              <a:lnSpc>
                <a:spcPct val="115000"/>
              </a:lnSpc>
              <a:spcAft>
                <a:spcPts val="600"/>
              </a:spcAft>
              <a:buFont typeface="Arial" panose="020B0604020202020204" pitchFamily="34" charset="0"/>
              <a:buChar char="•"/>
            </a:pPr>
            <a:r>
              <a:rPr lang="en-US" spc="50" dirty="0" err="1"/>
              <a:t>Känner</a:t>
            </a:r>
            <a:r>
              <a:rPr lang="en-US" spc="50" dirty="0"/>
              <a:t> </a:t>
            </a:r>
            <a:r>
              <a:rPr lang="en-US" spc="50" dirty="0" err="1"/>
              <a:t>rädsla</a:t>
            </a:r>
            <a:r>
              <a:rPr lang="en-US" spc="50" dirty="0"/>
              <a:t> </a:t>
            </a:r>
            <a:r>
              <a:rPr lang="en-US" spc="50" dirty="0" err="1"/>
              <a:t>att</a:t>
            </a:r>
            <a:r>
              <a:rPr lang="en-US" spc="50" dirty="0"/>
              <a:t> tappa </a:t>
            </a:r>
            <a:r>
              <a:rPr lang="en-US" spc="50" dirty="0" err="1"/>
              <a:t>kontrollen</a:t>
            </a:r>
            <a:endParaRPr lang="en-US" spc="50" dirty="0"/>
          </a:p>
          <a:p>
            <a:pPr marL="342900" indent="-270000">
              <a:lnSpc>
                <a:spcPct val="115000"/>
              </a:lnSpc>
              <a:spcAft>
                <a:spcPts val="600"/>
              </a:spcAft>
              <a:buFont typeface="Arial" panose="020B0604020202020204" pitchFamily="34" charset="0"/>
              <a:buChar char="•"/>
            </a:pPr>
            <a:r>
              <a:rPr lang="en-US" spc="50" dirty="0"/>
              <a:t>Stress </a:t>
            </a:r>
            <a:r>
              <a:rPr lang="en-US" spc="50" dirty="0" err="1"/>
              <a:t>och</a:t>
            </a:r>
            <a:r>
              <a:rPr lang="en-US" spc="50" dirty="0"/>
              <a:t> </a:t>
            </a:r>
            <a:r>
              <a:rPr lang="en-US" spc="50" dirty="0" err="1"/>
              <a:t>nära</a:t>
            </a:r>
            <a:r>
              <a:rPr lang="en-US" spc="50" dirty="0"/>
              <a:t> till </a:t>
            </a:r>
            <a:r>
              <a:rPr lang="en-US" spc="50" dirty="0" err="1"/>
              <a:t>utbrändhet</a:t>
            </a:r>
            <a:r>
              <a:rPr lang="en-US" spc="50" dirty="0"/>
              <a:t> </a:t>
            </a:r>
          </a:p>
          <a:p>
            <a:pPr marL="342900" indent="-270000">
              <a:lnSpc>
                <a:spcPct val="115000"/>
              </a:lnSpc>
              <a:spcAft>
                <a:spcPts val="600"/>
              </a:spcAft>
              <a:buFont typeface="Arial" panose="020B0604020202020204" pitchFamily="34" charset="0"/>
              <a:buChar char="•"/>
            </a:pPr>
            <a:endParaRPr lang="en-US" sz="1000" spc="50" dirty="0"/>
          </a:p>
        </p:txBody>
      </p:sp>
    </p:spTree>
    <p:extLst>
      <p:ext uri="{BB962C8B-B14F-4D97-AF65-F5344CB8AC3E}">
        <p14:creationId xmlns:p14="http://schemas.microsoft.com/office/powerpoint/2010/main" val="360132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3" name="Rectangle 12">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Oval 14">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6" name="Group 15">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8" name="Rectangle 17">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7" name="Rectangle 16">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3" name="Rectangle 22">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6" name="Rectangle 25">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4" name="Rectangle 33">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2" name="Rectangle 31">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B5CF7B4-7C8F-1BEF-656F-737067F8915D}"/>
              </a:ext>
            </a:extLst>
          </p:cNvPr>
          <p:cNvSpPr>
            <a:spLocks noGrp="1"/>
          </p:cNvSpPr>
          <p:nvPr>
            <p:ph type="title"/>
          </p:nvPr>
        </p:nvSpPr>
        <p:spPr>
          <a:xfrm>
            <a:off x="6858000" y="533370"/>
            <a:ext cx="4554821" cy="2186096"/>
          </a:xfrm>
        </p:spPr>
        <p:txBody>
          <a:bodyPr vert="horz" lIns="91440" tIns="45720" rIns="91440" bIns="45720" rtlCol="0" anchor="t">
            <a:normAutofit/>
          </a:bodyPr>
          <a:lstStyle/>
          <a:p>
            <a:r>
              <a:rPr lang="en-US" dirty="0" err="1">
                <a:solidFill>
                  <a:srgbClr val="FFC000"/>
                </a:solidFill>
              </a:rPr>
              <a:t>Reflektion</a:t>
            </a:r>
            <a:br>
              <a:rPr lang="en-US" dirty="0"/>
            </a:br>
            <a:endParaRPr lang="en-US" dirty="0"/>
          </a:p>
        </p:txBody>
      </p:sp>
      <p:grpSp>
        <p:nvGrpSpPr>
          <p:cNvPr id="39" name="Group 38">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40" name="Oval 39">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People working on a machine">
            <a:extLst>
              <a:ext uri="{FF2B5EF4-FFF2-40B4-BE49-F238E27FC236}">
                <a16:creationId xmlns:a16="http://schemas.microsoft.com/office/drawing/2014/main" id="{91D934E6-78A3-07C5-1F41-CED2984C0FC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7" name="TextBox 6">
            <a:extLst>
              <a:ext uri="{FF2B5EF4-FFF2-40B4-BE49-F238E27FC236}">
                <a16:creationId xmlns:a16="http://schemas.microsoft.com/office/drawing/2014/main" id="{B42FD00A-F87D-35C8-4598-EA116F2F1BDE}"/>
              </a:ext>
            </a:extLst>
          </p:cNvPr>
          <p:cNvSpPr txBox="1"/>
          <p:nvPr/>
        </p:nvSpPr>
        <p:spPr>
          <a:xfrm>
            <a:off x="6964835" y="1894705"/>
            <a:ext cx="4537073" cy="2425295"/>
          </a:xfrm>
          <a:prstGeom prst="rect">
            <a:avLst/>
          </a:prstGeom>
        </p:spPr>
        <p:txBody>
          <a:bodyPr vert="horz" lIns="91440" tIns="45720" rIns="91440" bIns="45720" rtlCol="0" anchor="t">
            <a:normAutofit/>
          </a:bodyPr>
          <a:lstStyle/>
          <a:p>
            <a:pPr>
              <a:lnSpc>
                <a:spcPct val="125000"/>
              </a:lnSpc>
              <a:spcAft>
                <a:spcPts val="600"/>
              </a:spcAft>
            </a:pPr>
            <a:r>
              <a:rPr lang="en-US" spc="50" dirty="0" err="1"/>
              <a:t>Händer</a:t>
            </a:r>
            <a:r>
              <a:rPr lang="en-US" spc="50" dirty="0"/>
              <a:t> det </a:t>
            </a:r>
            <a:r>
              <a:rPr lang="en-US" spc="50" dirty="0" err="1"/>
              <a:t>att</a:t>
            </a:r>
            <a:r>
              <a:rPr lang="en-US" spc="50" dirty="0"/>
              <a:t> jag </a:t>
            </a:r>
            <a:r>
              <a:rPr lang="en-US" spc="50" dirty="0" err="1"/>
              <a:t>ägnar</a:t>
            </a:r>
            <a:r>
              <a:rPr lang="en-US" spc="50" dirty="0"/>
              <a:t> </a:t>
            </a:r>
            <a:r>
              <a:rPr lang="en-US" spc="50" dirty="0" err="1"/>
              <a:t>mig</a:t>
            </a:r>
            <a:r>
              <a:rPr lang="en-US" spc="50" dirty="0"/>
              <a:t> </a:t>
            </a:r>
            <a:r>
              <a:rPr lang="en-US" spc="50" dirty="0" err="1"/>
              <a:t>åt</a:t>
            </a:r>
            <a:r>
              <a:rPr lang="en-US" spc="50" dirty="0"/>
              <a:t> Micro-Management </a:t>
            </a:r>
            <a:r>
              <a:rPr lang="en-US" spc="50" dirty="0" err="1"/>
              <a:t>och</a:t>
            </a:r>
            <a:r>
              <a:rPr lang="en-US" spc="50" dirty="0"/>
              <a:t> </a:t>
            </a:r>
            <a:r>
              <a:rPr lang="en-US" spc="50" dirty="0" err="1"/>
              <a:t>när</a:t>
            </a:r>
            <a:r>
              <a:rPr lang="en-US" spc="50" dirty="0"/>
              <a:t>?</a:t>
            </a:r>
          </a:p>
          <a:p>
            <a:pPr indent="-270000">
              <a:lnSpc>
                <a:spcPct val="125000"/>
              </a:lnSpc>
              <a:spcAft>
                <a:spcPts val="600"/>
              </a:spcAft>
              <a:buFont typeface="Arial" panose="020B0604020202020204" pitchFamily="34" charset="0"/>
              <a:buChar char="•"/>
            </a:pPr>
            <a:endParaRPr lang="en-US" spc="50" dirty="0"/>
          </a:p>
          <a:p>
            <a:pPr>
              <a:lnSpc>
                <a:spcPct val="125000"/>
              </a:lnSpc>
              <a:spcAft>
                <a:spcPts val="600"/>
              </a:spcAft>
            </a:pPr>
            <a:r>
              <a:rPr lang="en-US" spc="50" dirty="0" err="1"/>
              <a:t>Vad</a:t>
            </a:r>
            <a:r>
              <a:rPr lang="en-US" spc="50" dirty="0"/>
              <a:t> </a:t>
            </a:r>
            <a:r>
              <a:rPr lang="en-US" spc="50" dirty="0" err="1"/>
              <a:t>behöver</a:t>
            </a:r>
            <a:r>
              <a:rPr lang="en-US" spc="50" dirty="0"/>
              <a:t> jag </a:t>
            </a:r>
            <a:r>
              <a:rPr lang="en-US" spc="50" dirty="0" err="1"/>
              <a:t>göra</a:t>
            </a:r>
            <a:r>
              <a:rPr lang="en-US" spc="50" dirty="0"/>
              <a:t> </a:t>
            </a:r>
            <a:r>
              <a:rPr lang="en-US" spc="50" dirty="0" err="1"/>
              <a:t>istället</a:t>
            </a:r>
            <a:r>
              <a:rPr lang="en-US" spc="50" dirty="0"/>
              <a:t> </a:t>
            </a:r>
            <a:r>
              <a:rPr lang="en-US" spc="50" dirty="0" err="1"/>
              <a:t>när</a:t>
            </a:r>
            <a:r>
              <a:rPr lang="en-US" spc="50" dirty="0"/>
              <a:t> jag </a:t>
            </a:r>
            <a:r>
              <a:rPr lang="en-US" spc="50" dirty="0" err="1"/>
              <a:t>vill</a:t>
            </a:r>
            <a:r>
              <a:rPr lang="en-US" spc="50" dirty="0"/>
              <a:t> </a:t>
            </a:r>
            <a:r>
              <a:rPr lang="en-US" spc="50" dirty="0" err="1"/>
              <a:t>detaljstyra</a:t>
            </a:r>
            <a:r>
              <a:rPr lang="en-US" spc="50" dirty="0"/>
              <a:t>?</a:t>
            </a:r>
          </a:p>
        </p:txBody>
      </p:sp>
    </p:spTree>
    <p:extLst>
      <p:ext uri="{BB962C8B-B14F-4D97-AF65-F5344CB8AC3E}">
        <p14:creationId xmlns:p14="http://schemas.microsoft.com/office/powerpoint/2010/main" val="172676546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0" name="Rectangle 3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 name="Oval 4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3" name="Group 4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8" name="Rectangle 4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9" name="Rectangle 4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4" name="Group 4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6" name="Rectangle 4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7" name="Rectangle 4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5" name="Rectangle 4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1" name="Rectangle 5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7" name="Picture 6" descr="Färgat plast leksaks block">
            <a:extLst>
              <a:ext uri="{FF2B5EF4-FFF2-40B4-BE49-F238E27FC236}">
                <a16:creationId xmlns:a16="http://schemas.microsoft.com/office/drawing/2014/main" id="{E6C0D983-7BE5-570D-75AC-36B8AAFF8A4C}"/>
              </a:ext>
            </a:extLst>
          </p:cNvPr>
          <p:cNvPicPr>
            <a:picLocks noChangeAspect="1"/>
          </p:cNvPicPr>
          <p:nvPr/>
        </p:nvPicPr>
        <p:blipFill rotWithShape="1">
          <a:blip r:embed="rId2">
            <a:alphaModFix/>
            <a:extLst>
              <a:ext uri="{28A0092B-C50C-407E-A947-70E740481C1C}">
                <a14:useLocalDpi xmlns:a14="http://schemas.microsoft.com/office/drawing/2010/main"/>
              </a:ext>
            </a:extLst>
          </a:blip>
          <a:srcRect/>
          <a:stretch/>
        </p:blipFill>
        <p:spPr>
          <a:xfrm>
            <a:off x="-688" y="-4"/>
            <a:ext cx="12192687" cy="6858000"/>
          </a:xfrm>
          <a:prstGeom prst="rect">
            <a:avLst/>
          </a:prstGeom>
        </p:spPr>
      </p:pic>
      <p:grpSp>
        <p:nvGrpSpPr>
          <p:cNvPr id="53" name="Group 52">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54" name="Group 53">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62" name="Rectangle 61">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60" name="Rectangle 59">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58" name="Rectangle 57">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Rectangle 56">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object 5"/>
          <p:cNvSpPr txBox="1"/>
          <p:nvPr/>
        </p:nvSpPr>
        <p:spPr>
          <a:xfrm>
            <a:off x="540000" y="540000"/>
            <a:ext cx="4500561" cy="4259814"/>
          </a:xfrm>
          <a:prstGeom prst="rect">
            <a:avLst/>
          </a:prstGeom>
        </p:spPr>
        <p:txBody>
          <a:bodyPr vert="horz" lIns="91440" tIns="45720" rIns="91440" bIns="45720" rtlCol="0" anchor="b">
            <a:normAutofit/>
          </a:bodyPr>
          <a:lstStyle/>
          <a:p>
            <a:pPr marL="12700">
              <a:lnSpc>
                <a:spcPct val="90000"/>
              </a:lnSpc>
              <a:spcBef>
                <a:spcPct val="0"/>
              </a:spcBef>
              <a:spcAft>
                <a:spcPts val="600"/>
              </a:spcAft>
            </a:pPr>
            <a:endParaRPr lang="en-US" sz="5500" spc="-80" dirty="0">
              <a:solidFill>
                <a:srgbClr val="FFFFFF"/>
              </a:solidFill>
              <a:latin typeface="+mj-lt"/>
              <a:ea typeface="+mj-ea"/>
              <a:cs typeface="+mj-cs"/>
            </a:endParaRPr>
          </a:p>
          <a:p>
            <a:pPr marL="12700">
              <a:lnSpc>
                <a:spcPct val="90000"/>
              </a:lnSpc>
              <a:spcBef>
                <a:spcPct val="0"/>
              </a:spcBef>
              <a:spcAft>
                <a:spcPts val="600"/>
              </a:spcAft>
            </a:pPr>
            <a:r>
              <a:rPr lang="en-US" sz="5500" spc="-80" dirty="0">
                <a:solidFill>
                  <a:srgbClr val="FFFFFF"/>
                </a:solidFill>
                <a:latin typeface="+mj-lt"/>
                <a:ea typeface="+mj-ea"/>
                <a:cs typeface="+mj-cs"/>
              </a:rPr>
              <a:t>Coaching </a:t>
            </a:r>
            <a:r>
              <a:rPr lang="en-US" sz="5500" spc="-90" dirty="0">
                <a:solidFill>
                  <a:srgbClr val="FFFFFF"/>
                </a:solidFill>
                <a:latin typeface="+mj-lt"/>
                <a:ea typeface="+mj-ea"/>
                <a:cs typeface="+mj-cs"/>
              </a:rPr>
              <a:t>&amp; </a:t>
            </a:r>
            <a:r>
              <a:rPr lang="en-US" sz="5500" spc="-80" dirty="0" err="1">
                <a:solidFill>
                  <a:srgbClr val="FFFFFF"/>
                </a:solidFill>
                <a:latin typeface="+mj-lt"/>
                <a:ea typeface="+mj-ea"/>
                <a:cs typeface="+mj-cs"/>
              </a:rPr>
              <a:t>coachande</a:t>
            </a:r>
            <a:r>
              <a:rPr lang="en-US" sz="5500" spc="130" dirty="0">
                <a:solidFill>
                  <a:srgbClr val="FFFFFF"/>
                </a:solidFill>
                <a:latin typeface="+mj-lt"/>
                <a:ea typeface="+mj-ea"/>
                <a:cs typeface="+mj-cs"/>
              </a:rPr>
              <a:t> </a:t>
            </a:r>
            <a:r>
              <a:rPr lang="en-US" sz="5500" spc="-25" dirty="0" err="1">
                <a:solidFill>
                  <a:srgbClr val="FFFFFF"/>
                </a:solidFill>
                <a:latin typeface="+mj-lt"/>
                <a:ea typeface="+mj-ea"/>
                <a:cs typeface="+mj-cs"/>
              </a:rPr>
              <a:t>förhållingssätt</a:t>
            </a:r>
            <a:endParaRPr lang="en-US" sz="5500" dirty="0">
              <a:solidFill>
                <a:srgbClr val="FFFFFF"/>
              </a:solidFill>
              <a:latin typeface="+mj-lt"/>
              <a:ea typeface="+mj-ea"/>
              <a:cs typeface="+mj-cs"/>
            </a:endParaRPr>
          </a:p>
        </p:txBody>
      </p:sp>
    </p:spTree>
    <p:extLst>
      <p:ext uri="{BB962C8B-B14F-4D97-AF65-F5344CB8AC3E}">
        <p14:creationId xmlns:p14="http://schemas.microsoft.com/office/powerpoint/2010/main" val="372640909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5000" y="580770"/>
            <a:ext cx="7033766" cy="873957"/>
          </a:xfrm>
          <a:prstGeom prst="rect">
            <a:avLst/>
          </a:prstGeom>
        </p:spPr>
        <p:txBody>
          <a:bodyPr vert="horz" wrap="square" lIns="0" tIns="12065" rIns="0" bIns="0" rtlCol="0">
            <a:spAutoFit/>
          </a:bodyPr>
          <a:lstStyle/>
          <a:p>
            <a:pPr marL="12700">
              <a:lnSpc>
                <a:spcPct val="100000"/>
              </a:lnSpc>
              <a:spcBef>
                <a:spcPts val="95"/>
              </a:spcBef>
            </a:pPr>
            <a:r>
              <a:rPr sz="2800" spc="-90" dirty="0">
                <a:solidFill>
                  <a:schemeClr val="tx1"/>
                </a:solidFill>
                <a:latin typeface="+mj-lt"/>
              </a:rPr>
              <a:t>Vad </a:t>
            </a:r>
            <a:r>
              <a:rPr sz="2800" spc="-20" dirty="0">
                <a:solidFill>
                  <a:schemeClr val="tx1"/>
                </a:solidFill>
                <a:latin typeface="+mj-lt"/>
              </a:rPr>
              <a:t>är </a:t>
            </a:r>
            <a:r>
              <a:rPr sz="2800" spc="-120" dirty="0">
                <a:solidFill>
                  <a:schemeClr val="tx1"/>
                </a:solidFill>
                <a:latin typeface="+mj-lt"/>
              </a:rPr>
              <a:t>coaching? </a:t>
            </a:r>
            <a:br>
              <a:rPr lang="sv-SE" sz="2800" spc="-120" dirty="0">
                <a:solidFill>
                  <a:schemeClr val="tx1"/>
                </a:solidFill>
                <a:latin typeface="+mj-lt"/>
              </a:rPr>
            </a:br>
            <a:r>
              <a:rPr lang="sv-SE" sz="2800" spc="-105" dirty="0">
                <a:solidFill>
                  <a:schemeClr val="tx1"/>
                </a:solidFill>
                <a:latin typeface="+mj-lt"/>
              </a:rPr>
              <a:t>V</a:t>
            </a:r>
            <a:r>
              <a:rPr sz="2800" spc="-45" dirty="0">
                <a:solidFill>
                  <a:schemeClr val="tx1"/>
                </a:solidFill>
                <a:latin typeface="+mj-lt"/>
              </a:rPr>
              <a:t>ad </a:t>
            </a:r>
            <a:r>
              <a:rPr sz="2800" dirty="0">
                <a:solidFill>
                  <a:schemeClr val="tx1"/>
                </a:solidFill>
                <a:latin typeface="+mj-lt"/>
              </a:rPr>
              <a:t>betyder </a:t>
            </a:r>
            <a:r>
              <a:rPr sz="2800" spc="-75" dirty="0">
                <a:solidFill>
                  <a:schemeClr val="tx1"/>
                </a:solidFill>
                <a:latin typeface="+mj-lt"/>
              </a:rPr>
              <a:t>coachande</a:t>
            </a:r>
            <a:r>
              <a:rPr sz="2800" spc="509" dirty="0">
                <a:solidFill>
                  <a:schemeClr val="tx1"/>
                </a:solidFill>
                <a:latin typeface="+mj-lt"/>
              </a:rPr>
              <a:t> </a:t>
            </a:r>
            <a:r>
              <a:rPr sz="2800" spc="-55" dirty="0">
                <a:solidFill>
                  <a:schemeClr val="tx1"/>
                </a:solidFill>
                <a:latin typeface="+mj-lt"/>
              </a:rPr>
              <a:t>förhållningssätt?</a:t>
            </a:r>
            <a:endParaRPr sz="2800" dirty="0">
              <a:solidFill>
                <a:schemeClr val="tx1"/>
              </a:solidFill>
              <a:latin typeface="+mj-lt"/>
            </a:endParaRPr>
          </a:p>
        </p:txBody>
      </p:sp>
      <p:sp>
        <p:nvSpPr>
          <p:cNvPr id="3" name="object 3"/>
          <p:cNvSpPr/>
          <p:nvPr/>
        </p:nvSpPr>
        <p:spPr>
          <a:xfrm>
            <a:off x="4371594" y="2705675"/>
            <a:ext cx="3448811" cy="2586228"/>
          </a:xfrm>
          <a:prstGeom prst="rect">
            <a:avLst/>
          </a:prstGeom>
          <a:blipFill>
            <a:blip r:embed="rId2" cstate="print"/>
            <a:stretch>
              <a:fillRect/>
            </a:stretch>
          </a:blipFill>
        </p:spPr>
        <p:txBody>
          <a:bodyPr wrap="square" lIns="0" tIns="0" rIns="0" bIns="0" rtlCol="0"/>
          <a:lstStyle/>
          <a:p>
            <a:endParaRPr/>
          </a:p>
        </p:txBody>
      </p:sp>
      <p:graphicFrame>
        <p:nvGraphicFramePr>
          <p:cNvPr id="7" name="object 4">
            <a:extLst>
              <a:ext uri="{FF2B5EF4-FFF2-40B4-BE49-F238E27FC236}">
                <a16:creationId xmlns:a16="http://schemas.microsoft.com/office/drawing/2014/main" id="{56D4C6F8-71FE-EF9C-2B97-BF6A1059CC07}"/>
              </a:ext>
            </a:extLst>
          </p:cNvPr>
          <p:cNvGraphicFramePr>
            <a:graphicFrameLocks noGrp="1"/>
          </p:cNvGraphicFramePr>
          <p:nvPr>
            <p:ph sz="half" idx="2"/>
            <p:extLst>
              <p:ext uri="{D42A27DB-BD31-4B8C-83A1-F6EECF244321}">
                <p14:modId xmlns:p14="http://schemas.microsoft.com/office/powerpoint/2010/main" val="2382463648"/>
              </p:ext>
            </p:extLst>
          </p:nvPr>
        </p:nvGraphicFramePr>
        <p:xfrm>
          <a:off x="309777" y="1641418"/>
          <a:ext cx="3794862" cy="4578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bject 5"/>
          <p:cNvSpPr txBox="1">
            <a:spLocks noGrp="1"/>
          </p:cNvSpPr>
          <p:nvPr>
            <p:ph sz="half" idx="3"/>
          </p:nvPr>
        </p:nvSpPr>
        <p:spPr>
          <a:xfrm>
            <a:off x="8087362" y="2048255"/>
            <a:ext cx="3794861" cy="3901068"/>
          </a:xfrm>
          <a:prstGeom prst="rect">
            <a:avLst/>
          </a:prstGeom>
        </p:spPr>
        <p:txBody>
          <a:bodyPr vert="horz" wrap="square" lIns="0" tIns="12700" rIns="0" bIns="0" rtlCol="0">
            <a:spAutoFit/>
          </a:bodyPr>
          <a:lstStyle/>
          <a:p>
            <a:pPr marL="0" marR="74295" indent="0">
              <a:lnSpc>
                <a:spcPct val="100000"/>
              </a:lnSpc>
              <a:spcBef>
                <a:spcPts val="100"/>
              </a:spcBef>
              <a:buNone/>
            </a:pPr>
            <a:r>
              <a:rPr spc="-30" dirty="0">
                <a:solidFill>
                  <a:schemeClr val="tx1"/>
                </a:solidFill>
                <a:latin typeface="+mn-lt"/>
              </a:rPr>
              <a:t>Professionell </a:t>
            </a:r>
            <a:r>
              <a:rPr spc="-10" dirty="0">
                <a:solidFill>
                  <a:schemeClr val="tx1"/>
                </a:solidFill>
                <a:latin typeface="+mn-lt"/>
              </a:rPr>
              <a:t>coaching </a:t>
            </a:r>
            <a:r>
              <a:rPr spc="-35" dirty="0">
                <a:solidFill>
                  <a:schemeClr val="tx1"/>
                </a:solidFill>
                <a:latin typeface="+mn-lt"/>
              </a:rPr>
              <a:t>är </a:t>
            </a:r>
            <a:r>
              <a:rPr spc="-30" dirty="0">
                <a:solidFill>
                  <a:schemeClr val="tx1"/>
                </a:solidFill>
                <a:latin typeface="+mn-lt"/>
              </a:rPr>
              <a:t>en  </a:t>
            </a:r>
            <a:r>
              <a:rPr spc="-10" dirty="0">
                <a:solidFill>
                  <a:schemeClr val="tx1"/>
                </a:solidFill>
                <a:latin typeface="+mn-lt"/>
              </a:rPr>
              <a:t>samtalsmetodik </a:t>
            </a:r>
            <a:r>
              <a:rPr spc="-15" dirty="0">
                <a:solidFill>
                  <a:schemeClr val="tx1"/>
                </a:solidFill>
                <a:latin typeface="+mn-lt"/>
              </a:rPr>
              <a:t>som </a:t>
            </a:r>
            <a:r>
              <a:rPr spc="15" dirty="0">
                <a:solidFill>
                  <a:schemeClr val="tx1"/>
                </a:solidFill>
                <a:latin typeface="+mn-lt"/>
              </a:rPr>
              <a:t>följer </a:t>
            </a:r>
            <a:r>
              <a:rPr spc="-30" dirty="0">
                <a:solidFill>
                  <a:schemeClr val="tx1"/>
                </a:solidFill>
                <a:latin typeface="+mn-lt"/>
              </a:rPr>
              <a:t>en  </a:t>
            </a:r>
            <a:r>
              <a:rPr spc="-70" dirty="0">
                <a:solidFill>
                  <a:schemeClr val="tx1"/>
                </a:solidFill>
                <a:latin typeface="+mn-lt"/>
              </a:rPr>
              <a:t>viss </a:t>
            </a:r>
            <a:r>
              <a:rPr spc="-45" dirty="0">
                <a:solidFill>
                  <a:schemeClr val="tx1"/>
                </a:solidFill>
                <a:latin typeface="+mn-lt"/>
              </a:rPr>
              <a:t>process </a:t>
            </a:r>
            <a:r>
              <a:rPr dirty="0">
                <a:solidFill>
                  <a:schemeClr val="tx1"/>
                </a:solidFill>
                <a:latin typeface="+mn-lt"/>
              </a:rPr>
              <a:t>och</a:t>
            </a:r>
            <a:r>
              <a:rPr spc="10" dirty="0">
                <a:solidFill>
                  <a:schemeClr val="tx1"/>
                </a:solidFill>
                <a:latin typeface="+mn-lt"/>
              </a:rPr>
              <a:t> </a:t>
            </a:r>
            <a:r>
              <a:rPr spc="-15" dirty="0">
                <a:solidFill>
                  <a:schemeClr val="tx1"/>
                </a:solidFill>
                <a:latin typeface="+mn-lt"/>
              </a:rPr>
              <a:t>struktur.</a:t>
            </a:r>
          </a:p>
          <a:p>
            <a:pPr marL="0" marR="5080" indent="0">
              <a:lnSpc>
                <a:spcPct val="100000"/>
              </a:lnSpc>
              <a:spcBef>
                <a:spcPts val="2155"/>
              </a:spcBef>
              <a:buNone/>
            </a:pPr>
            <a:r>
              <a:rPr spc="-140" dirty="0">
                <a:solidFill>
                  <a:schemeClr val="tx1"/>
                </a:solidFill>
                <a:latin typeface="+mn-lt"/>
              </a:rPr>
              <a:t>En </a:t>
            </a:r>
            <a:r>
              <a:rPr spc="15" dirty="0">
                <a:solidFill>
                  <a:schemeClr val="tx1"/>
                </a:solidFill>
                <a:latin typeface="+mn-lt"/>
              </a:rPr>
              <a:t>modell </a:t>
            </a:r>
            <a:r>
              <a:rPr spc="40" dirty="0">
                <a:solidFill>
                  <a:schemeClr val="tx1"/>
                </a:solidFill>
                <a:latin typeface="+mn-lt"/>
              </a:rPr>
              <a:t>för </a:t>
            </a:r>
            <a:r>
              <a:rPr spc="25" dirty="0">
                <a:solidFill>
                  <a:schemeClr val="tx1"/>
                </a:solidFill>
                <a:latin typeface="+mn-lt"/>
              </a:rPr>
              <a:t>det </a:t>
            </a:r>
            <a:r>
              <a:rPr spc="-30" dirty="0">
                <a:solidFill>
                  <a:schemeClr val="tx1"/>
                </a:solidFill>
                <a:latin typeface="+mn-lt"/>
              </a:rPr>
              <a:t>är </a:t>
            </a:r>
            <a:r>
              <a:rPr spc="-145" dirty="0">
                <a:solidFill>
                  <a:schemeClr val="tx1"/>
                </a:solidFill>
                <a:latin typeface="+mn-lt"/>
              </a:rPr>
              <a:t>To </a:t>
            </a:r>
            <a:r>
              <a:rPr spc="-120" dirty="0">
                <a:solidFill>
                  <a:schemeClr val="tx1"/>
                </a:solidFill>
                <a:latin typeface="+mn-lt"/>
              </a:rPr>
              <a:t>GROW  </a:t>
            </a:r>
            <a:r>
              <a:rPr spc="-15" dirty="0">
                <a:solidFill>
                  <a:schemeClr val="tx1"/>
                </a:solidFill>
                <a:latin typeface="+mn-lt"/>
              </a:rPr>
              <a:t>som </a:t>
            </a:r>
            <a:r>
              <a:rPr spc="-60" dirty="0">
                <a:solidFill>
                  <a:schemeClr val="tx1"/>
                </a:solidFill>
                <a:latin typeface="+mn-lt"/>
              </a:rPr>
              <a:t>skapades </a:t>
            </a:r>
            <a:r>
              <a:rPr spc="-65" dirty="0">
                <a:solidFill>
                  <a:schemeClr val="tx1"/>
                </a:solidFill>
                <a:latin typeface="+mn-lt"/>
              </a:rPr>
              <a:t>av Sir </a:t>
            </a:r>
            <a:r>
              <a:rPr spc="-45" dirty="0">
                <a:solidFill>
                  <a:schemeClr val="tx1"/>
                </a:solidFill>
                <a:latin typeface="+mn-lt"/>
              </a:rPr>
              <a:t>John  </a:t>
            </a:r>
            <a:r>
              <a:rPr dirty="0">
                <a:solidFill>
                  <a:schemeClr val="tx1"/>
                </a:solidFill>
                <a:latin typeface="+mn-lt"/>
              </a:rPr>
              <a:t>Whitmore.</a:t>
            </a:r>
          </a:p>
          <a:p>
            <a:pPr marL="0" marR="76200" indent="0">
              <a:lnSpc>
                <a:spcPct val="100000"/>
              </a:lnSpc>
              <a:spcBef>
                <a:spcPts val="2155"/>
              </a:spcBef>
              <a:buNone/>
            </a:pPr>
            <a:r>
              <a:rPr spc="-45" dirty="0">
                <a:solidFill>
                  <a:schemeClr val="tx1"/>
                </a:solidFill>
                <a:latin typeface="+mn-lt"/>
              </a:rPr>
              <a:t>Coachande </a:t>
            </a:r>
            <a:r>
              <a:rPr spc="0" dirty="0">
                <a:solidFill>
                  <a:schemeClr val="tx1"/>
                </a:solidFill>
                <a:latin typeface="+mn-lt"/>
              </a:rPr>
              <a:t>förhållningssätt  </a:t>
            </a:r>
            <a:r>
              <a:rPr spc="-10" dirty="0">
                <a:solidFill>
                  <a:schemeClr val="tx1"/>
                </a:solidFill>
                <a:latin typeface="+mn-lt"/>
              </a:rPr>
              <a:t>handlar </a:t>
            </a:r>
            <a:r>
              <a:rPr spc="50" dirty="0">
                <a:solidFill>
                  <a:schemeClr val="tx1"/>
                </a:solidFill>
                <a:latin typeface="+mn-lt"/>
              </a:rPr>
              <a:t>om </a:t>
            </a:r>
            <a:r>
              <a:rPr spc="35" dirty="0">
                <a:solidFill>
                  <a:schemeClr val="tx1"/>
                </a:solidFill>
                <a:latin typeface="+mn-lt"/>
              </a:rPr>
              <a:t>att </a:t>
            </a:r>
            <a:r>
              <a:rPr spc="10" dirty="0">
                <a:solidFill>
                  <a:schemeClr val="tx1"/>
                </a:solidFill>
                <a:latin typeface="+mn-lt"/>
              </a:rPr>
              <a:t>inte </a:t>
            </a:r>
            <a:r>
              <a:rPr spc="-5" dirty="0">
                <a:solidFill>
                  <a:schemeClr val="tx1"/>
                </a:solidFill>
                <a:latin typeface="+mn-lt"/>
              </a:rPr>
              <a:t>ge </a:t>
            </a:r>
            <a:r>
              <a:rPr spc="-50" dirty="0">
                <a:solidFill>
                  <a:schemeClr val="tx1"/>
                </a:solidFill>
                <a:latin typeface="+mn-lt"/>
              </a:rPr>
              <a:t>sina  </a:t>
            </a:r>
            <a:r>
              <a:rPr spc="-10" dirty="0">
                <a:solidFill>
                  <a:schemeClr val="tx1"/>
                </a:solidFill>
                <a:latin typeface="+mn-lt"/>
              </a:rPr>
              <a:t>medarbetare </a:t>
            </a:r>
            <a:r>
              <a:rPr spc="-60" dirty="0">
                <a:solidFill>
                  <a:schemeClr val="tx1"/>
                </a:solidFill>
                <a:latin typeface="+mn-lt"/>
              </a:rPr>
              <a:t>svaren </a:t>
            </a:r>
            <a:r>
              <a:rPr spc="10" dirty="0">
                <a:solidFill>
                  <a:schemeClr val="tx1"/>
                </a:solidFill>
                <a:latin typeface="+mn-lt"/>
              </a:rPr>
              <a:t>direkt  </a:t>
            </a:r>
            <a:r>
              <a:rPr spc="5" dirty="0">
                <a:solidFill>
                  <a:schemeClr val="tx1"/>
                </a:solidFill>
                <a:latin typeface="+mn-lt"/>
              </a:rPr>
              <a:t>utan med </a:t>
            </a:r>
            <a:r>
              <a:rPr spc="0" dirty="0">
                <a:solidFill>
                  <a:schemeClr val="tx1"/>
                </a:solidFill>
                <a:latin typeface="+mn-lt"/>
              </a:rPr>
              <a:t>hjälp </a:t>
            </a:r>
            <a:r>
              <a:rPr spc="-70" dirty="0">
                <a:solidFill>
                  <a:schemeClr val="tx1"/>
                </a:solidFill>
                <a:latin typeface="+mn-lt"/>
              </a:rPr>
              <a:t>av </a:t>
            </a:r>
            <a:r>
              <a:rPr spc="15" dirty="0">
                <a:solidFill>
                  <a:schemeClr val="tx1"/>
                </a:solidFill>
                <a:latin typeface="+mn-lt"/>
              </a:rPr>
              <a:t>öppna  frågor </a:t>
            </a:r>
            <a:r>
              <a:rPr spc="-15" dirty="0">
                <a:solidFill>
                  <a:schemeClr val="tx1"/>
                </a:solidFill>
                <a:latin typeface="+mn-lt"/>
              </a:rPr>
              <a:t>få </a:t>
            </a:r>
            <a:r>
              <a:rPr spc="5" dirty="0">
                <a:solidFill>
                  <a:schemeClr val="tx1"/>
                </a:solidFill>
                <a:latin typeface="+mn-lt"/>
              </a:rPr>
              <a:t>dem </a:t>
            </a:r>
            <a:r>
              <a:rPr spc="35" dirty="0">
                <a:solidFill>
                  <a:schemeClr val="tx1"/>
                </a:solidFill>
                <a:latin typeface="+mn-lt"/>
              </a:rPr>
              <a:t>att </a:t>
            </a:r>
            <a:r>
              <a:rPr spc="-60" dirty="0">
                <a:solidFill>
                  <a:schemeClr val="tx1"/>
                </a:solidFill>
                <a:latin typeface="+mn-lt"/>
              </a:rPr>
              <a:t>själva </a:t>
            </a:r>
            <a:r>
              <a:rPr spc="10" dirty="0">
                <a:solidFill>
                  <a:schemeClr val="tx1"/>
                </a:solidFill>
                <a:latin typeface="+mn-lt"/>
              </a:rPr>
              <a:t>börja  </a:t>
            </a:r>
            <a:r>
              <a:rPr spc="-10" dirty="0">
                <a:solidFill>
                  <a:schemeClr val="tx1"/>
                </a:solidFill>
                <a:latin typeface="+mn-lt"/>
              </a:rPr>
              <a:t>reflektera </a:t>
            </a:r>
            <a:r>
              <a:rPr dirty="0">
                <a:solidFill>
                  <a:schemeClr val="tx1"/>
                </a:solidFill>
                <a:latin typeface="+mn-lt"/>
              </a:rPr>
              <a:t>och </a:t>
            </a:r>
            <a:r>
              <a:rPr spc="0" dirty="0">
                <a:solidFill>
                  <a:schemeClr val="tx1"/>
                </a:solidFill>
                <a:latin typeface="+mn-lt"/>
              </a:rPr>
              <a:t>finna</a:t>
            </a:r>
            <a:r>
              <a:rPr spc="-105" dirty="0">
                <a:solidFill>
                  <a:schemeClr val="tx1"/>
                </a:solidFill>
                <a:latin typeface="+mn-lt"/>
              </a:rPr>
              <a:t> </a:t>
            </a:r>
            <a:r>
              <a:rPr spc="-30" dirty="0">
                <a:solidFill>
                  <a:schemeClr val="tx1"/>
                </a:solidFill>
                <a:latin typeface="+mn-lt"/>
              </a:rPr>
              <a:t>lösningar.  </a:t>
            </a:r>
            <a:r>
              <a:rPr dirty="0">
                <a:solidFill>
                  <a:schemeClr val="tx1"/>
                </a:solidFill>
                <a:latin typeface="+mn-lt"/>
              </a:rPr>
              <a:t>Detta </a:t>
            </a:r>
            <a:r>
              <a:rPr spc="10" dirty="0">
                <a:solidFill>
                  <a:schemeClr val="tx1"/>
                </a:solidFill>
                <a:latin typeface="+mn-lt"/>
              </a:rPr>
              <a:t>öppnar </a:t>
            </a:r>
            <a:r>
              <a:rPr spc="35" dirty="0">
                <a:solidFill>
                  <a:schemeClr val="tx1"/>
                </a:solidFill>
                <a:latin typeface="+mn-lt"/>
              </a:rPr>
              <a:t>upp </a:t>
            </a:r>
            <a:r>
              <a:rPr spc="40" dirty="0">
                <a:solidFill>
                  <a:schemeClr val="tx1"/>
                </a:solidFill>
                <a:latin typeface="+mn-lt"/>
              </a:rPr>
              <a:t>för  </a:t>
            </a:r>
            <a:r>
              <a:rPr spc="0" dirty="0">
                <a:solidFill>
                  <a:schemeClr val="tx1"/>
                </a:solidFill>
                <a:latin typeface="+mn-lt"/>
              </a:rPr>
              <a:t>kreativitet </a:t>
            </a:r>
            <a:r>
              <a:rPr dirty="0">
                <a:solidFill>
                  <a:schemeClr val="tx1"/>
                </a:solidFill>
                <a:latin typeface="+mn-lt"/>
              </a:rPr>
              <a:t>och </a:t>
            </a:r>
            <a:r>
              <a:rPr spc="0" dirty="0">
                <a:solidFill>
                  <a:schemeClr val="tx1"/>
                </a:solidFill>
                <a:latin typeface="+mn-lt"/>
              </a:rPr>
              <a:t>ökad  </a:t>
            </a:r>
            <a:r>
              <a:rPr spc="25" dirty="0">
                <a:solidFill>
                  <a:schemeClr val="tx1"/>
                </a:solidFill>
                <a:latin typeface="+mn-lt"/>
              </a:rPr>
              <a:t>motivation</a:t>
            </a:r>
          </a:p>
        </p:txBody>
      </p:sp>
    </p:spTree>
    <p:extLst>
      <p:ext uri="{BB962C8B-B14F-4D97-AF65-F5344CB8AC3E}">
        <p14:creationId xmlns:p14="http://schemas.microsoft.com/office/powerpoint/2010/main" val="28180313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199" y="455246"/>
            <a:ext cx="7391719" cy="566181"/>
          </a:xfrm>
          <a:prstGeom prst="rect">
            <a:avLst/>
          </a:prstGeom>
        </p:spPr>
        <p:txBody>
          <a:bodyPr vert="horz" wrap="square" lIns="0" tIns="12065" rIns="0" bIns="0" rtlCol="0">
            <a:spAutoFit/>
          </a:bodyPr>
          <a:lstStyle/>
          <a:p>
            <a:pPr marL="12700">
              <a:lnSpc>
                <a:spcPct val="100000"/>
              </a:lnSpc>
              <a:spcBef>
                <a:spcPts val="95"/>
              </a:spcBef>
            </a:pPr>
            <a:r>
              <a:rPr sz="3600" spc="-35" dirty="0"/>
              <a:t>Vinster </a:t>
            </a:r>
            <a:r>
              <a:rPr sz="3600" spc="-50" dirty="0"/>
              <a:t>av </a:t>
            </a:r>
            <a:r>
              <a:rPr sz="3600" spc="-20" dirty="0"/>
              <a:t>den </a:t>
            </a:r>
            <a:r>
              <a:rPr sz="3600" spc="-75" dirty="0"/>
              <a:t>coachande</a:t>
            </a:r>
            <a:r>
              <a:rPr sz="3600" spc="175" dirty="0"/>
              <a:t> </a:t>
            </a:r>
            <a:r>
              <a:rPr sz="3600" spc="-30" dirty="0"/>
              <a:t>ledarstilen</a:t>
            </a:r>
            <a:endParaRPr sz="3600" dirty="0"/>
          </a:p>
        </p:txBody>
      </p:sp>
      <p:sp>
        <p:nvSpPr>
          <p:cNvPr id="3" name="object 3"/>
          <p:cNvSpPr txBox="1"/>
          <p:nvPr/>
        </p:nvSpPr>
        <p:spPr>
          <a:xfrm>
            <a:off x="489199" y="1307672"/>
            <a:ext cx="4908809" cy="5410455"/>
          </a:xfrm>
          <a:prstGeom prst="rect">
            <a:avLst/>
          </a:prstGeom>
        </p:spPr>
        <p:txBody>
          <a:bodyPr vert="horz" wrap="square" lIns="0" tIns="46990" rIns="0" bIns="0" rtlCol="0">
            <a:spAutoFit/>
          </a:bodyPr>
          <a:lstStyle/>
          <a:p>
            <a:pPr marL="12700">
              <a:lnSpc>
                <a:spcPct val="100000"/>
              </a:lnSpc>
              <a:spcBef>
                <a:spcPts val="370"/>
              </a:spcBef>
              <a:buSzPct val="109090"/>
              <a:tabLst>
                <a:tab pos="223520" algn="l"/>
              </a:tabLst>
            </a:pPr>
            <a:r>
              <a:rPr lang="sv-SE" sz="2000" spc="-55" dirty="0">
                <a:latin typeface="Arial"/>
                <a:cs typeface="Arial"/>
              </a:rPr>
              <a:t>G</a:t>
            </a:r>
            <a:r>
              <a:rPr sz="2000" spc="-20" dirty="0" err="1">
                <a:latin typeface="Arial"/>
                <a:cs typeface="Arial"/>
              </a:rPr>
              <a:t>enererar</a:t>
            </a:r>
            <a:r>
              <a:rPr sz="2000" spc="-20" dirty="0">
                <a:latin typeface="Arial"/>
                <a:cs typeface="Arial"/>
              </a:rPr>
              <a:t> </a:t>
            </a:r>
            <a:r>
              <a:rPr sz="2000" spc="0" dirty="0">
                <a:latin typeface="Arial"/>
                <a:cs typeface="Arial"/>
              </a:rPr>
              <a:t>medvetenhet </a:t>
            </a:r>
            <a:r>
              <a:rPr sz="2000" spc="-5" dirty="0" err="1">
                <a:latin typeface="Arial"/>
                <a:cs typeface="Arial"/>
              </a:rPr>
              <a:t>och</a:t>
            </a:r>
            <a:r>
              <a:rPr sz="2000" spc="100" dirty="0">
                <a:latin typeface="Arial"/>
                <a:cs typeface="Arial"/>
              </a:rPr>
              <a:t> </a:t>
            </a:r>
            <a:r>
              <a:rPr sz="2000" spc="-25" dirty="0" err="1">
                <a:latin typeface="Arial"/>
                <a:cs typeface="Arial"/>
              </a:rPr>
              <a:t>ansvarsfullhet</a:t>
            </a:r>
            <a:r>
              <a:rPr lang="sv-SE" sz="2000" spc="-25" dirty="0">
                <a:latin typeface="Arial"/>
                <a:cs typeface="Arial"/>
              </a:rPr>
              <a:t>.</a:t>
            </a:r>
          </a:p>
          <a:p>
            <a:pPr marL="12700">
              <a:lnSpc>
                <a:spcPct val="100000"/>
              </a:lnSpc>
              <a:spcBef>
                <a:spcPts val="370"/>
              </a:spcBef>
              <a:buSzPct val="109090"/>
              <a:tabLst>
                <a:tab pos="223520" algn="l"/>
              </a:tabLst>
            </a:pPr>
            <a:endParaRPr sz="2000" dirty="0">
              <a:latin typeface="Arial"/>
              <a:cs typeface="Arial"/>
            </a:endParaRPr>
          </a:p>
          <a:p>
            <a:pPr marL="12700" marR="5080">
              <a:lnSpc>
                <a:spcPct val="100000"/>
              </a:lnSpc>
              <a:spcBef>
                <a:spcPts val="525"/>
              </a:spcBef>
              <a:buSzPct val="109090"/>
              <a:tabLst>
                <a:tab pos="223520" algn="l"/>
              </a:tabLst>
            </a:pPr>
            <a:r>
              <a:rPr sz="2000" spc="-30" dirty="0">
                <a:latin typeface="Arial"/>
                <a:cs typeface="Arial"/>
              </a:rPr>
              <a:t>Bidrar </a:t>
            </a:r>
            <a:r>
              <a:rPr sz="2000" spc="55" dirty="0">
                <a:latin typeface="Arial"/>
                <a:cs typeface="Arial"/>
              </a:rPr>
              <a:t>till </a:t>
            </a:r>
            <a:r>
              <a:rPr sz="2000" spc="-15" dirty="0">
                <a:latin typeface="Arial"/>
                <a:cs typeface="Arial"/>
              </a:rPr>
              <a:t>måluppfyllelse, </a:t>
            </a:r>
            <a:r>
              <a:rPr sz="2000" spc="-40" dirty="0">
                <a:latin typeface="Arial"/>
                <a:cs typeface="Arial"/>
              </a:rPr>
              <a:t>lärande, </a:t>
            </a:r>
            <a:r>
              <a:rPr sz="2000" spc="-20" dirty="0">
                <a:latin typeface="Arial"/>
                <a:cs typeface="Arial"/>
              </a:rPr>
              <a:t>arbetsglädje, </a:t>
            </a:r>
            <a:r>
              <a:rPr sz="2000" spc="50" dirty="0">
                <a:latin typeface="Arial"/>
                <a:cs typeface="Arial"/>
              </a:rPr>
              <a:t>frigör </a:t>
            </a:r>
            <a:r>
              <a:rPr sz="2000" spc="25" dirty="0">
                <a:latin typeface="Arial"/>
                <a:cs typeface="Arial"/>
              </a:rPr>
              <a:t>potential </a:t>
            </a:r>
            <a:r>
              <a:rPr sz="2000" spc="-5" dirty="0">
                <a:latin typeface="Arial"/>
                <a:cs typeface="Arial"/>
              </a:rPr>
              <a:t>och </a:t>
            </a:r>
            <a:r>
              <a:rPr sz="2000" spc="-5" dirty="0" err="1">
                <a:latin typeface="Arial"/>
                <a:cs typeface="Arial"/>
              </a:rPr>
              <a:t>inre</a:t>
            </a:r>
            <a:r>
              <a:rPr sz="2000" spc="-5" dirty="0">
                <a:latin typeface="Arial"/>
                <a:cs typeface="Arial"/>
              </a:rPr>
              <a:t>  </a:t>
            </a:r>
            <a:r>
              <a:rPr sz="2000" spc="25" dirty="0">
                <a:latin typeface="Arial"/>
                <a:cs typeface="Arial"/>
              </a:rPr>
              <a:t>motivation</a:t>
            </a:r>
            <a:r>
              <a:rPr lang="sv-SE" sz="2000" spc="25" dirty="0">
                <a:latin typeface="Arial"/>
                <a:cs typeface="Arial"/>
              </a:rPr>
              <a:t>.</a:t>
            </a:r>
            <a:endParaRPr sz="2000" dirty="0">
              <a:latin typeface="Arial"/>
              <a:cs typeface="Arial"/>
            </a:endParaRPr>
          </a:p>
          <a:p>
            <a:pPr>
              <a:lnSpc>
                <a:spcPct val="100000"/>
              </a:lnSpc>
              <a:spcBef>
                <a:spcPts val="15"/>
              </a:spcBef>
              <a:buClr>
                <a:srgbClr val="272423"/>
              </a:buClr>
              <a:buFont typeface="Arial"/>
              <a:buChar char="•"/>
            </a:pPr>
            <a:endParaRPr sz="2800" dirty="0">
              <a:latin typeface="Times New Roman"/>
              <a:cs typeface="Times New Roman"/>
            </a:endParaRPr>
          </a:p>
          <a:p>
            <a:pPr marL="12700">
              <a:lnSpc>
                <a:spcPct val="100000"/>
              </a:lnSpc>
            </a:pPr>
            <a:r>
              <a:rPr sz="2000" i="1" spc="-10" dirty="0">
                <a:latin typeface="Arial"/>
                <a:cs typeface="Arial"/>
              </a:rPr>
              <a:t>Detta </a:t>
            </a:r>
            <a:r>
              <a:rPr sz="2000" i="1" spc="-50" dirty="0">
                <a:latin typeface="Arial"/>
                <a:cs typeface="Arial"/>
              </a:rPr>
              <a:t>leder </a:t>
            </a:r>
            <a:r>
              <a:rPr sz="2000" i="1" spc="30" dirty="0">
                <a:latin typeface="Arial"/>
                <a:cs typeface="Arial"/>
              </a:rPr>
              <a:t>till:</a:t>
            </a:r>
            <a:endParaRPr sz="2000" dirty="0">
              <a:latin typeface="Arial"/>
              <a:cs typeface="Arial"/>
            </a:endParaRPr>
          </a:p>
          <a:p>
            <a:pPr marL="222885" indent="-210185">
              <a:lnSpc>
                <a:spcPct val="100000"/>
              </a:lnSpc>
              <a:spcBef>
                <a:spcPts val="525"/>
              </a:spcBef>
              <a:buClr>
                <a:srgbClr val="272423"/>
              </a:buClr>
              <a:buSzPct val="109090"/>
              <a:buFont typeface="Arial"/>
              <a:buChar char="•"/>
              <a:tabLst>
                <a:tab pos="223520" algn="l"/>
              </a:tabLst>
            </a:pPr>
            <a:r>
              <a:rPr sz="2000" i="1" spc="-20" dirty="0">
                <a:latin typeface="Arial"/>
                <a:cs typeface="Arial"/>
              </a:rPr>
              <a:t>Ökat</a:t>
            </a:r>
            <a:r>
              <a:rPr sz="2000" i="1" spc="-95" dirty="0">
                <a:latin typeface="Arial"/>
                <a:cs typeface="Arial"/>
              </a:rPr>
              <a:t> </a:t>
            </a:r>
            <a:r>
              <a:rPr sz="2000" i="1" spc="-20" dirty="0">
                <a:latin typeface="Arial"/>
                <a:cs typeface="Arial"/>
              </a:rPr>
              <a:t>lärande</a:t>
            </a:r>
            <a:endParaRPr sz="2000" dirty="0">
              <a:latin typeface="Arial"/>
              <a:cs typeface="Arial"/>
            </a:endParaRPr>
          </a:p>
          <a:p>
            <a:pPr marL="222885" indent="-210185">
              <a:lnSpc>
                <a:spcPct val="100000"/>
              </a:lnSpc>
              <a:spcBef>
                <a:spcPts val="530"/>
              </a:spcBef>
              <a:buClr>
                <a:srgbClr val="272423"/>
              </a:buClr>
              <a:buSzPct val="109090"/>
              <a:buFont typeface="Arial"/>
              <a:buChar char="•"/>
              <a:tabLst>
                <a:tab pos="223520" algn="l"/>
              </a:tabLst>
            </a:pPr>
            <a:r>
              <a:rPr sz="2000" i="1" spc="-55" dirty="0">
                <a:latin typeface="Arial"/>
                <a:cs typeface="Arial"/>
              </a:rPr>
              <a:t>Ökad</a:t>
            </a:r>
            <a:r>
              <a:rPr sz="2000" i="1" spc="-95" dirty="0">
                <a:latin typeface="Arial"/>
                <a:cs typeface="Arial"/>
              </a:rPr>
              <a:t> </a:t>
            </a:r>
            <a:r>
              <a:rPr sz="2000" i="1" spc="5" dirty="0">
                <a:latin typeface="Arial"/>
                <a:cs typeface="Arial"/>
              </a:rPr>
              <a:t>produktivitet</a:t>
            </a:r>
            <a:endParaRPr sz="2000" dirty="0">
              <a:latin typeface="Arial"/>
              <a:cs typeface="Arial"/>
            </a:endParaRPr>
          </a:p>
          <a:p>
            <a:pPr marL="222885" indent="-210185">
              <a:lnSpc>
                <a:spcPct val="100000"/>
              </a:lnSpc>
              <a:spcBef>
                <a:spcPts val="525"/>
              </a:spcBef>
              <a:buClr>
                <a:srgbClr val="272423"/>
              </a:buClr>
              <a:buSzPct val="109090"/>
              <a:buFont typeface="Arial"/>
              <a:buChar char="•"/>
              <a:tabLst>
                <a:tab pos="223520" algn="l"/>
              </a:tabLst>
            </a:pPr>
            <a:r>
              <a:rPr sz="2000" i="1" spc="-20" dirty="0">
                <a:latin typeface="Arial"/>
                <a:cs typeface="Arial"/>
              </a:rPr>
              <a:t>Förbättrad</a:t>
            </a:r>
            <a:r>
              <a:rPr sz="2000" i="1" spc="-80" dirty="0">
                <a:latin typeface="Arial"/>
                <a:cs typeface="Arial"/>
              </a:rPr>
              <a:t> </a:t>
            </a:r>
            <a:r>
              <a:rPr sz="2000" i="1" dirty="0">
                <a:latin typeface="Arial"/>
                <a:cs typeface="Arial"/>
              </a:rPr>
              <a:t>kommunikation</a:t>
            </a:r>
            <a:endParaRPr sz="2000" dirty="0">
              <a:latin typeface="Arial"/>
              <a:cs typeface="Arial"/>
            </a:endParaRPr>
          </a:p>
          <a:p>
            <a:pPr marL="222885" indent="-210185">
              <a:lnSpc>
                <a:spcPct val="100000"/>
              </a:lnSpc>
              <a:spcBef>
                <a:spcPts val="525"/>
              </a:spcBef>
              <a:buClr>
                <a:srgbClr val="272423"/>
              </a:buClr>
              <a:buSzPct val="109090"/>
              <a:buFont typeface="Arial"/>
              <a:buChar char="•"/>
              <a:tabLst>
                <a:tab pos="223520" algn="l"/>
              </a:tabLst>
            </a:pPr>
            <a:r>
              <a:rPr sz="2000" i="1" spc="-10" dirty="0">
                <a:latin typeface="Arial"/>
                <a:cs typeface="Arial"/>
              </a:rPr>
              <a:t>Förbättrat</a:t>
            </a:r>
            <a:r>
              <a:rPr sz="2000" i="1" spc="-70" dirty="0">
                <a:latin typeface="Arial"/>
                <a:cs typeface="Arial"/>
              </a:rPr>
              <a:t> </a:t>
            </a:r>
            <a:r>
              <a:rPr sz="2000" i="1" spc="-55" dirty="0">
                <a:latin typeface="Arial"/>
                <a:cs typeface="Arial"/>
              </a:rPr>
              <a:t>samarbete</a:t>
            </a:r>
            <a:endParaRPr sz="2000" dirty="0">
              <a:latin typeface="Arial"/>
              <a:cs typeface="Arial"/>
            </a:endParaRPr>
          </a:p>
          <a:p>
            <a:pPr marL="222885" indent="-210185">
              <a:lnSpc>
                <a:spcPct val="100000"/>
              </a:lnSpc>
              <a:spcBef>
                <a:spcPts val="525"/>
              </a:spcBef>
              <a:buClr>
                <a:srgbClr val="272423"/>
              </a:buClr>
              <a:buSzPct val="109090"/>
              <a:buFont typeface="Arial"/>
              <a:buChar char="•"/>
              <a:tabLst>
                <a:tab pos="223520" algn="l"/>
              </a:tabLst>
            </a:pPr>
            <a:r>
              <a:rPr sz="2000" i="1" spc="-25" dirty="0">
                <a:latin typeface="Arial"/>
                <a:cs typeface="Arial"/>
              </a:rPr>
              <a:t>Förbättrad </a:t>
            </a:r>
            <a:r>
              <a:rPr sz="2000" i="1" spc="-45" dirty="0">
                <a:latin typeface="Arial"/>
                <a:cs typeface="Arial"/>
              </a:rPr>
              <a:t>balans </a:t>
            </a:r>
            <a:r>
              <a:rPr sz="2000" i="1" spc="75" dirty="0">
                <a:latin typeface="Arial"/>
                <a:cs typeface="Arial"/>
              </a:rPr>
              <a:t>i</a:t>
            </a:r>
            <a:r>
              <a:rPr sz="2000" i="1" spc="-5" dirty="0">
                <a:latin typeface="Arial"/>
                <a:cs typeface="Arial"/>
              </a:rPr>
              <a:t> </a:t>
            </a:r>
            <a:r>
              <a:rPr sz="2000" i="1" spc="0" dirty="0">
                <a:latin typeface="Arial"/>
                <a:cs typeface="Arial"/>
              </a:rPr>
              <a:t>livet</a:t>
            </a:r>
            <a:endParaRPr sz="2000" dirty="0">
              <a:latin typeface="Arial"/>
              <a:cs typeface="Arial"/>
            </a:endParaRPr>
          </a:p>
          <a:p>
            <a:pPr marL="222885" indent="-210185">
              <a:lnSpc>
                <a:spcPct val="100000"/>
              </a:lnSpc>
              <a:spcBef>
                <a:spcPts val="525"/>
              </a:spcBef>
              <a:buClr>
                <a:srgbClr val="272423"/>
              </a:buClr>
              <a:buSzPct val="109090"/>
              <a:buFont typeface="Arial"/>
              <a:buChar char="•"/>
              <a:tabLst>
                <a:tab pos="223520" algn="l"/>
              </a:tabLst>
            </a:pPr>
            <a:r>
              <a:rPr sz="2000" i="1" spc="-35" dirty="0">
                <a:latin typeface="Arial"/>
                <a:cs typeface="Arial"/>
              </a:rPr>
              <a:t>Stärkt</a:t>
            </a:r>
            <a:r>
              <a:rPr sz="2000" i="1" spc="-75" dirty="0">
                <a:latin typeface="Arial"/>
                <a:cs typeface="Arial"/>
              </a:rPr>
              <a:t> </a:t>
            </a:r>
            <a:r>
              <a:rPr sz="2000" i="1" spc="-45" dirty="0">
                <a:latin typeface="Arial"/>
                <a:cs typeface="Arial"/>
              </a:rPr>
              <a:t>engagemang</a:t>
            </a:r>
            <a:endParaRPr sz="2000" dirty="0">
              <a:latin typeface="Arial"/>
              <a:cs typeface="Arial"/>
            </a:endParaRPr>
          </a:p>
          <a:p>
            <a:pPr>
              <a:lnSpc>
                <a:spcPct val="100000"/>
              </a:lnSpc>
              <a:spcBef>
                <a:spcPts val="10"/>
              </a:spcBef>
            </a:pPr>
            <a:endParaRPr sz="2800" dirty="0">
              <a:latin typeface="Times New Roman"/>
              <a:cs typeface="Times New Roman"/>
            </a:endParaRPr>
          </a:p>
          <a:p>
            <a:pPr marL="12700">
              <a:lnSpc>
                <a:spcPct val="100000"/>
              </a:lnSpc>
              <a:spcBef>
                <a:spcPts val="5"/>
              </a:spcBef>
            </a:pPr>
            <a:r>
              <a:rPr sz="2000" i="1" spc="30" dirty="0">
                <a:latin typeface="Arial"/>
                <a:cs typeface="Arial"/>
              </a:rPr>
              <a:t>=optimala</a:t>
            </a:r>
            <a:r>
              <a:rPr sz="2000" i="1" spc="-30" dirty="0">
                <a:latin typeface="Arial"/>
                <a:cs typeface="Arial"/>
              </a:rPr>
              <a:t> prestationer</a:t>
            </a:r>
            <a:endParaRPr sz="2000" dirty="0">
              <a:latin typeface="Arial"/>
              <a:cs typeface="Arial"/>
            </a:endParaRPr>
          </a:p>
        </p:txBody>
      </p:sp>
      <p:sp>
        <p:nvSpPr>
          <p:cNvPr id="4" name="object 4"/>
          <p:cNvSpPr/>
          <p:nvPr/>
        </p:nvSpPr>
        <p:spPr>
          <a:xfrm>
            <a:off x="5398008" y="2412492"/>
            <a:ext cx="6793992" cy="44455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030079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6570" y="511965"/>
            <a:ext cx="10382491" cy="498663"/>
          </a:xfrm>
          <a:prstGeom prst="rect">
            <a:avLst/>
          </a:prstGeom>
        </p:spPr>
        <p:txBody>
          <a:bodyPr vert="horz" wrap="square" lIns="0" tIns="60960" rIns="0" bIns="0" rtlCol="0">
            <a:spAutoFit/>
          </a:bodyPr>
          <a:lstStyle/>
          <a:p>
            <a:pPr marL="12700" marR="5080">
              <a:lnSpc>
                <a:spcPts val="3020"/>
              </a:lnSpc>
              <a:spcBef>
                <a:spcPts val="480"/>
              </a:spcBef>
            </a:pPr>
            <a:r>
              <a:rPr lang="sv-SE" sz="4000" spc="-40" dirty="0"/>
              <a:t>Lösningar eller låsningar?</a:t>
            </a:r>
            <a:endParaRPr sz="4000" dirty="0"/>
          </a:p>
        </p:txBody>
      </p:sp>
      <p:sp>
        <p:nvSpPr>
          <p:cNvPr id="3" name="object 3"/>
          <p:cNvSpPr txBox="1"/>
          <p:nvPr/>
        </p:nvSpPr>
        <p:spPr>
          <a:xfrm>
            <a:off x="747510" y="1431992"/>
            <a:ext cx="5568315" cy="4238340"/>
          </a:xfrm>
          <a:prstGeom prst="rect">
            <a:avLst/>
          </a:prstGeom>
        </p:spPr>
        <p:txBody>
          <a:bodyPr vert="horz" wrap="square" lIns="0" tIns="41910" rIns="0" bIns="0" rtlCol="0">
            <a:spAutoFit/>
          </a:bodyPr>
          <a:lstStyle/>
          <a:p>
            <a:pPr marL="12700">
              <a:lnSpc>
                <a:spcPct val="100000"/>
              </a:lnSpc>
              <a:spcBef>
                <a:spcPts val="330"/>
              </a:spcBef>
            </a:pPr>
            <a:r>
              <a:rPr sz="1800" b="1" spc="-20" dirty="0">
                <a:solidFill>
                  <a:srgbClr val="FFC000"/>
                </a:solidFill>
                <a:cs typeface="Arial"/>
              </a:rPr>
              <a:t>Problemfokus</a:t>
            </a:r>
            <a:endParaRPr sz="1800" dirty="0">
              <a:solidFill>
                <a:srgbClr val="FFC000"/>
              </a:solidFill>
              <a:cs typeface="Arial"/>
            </a:endParaRPr>
          </a:p>
          <a:p>
            <a:pPr marL="694055" indent="-128270">
              <a:lnSpc>
                <a:spcPct val="100000"/>
              </a:lnSpc>
              <a:spcBef>
                <a:spcPts val="240"/>
              </a:spcBef>
              <a:buSzPct val="109375"/>
              <a:buChar char="▪"/>
              <a:tabLst>
                <a:tab pos="694690" algn="l"/>
              </a:tabLst>
            </a:pPr>
            <a:r>
              <a:rPr sz="1600" spc="-155" dirty="0">
                <a:cs typeface="Arial"/>
              </a:rPr>
              <a:t>Så  </a:t>
            </a:r>
            <a:r>
              <a:rPr sz="1600" spc="-30" dirty="0">
                <a:cs typeface="Arial"/>
              </a:rPr>
              <a:t>vad är</a:t>
            </a:r>
            <a:r>
              <a:rPr sz="1600" spc="-204" dirty="0">
                <a:cs typeface="Arial"/>
              </a:rPr>
              <a:t> </a:t>
            </a:r>
            <a:r>
              <a:rPr sz="1600" spc="-5" dirty="0">
                <a:cs typeface="Arial"/>
              </a:rPr>
              <a:t>problemet?</a:t>
            </a:r>
            <a:endParaRPr sz="1600" dirty="0">
              <a:cs typeface="Arial"/>
            </a:endParaRPr>
          </a:p>
          <a:p>
            <a:pPr marL="694055" indent="-128270">
              <a:lnSpc>
                <a:spcPct val="100000"/>
              </a:lnSpc>
              <a:spcBef>
                <a:spcPts val="204"/>
              </a:spcBef>
              <a:buSzPct val="109375"/>
              <a:buChar char="▪"/>
              <a:tabLst>
                <a:tab pos="694690" algn="l"/>
              </a:tabLst>
            </a:pPr>
            <a:r>
              <a:rPr sz="1600" spc="-20" dirty="0">
                <a:cs typeface="Arial"/>
              </a:rPr>
              <a:t>Varför </a:t>
            </a:r>
            <a:r>
              <a:rPr sz="1600" spc="-10" dirty="0">
                <a:cs typeface="Arial"/>
              </a:rPr>
              <a:t>händer</a:t>
            </a:r>
            <a:r>
              <a:rPr sz="1600" spc="-45" dirty="0">
                <a:cs typeface="Arial"/>
              </a:rPr>
              <a:t> </a:t>
            </a:r>
            <a:r>
              <a:rPr sz="1600" spc="-30" dirty="0">
                <a:cs typeface="Arial"/>
              </a:rPr>
              <a:t>det?</a:t>
            </a:r>
            <a:endParaRPr sz="1600" dirty="0">
              <a:cs typeface="Arial"/>
            </a:endParaRPr>
          </a:p>
          <a:p>
            <a:pPr marL="694055" indent="-128270">
              <a:lnSpc>
                <a:spcPct val="100000"/>
              </a:lnSpc>
              <a:spcBef>
                <a:spcPts val="204"/>
              </a:spcBef>
              <a:buSzPct val="109375"/>
              <a:buChar char="▪"/>
              <a:tabLst>
                <a:tab pos="694690" algn="l"/>
              </a:tabLst>
            </a:pPr>
            <a:r>
              <a:rPr sz="1600" spc="-75" dirty="0">
                <a:cs typeface="Arial"/>
              </a:rPr>
              <a:t>Vad </a:t>
            </a:r>
            <a:r>
              <a:rPr sz="1600" spc="-30" dirty="0">
                <a:cs typeface="Arial"/>
              </a:rPr>
              <a:t>är</a:t>
            </a:r>
            <a:r>
              <a:rPr sz="1600" spc="0" dirty="0">
                <a:cs typeface="Arial"/>
              </a:rPr>
              <a:t> </a:t>
            </a:r>
            <a:r>
              <a:rPr sz="1600" spc="-55" dirty="0">
                <a:cs typeface="Arial"/>
              </a:rPr>
              <a:t>orsaken?</a:t>
            </a:r>
            <a:endParaRPr sz="1600" dirty="0">
              <a:cs typeface="Arial"/>
            </a:endParaRPr>
          </a:p>
          <a:p>
            <a:pPr marL="694055" indent="-128270">
              <a:lnSpc>
                <a:spcPct val="100000"/>
              </a:lnSpc>
              <a:spcBef>
                <a:spcPts val="204"/>
              </a:spcBef>
              <a:buSzPct val="109375"/>
              <a:buChar char="▪"/>
              <a:tabLst>
                <a:tab pos="694690" algn="l"/>
              </a:tabLst>
            </a:pPr>
            <a:r>
              <a:rPr sz="1600" spc="-60" dirty="0">
                <a:cs typeface="Arial"/>
              </a:rPr>
              <a:t>Vem </a:t>
            </a:r>
            <a:r>
              <a:rPr sz="1600" spc="-15" dirty="0">
                <a:cs typeface="Arial"/>
              </a:rPr>
              <a:t>bär</a:t>
            </a:r>
            <a:r>
              <a:rPr sz="1600" spc="-50" dirty="0">
                <a:cs typeface="Arial"/>
              </a:rPr>
              <a:t> </a:t>
            </a:r>
            <a:r>
              <a:rPr sz="1600" spc="-35" dirty="0">
                <a:cs typeface="Arial"/>
              </a:rPr>
              <a:t>skulden?</a:t>
            </a:r>
            <a:endParaRPr sz="1600" dirty="0">
              <a:cs typeface="Arial"/>
            </a:endParaRPr>
          </a:p>
          <a:p>
            <a:pPr marL="694055" indent="-128270">
              <a:lnSpc>
                <a:spcPct val="100000"/>
              </a:lnSpc>
              <a:spcBef>
                <a:spcPts val="204"/>
              </a:spcBef>
              <a:buSzPct val="109375"/>
              <a:buChar char="▪"/>
              <a:tabLst>
                <a:tab pos="694690" algn="l"/>
              </a:tabLst>
            </a:pPr>
            <a:r>
              <a:rPr sz="1600" spc="-20" dirty="0">
                <a:cs typeface="Arial"/>
              </a:rPr>
              <a:t>Varför </a:t>
            </a:r>
            <a:r>
              <a:rPr sz="1600" spc="-30" dirty="0">
                <a:cs typeface="Arial"/>
              </a:rPr>
              <a:t>är </a:t>
            </a:r>
            <a:r>
              <a:rPr sz="1600" spc="15" dirty="0">
                <a:cs typeface="Arial"/>
              </a:rPr>
              <a:t>detta </a:t>
            </a:r>
            <a:r>
              <a:rPr sz="1600" spc="10" dirty="0">
                <a:cs typeface="Arial"/>
              </a:rPr>
              <a:t>fortfarande </a:t>
            </a:r>
            <a:r>
              <a:rPr sz="1600" spc="40" dirty="0">
                <a:cs typeface="Arial"/>
              </a:rPr>
              <a:t>ett</a:t>
            </a:r>
            <a:r>
              <a:rPr sz="1600" spc="-40" dirty="0">
                <a:cs typeface="Arial"/>
              </a:rPr>
              <a:t> </a:t>
            </a:r>
            <a:r>
              <a:rPr sz="1600" spc="-5" dirty="0">
                <a:cs typeface="Arial"/>
              </a:rPr>
              <a:t>problem?</a:t>
            </a:r>
            <a:endParaRPr sz="1600" dirty="0">
              <a:cs typeface="Arial"/>
            </a:endParaRPr>
          </a:p>
          <a:p>
            <a:pPr marL="694055" indent="-128270">
              <a:lnSpc>
                <a:spcPct val="100000"/>
              </a:lnSpc>
              <a:spcBef>
                <a:spcPts val="200"/>
              </a:spcBef>
              <a:buSzPct val="109375"/>
              <a:buChar char="▪"/>
              <a:tabLst>
                <a:tab pos="694690" algn="l"/>
              </a:tabLst>
            </a:pPr>
            <a:r>
              <a:rPr sz="1600" spc="-20" dirty="0">
                <a:cs typeface="Arial"/>
              </a:rPr>
              <a:t>Varför </a:t>
            </a:r>
            <a:r>
              <a:rPr sz="1600" spc="-30" dirty="0">
                <a:cs typeface="Arial"/>
              </a:rPr>
              <a:t>är </a:t>
            </a:r>
            <a:r>
              <a:rPr sz="1600" spc="25" dirty="0">
                <a:cs typeface="Arial"/>
              </a:rPr>
              <a:t>du </a:t>
            </a:r>
            <a:r>
              <a:rPr sz="1600" spc="5" dirty="0">
                <a:cs typeface="Arial"/>
              </a:rPr>
              <a:t>inte </a:t>
            </a:r>
            <a:r>
              <a:rPr sz="1600" spc="-30" dirty="0">
                <a:cs typeface="Arial"/>
              </a:rPr>
              <a:t>på</a:t>
            </a:r>
            <a:r>
              <a:rPr sz="1600" spc="-60" dirty="0">
                <a:cs typeface="Arial"/>
              </a:rPr>
              <a:t> </a:t>
            </a:r>
            <a:r>
              <a:rPr sz="1600" spc="-5" dirty="0">
                <a:cs typeface="Arial"/>
              </a:rPr>
              <a:t>jobbet?</a:t>
            </a:r>
            <a:endParaRPr sz="1600" dirty="0">
              <a:cs typeface="Arial"/>
            </a:endParaRPr>
          </a:p>
          <a:p>
            <a:pPr>
              <a:lnSpc>
                <a:spcPct val="100000"/>
              </a:lnSpc>
              <a:spcBef>
                <a:spcPts val="50"/>
              </a:spcBef>
              <a:buClr>
                <a:srgbClr val="272423"/>
              </a:buClr>
              <a:buFont typeface="Arial"/>
              <a:buChar char="▪"/>
            </a:pPr>
            <a:endParaRPr sz="2550" dirty="0">
              <a:cs typeface="Times New Roman"/>
            </a:endParaRPr>
          </a:p>
          <a:p>
            <a:pPr marL="12700">
              <a:lnSpc>
                <a:spcPct val="100000"/>
              </a:lnSpc>
            </a:pPr>
            <a:r>
              <a:rPr sz="1800" b="1" spc="-60" dirty="0">
                <a:solidFill>
                  <a:srgbClr val="FFC000"/>
                </a:solidFill>
                <a:cs typeface="Arial"/>
              </a:rPr>
              <a:t>Lösningsfokus</a:t>
            </a:r>
            <a:endParaRPr sz="1800" dirty="0">
              <a:solidFill>
                <a:srgbClr val="FFC000"/>
              </a:solidFill>
              <a:cs typeface="Arial"/>
            </a:endParaRPr>
          </a:p>
          <a:p>
            <a:pPr marL="694055" indent="-128270">
              <a:lnSpc>
                <a:spcPct val="100000"/>
              </a:lnSpc>
              <a:spcBef>
                <a:spcPts val="240"/>
              </a:spcBef>
              <a:buSzPct val="109375"/>
              <a:buChar char="▪"/>
              <a:tabLst>
                <a:tab pos="694690" algn="l"/>
              </a:tabLst>
            </a:pPr>
            <a:r>
              <a:rPr sz="1600" dirty="0">
                <a:cs typeface="Arial"/>
              </a:rPr>
              <a:t>Hur </a:t>
            </a:r>
            <a:r>
              <a:rPr sz="1600" spc="-25" dirty="0">
                <a:cs typeface="Arial"/>
              </a:rPr>
              <a:t>skulle </a:t>
            </a:r>
            <a:r>
              <a:rPr sz="1600" spc="25" dirty="0">
                <a:cs typeface="Arial"/>
              </a:rPr>
              <a:t>du </a:t>
            </a:r>
            <a:r>
              <a:rPr sz="1600" spc="-10" dirty="0">
                <a:cs typeface="Arial"/>
              </a:rPr>
              <a:t>vilja </a:t>
            </a:r>
            <a:r>
              <a:rPr sz="1600" spc="30" dirty="0">
                <a:cs typeface="Arial"/>
              </a:rPr>
              <a:t>att </a:t>
            </a:r>
            <a:r>
              <a:rPr sz="1600" dirty="0">
                <a:cs typeface="Arial"/>
              </a:rPr>
              <a:t>situationen </a:t>
            </a:r>
            <a:r>
              <a:rPr sz="1600" spc="-60" dirty="0">
                <a:cs typeface="Arial"/>
              </a:rPr>
              <a:t>ser</a:t>
            </a:r>
            <a:r>
              <a:rPr sz="1600" spc="-50" dirty="0">
                <a:cs typeface="Arial"/>
              </a:rPr>
              <a:t> </a:t>
            </a:r>
            <a:r>
              <a:rPr sz="1600" spc="-35" dirty="0">
                <a:cs typeface="Arial"/>
              </a:rPr>
              <a:t>ut?</a:t>
            </a:r>
            <a:endParaRPr sz="1600" dirty="0">
              <a:cs typeface="Arial"/>
            </a:endParaRPr>
          </a:p>
          <a:p>
            <a:pPr marL="694055" indent="-128270">
              <a:lnSpc>
                <a:spcPct val="100000"/>
              </a:lnSpc>
              <a:spcBef>
                <a:spcPts val="200"/>
              </a:spcBef>
              <a:buSzPct val="109375"/>
              <a:buChar char="▪"/>
              <a:tabLst>
                <a:tab pos="694690" algn="l"/>
              </a:tabLst>
            </a:pPr>
            <a:r>
              <a:rPr sz="1600" dirty="0">
                <a:cs typeface="Arial"/>
              </a:rPr>
              <a:t>Hur </a:t>
            </a:r>
            <a:r>
              <a:rPr sz="1600" spc="-30" dirty="0">
                <a:cs typeface="Arial"/>
              </a:rPr>
              <a:t>kan </a:t>
            </a:r>
            <a:r>
              <a:rPr sz="1600" spc="25" dirty="0">
                <a:cs typeface="Arial"/>
              </a:rPr>
              <a:t>du </a:t>
            </a:r>
            <a:r>
              <a:rPr sz="1600" spc="-20" dirty="0">
                <a:cs typeface="Arial"/>
              </a:rPr>
              <a:t>(man </a:t>
            </a:r>
            <a:r>
              <a:rPr sz="1600" spc="0" dirty="0">
                <a:cs typeface="Arial"/>
              </a:rPr>
              <a:t>göra </a:t>
            </a:r>
            <a:r>
              <a:rPr sz="1600" spc="35" dirty="0">
                <a:cs typeface="Arial"/>
              </a:rPr>
              <a:t>för </a:t>
            </a:r>
            <a:r>
              <a:rPr sz="1600" spc="10" dirty="0">
                <a:cs typeface="Arial"/>
              </a:rPr>
              <a:t>att) </a:t>
            </a:r>
            <a:r>
              <a:rPr sz="1600" spc="-10" dirty="0">
                <a:cs typeface="Arial"/>
              </a:rPr>
              <a:t>undvika </a:t>
            </a:r>
            <a:r>
              <a:rPr sz="1600" spc="25" dirty="0">
                <a:cs typeface="Arial"/>
              </a:rPr>
              <a:t>det i</a:t>
            </a:r>
            <a:r>
              <a:rPr sz="1600" spc="-120" dirty="0">
                <a:cs typeface="Arial"/>
              </a:rPr>
              <a:t> </a:t>
            </a:r>
            <a:r>
              <a:rPr sz="1600" spc="-5" dirty="0">
                <a:cs typeface="Arial"/>
              </a:rPr>
              <a:t>framtiden?</a:t>
            </a:r>
            <a:endParaRPr sz="1600" dirty="0">
              <a:cs typeface="Arial"/>
            </a:endParaRPr>
          </a:p>
          <a:p>
            <a:pPr marL="694055" indent="-128270">
              <a:lnSpc>
                <a:spcPct val="100000"/>
              </a:lnSpc>
              <a:spcBef>
                <a:spcPts val="200"/>
              </a:spcBef>
              <a:buSzPct val="109375"/>
              <a:buChar char="▪"/>
              <a:tabLst>
                <a:tab pos="694690" algn="l"/>
              </a:tabLst>
            </a:pPr>
            <a:r>
              <a:rPr sz="1600" spc="-25" dirty="0">
                <a:cs typeface="Arial"/>
              </a:rPr>
              <a:t>Vilka </a:t>
            </a:r>
            <a:r>
              <a:rPr sz="1600" spc="-45" dirty="0">
                <a:cs typeface="Arial"/>
              </a:rPr>
              <a:t>resurser </a:t>
            </a:r>
            <a:r>
              <a:rPr sz="1600" spc="-10" dirty="0">
                <a:cs typeface="Arial"/>
              </a:rPr>
              <a:t>eller </a:t>
            </a:r>
            <a:r>
              <a:rPr sz="1600" spc="5" dirty="0">
                <a:cs typeface="Arial"/>
              </a:rPr>
              <a:t>stöd </a:t>
            </a:r>
            <a:r>
              <a:rPr sz="1600" spc="-5" dirty="0">
                <a:cs typeface="Arial"/>
              </a:rPr>
              <a:t>behöver</a:t>
            </a:r>
            <a:r>
              <a:rPr sz="1600" spc="40" dirty="0">
                <a:cs typeface="Arial"/>
              </a:rPr>
              <a:t> </a:t>
            </a:r>
            <a:r>
              <a:rPr sz="1600" spc="-40" dirty="0">
                <a:cs typeface="Arial"/>
              </a:rPr>
              <a:t>du?</a:t>
            </a:r>
            <a:endParaRPr sz="1600" dirty="0">
              <a:cs typeface="Arial"/>
            </a:endParaRPr>
          </a:p>
          <a:p>
            <a:pPr marL="694055" indent="-128270">
              <a:lnSpc>
                <a:spcPct val="100000"/>
              </a:lnSpc>
              <a:spcBef>
                <a:spcPts val="200"/>
              </a:spcBef>
              <a:buSzPct val="109375"/>
              <a:buChar char="▪"/>
              <a:tabLst>
                <a:tab pos="694690" algn="l"/>
              </a:tabLst>
            </a:pPr>
            <a:r>
              <a:rPr sz="1600" spc="-10" dirty="0">
                <a:cs typeface="Arial"/>
              </a:rPr>
              <a:t>Vilket </a:t>
            </a:r>
            <a:r>
              <a:rPr sz="1600" dirty="0">
                <a:cs typeface="Arial"/>
              </a:rPr>
              <a:t>första </a:t>
            </a:r>
            <a:r>
              <a:rPr sz="1600" spc="-15" dirty="0">
                <a:cs typeface="Arial"/>
              </a:rPr>
              <a:t>steg </a:t>
            </a:r>
            <a:r>
              <a:rPr sz="1600" spc="-30" dirty="0">
                <a:cs typeface="Arial"/>
              </a:rPr>
              <a:t>kan </a:t>
            </a:r>
            <a:r>
              <a:rPr sz="1600" spc="25" dirty="0">
                <a:cs typeface="Arial"/>
              </a:rPr>
              <a:t>du </a:t>
            </a:r>
            <a:r>
              <a:rPr sz="1600" spc="0" dirty="0">
                <a:cs typeface="Arial"/>
              </a:rPr>
              <a:t>ta </a:t>
            </a:r>
            <a:r>
              <a:rPr sz="1600" spc="50" dirty="0">
                <a:cs typeface="Arial"/>
              </a:rPr>
              <a:t>mot </a:t>
            </a:r>
            <a:r>
              <a:rPr sz="1600" spc="60" dirty="0">
                <a:cs typeface="Arial"/>
              </a:rPr>
              <a:t>ditt</a:t>
            </a:r>
            <a:r>
              <a:rPr sz="1600" spc="-140" dirty="0">
                <a:cs typeface="Arial"/>
              </a:rPr>
              <a:t> </a:t>
            </a:r>
            <a:r>
              <a:rPr sz="1600" spc="-45" dirty="0">
                <a:cs typeface="Arial"/>
              </a:rPr>
              <a:t>mål?</a:t>
            </a:r>
            <a:endParaRPr sz="1600" dirty="0">
              <a:cs typeface="Arial"/>
            </a:endParaRPr>
          </a:p>
          <a:p>
            <a:pPr marL="694055" indent="-128270">
              <a:lnSpc>
                <a:spcPct val="100000"/>
              </a:lnSpc>
              <a:spcBef>
                <a:spcPts val="204"/>
              </a:spcBef>
              <a:buSzPct val="109375"/>
              <a:buChar char="▪"/>
              <a:tabLst>
                <a:tab pos="694690" algn="l"/>
              </a:tabLst>
            </a:pPr>
            <a:r>
              <a:rPr sz="1600" spc="-75" dirty="0">
                <a:cs typeface="Arial"/>
              </a:rPr>
              <a:t>Vad </a:t>
            </a:r>
            <a:r>
              <a:rPr sz="1600" spc="-15" dirty="0">
                <a:cs typeface="Arial"/>
              </a:rPr>
              <a:t>har </a:t>
            </a:r>
            <a:r>
              <a:rPr sz="1600" spc="25" dirty="0">
                <a:cs typeface="Arial"/>
              </a:rPr>
              <a:t>du lärt </a:t>
            </a:r>
            <a:r>
              <a:rPr sz="1600" spc="35" dirty="0">
                <a:cs typeface="Arial"/>
              </a:rPr>
              <a:t>dig </a:t>
            </a:r>
            <a:r>
              <a:rPr sz="1600" spc="-105" dirty="0">
                <a:cs typeface="Arial"/>
              </a:rPr>
              <a:t>så </a:t>
            </a:r>
            <a:r>
              <a:rPr sz="1600" spc="-20" dirty="0">
                <a:cs typeface="Arial"/>
              </a:rPr>
              <a:t>här</a:t>
            </a:r>
            <a:r>
              <a:rPr sz="1600" spc="-5" dirty="0">
                <a:cs typeface="Arial"/>
              </a:rPr>
              <a:t> </a:t>
            </a:r>
            <a:r>
              <a:rPr sz="1600" spc="-25" dirty="0">
                <a:cs typeface="Arial"/>
              </a:rPr>
              <a:t>långt?</a:t>
            </a:r>
            <a:endParaRPr sz="1600" dirty="0">
              <a:cs typeface="Arial"/>
            </a:endParaRPr>
          </a:p>
        </p:txBody>
      </p:sp>
      <p:sp>
        <p:nvSpPr>
          <p:cNvPr id="4" name="object 4"/>
          <p:cNvSpPr/>
          <p:nvPr/>
        </p:nvSpPr>
        <p:spPr>
          <a:xfrm>
            <a:off x="6758152" y="2459421"/>
            <a:ext cx="5433848" cy="43857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7289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3344D4C-A777-5B18-E9B1-145C19707D49}"/>
              </a:ext>
            </a:extLst>
          </p:cNvPr>
          <p:cNvSpPr>
            <a:spLocks noGrp="1"/>
          </p:cNvSpPr>
          <p:nvPr>
            <p:ph type="title"/>
          </p:nvPr>
        </p:nvSpPr>
        <p:spPr>
          <a:xfrm>
            <a:off x="266419" y="884278"/>
            <a:ext cx="5369170" cy="1518466"/>
          </a:xfrm>
        </p:spPr>
        <p:txBody>
          <a:bodyPr>
            <a:normAutofit/>
          </a:bodyPr>
          <a:lstStyle/>
          <a:p>
            <a:r>
              <a:rPr lang="sv-SE" sz="4400" dirty="0"/>
              <a:t>…vad skiljer dem åt?</a:t>
            </a:r>
          </a:p>
        </p:txBody>
      </p:sp>
      <p:sp>
        <p:nvSpPr>
          <p:cNvPr id="3" name="Platshållare för innehåll 2">
            <a:extLst>
              <a:ext uri="{FF2B5EF4-FFF2-40B4-BE49-F238E27FC236}">
                <a16:creationId xmlns:a16="http://schemas.microsoft.com/office/drawing/2014/main" id="{9AE13137-9058-261C-8F5D-35DBF536DBFF}"/>
              </a:ext>
            </a:extLst>
          </p:cNvPr>
          <p:cNvSpPr>
            <a:spLocks noGrp="1"/>
          </p:cNvSpPr>
          <p:nvPr>
            <p:ph idx="1"/>
          </p:nvPr>
        </p:nvSpPr>
        <p:spPr>
          <a:xfrm>
            <a:off x="266419" y="1883132"/>
            <a:ext cx="6135634" cy="3091735"/>
          </a:xfrm>
        </p:spPr>
        <p:txBody>
          <a:bodyPr numCol="3">
            <a:normAutofit fontScale="92500" lnSpcReduction="10000"/>
          </a:bodyPr>
          <a:lstStyle/>
          <a:p>
            <a:pPr marL="0" indent="0">
              <a:lnSpc>
                <a:spcPct val="110000"/>
              </a:lnSpc>
              <a:buNone/>
            </a:pPr>
            <a:r>
              <a:rPr lang="sv-SE" sz="1600" b="1" i="1" dirty="0"/>
              <a:t>Position</a:t>
            </a:r>
          </a:p>
          <a:p>
            <a:pPr marL="0" indent="0">
              <a:lnSpc>
                <a:spcPct val="110000"/>
              </a:lnSpc>
              <a:buNone/>
            </a:pPr>
            <a:r>
              <a:rPr lang="sv-SE" sz="2000" b="1" dirty="0"/>
              <a:t>CHEF</a:t>
            </a:r>
            <a:endParaRPr lang="sv-SE" sz="1600" b="1" dirty="0"/>
          </a:p>
          <a:p>
            <a:pPr marL="0" indent="0">
              <a:lnSpc>
                <a:spcPct val="110000"/>
              </a:lnSpc>
              <a:buNone/>
            </a:pPr>
            <a:r>
              <a:rPr lang="sv-SE" sz="1600" b="1" dirty="0"/>
              <a:t>Prioritera &amp; Organisera</a:t>
            </a:r>
          </a:p>
          <a:p>
            <a:pPr>
              <a:lnSpc>
                <a:spcPct val="110000"/>
              </a:lnSpc>
            </a:pPr>
            <a:endParaRPr lang="sv-SE" sz="1600" b="1" dirty="0"/>
          </a:p>
          <a:p>
            <a:pPr marL="0" indent="0">
              <a:lnSpc>
                <a:spcPct val="110000"/>
              </a:lnSpc>
              <a:buNone/>
            </a:pPr>
            <a:r>
              <a:rPr lang="sv-SE" sz="1600" b="1" dirty="0"/>
              <a:t>Hålla strukturen</a:t>
            </a:r>
          </a:p>
          <a:p>
            <a:pPr>
              <a:lnSpc>
                <a:spcPct val="100000"/>
              </a:lnSpc>
              <a:spcBef>
                <a:spcPts val="0"/>
              </a:spcBef>
            </a:pPr>
            <a:endParaRPr lang="sv-SE" sz="1600" b="1" dirty="0"/>
          </a:p>
          <a:p>
            <a:pPr marL="0" indent="0">
              <a:lnSpc>
                <a:spcPct val="100000"/>
              </a:lnSpc>
              <a:spcBef>
                <a:spcPts val="0"/>
              </a:spcBef>
              <a:buNone/>
            </a:pPr>
            <a:r>
              <a:rPr lang="sv-SE" sz="1600" b="1" dirty="0"/>
              <a:t>Produktivitet &amp;</a:t>
            </a:r>
          </a:p>
          <a:p>
            <a:pPr marL="0" indent="0">
              <a:lnSpc>
                <a:spcPct val="100000"/>
              </a:lnSpc>
              <a:spcBef>
                <a:spcPts val="0"/>
              </a:spcBef>
              <a:buNone/>
            </a:pPr>
            <a:r>
              <a:rPr lang="sv-SE" sz="1600" b="1" dirty="0"/>
              <a:t>Lönsamhet</a:t>
            </a:r>
          </a:p>
          <a:p>
            <a:pPr marL="0" indent="0">
              <a:lnSpc>
                <a:spcPct val="100000"/>
              </a:lnSpc>
              <a:spcBef>
                <a:spcPts val="0"/>
              </a:spcBef>
              <a:buNone/>
            </a:pPr>
            <a:endParaRPr lang="sv-SE" sz="1600" dirty="0">
              <a:solidFill>
                <a:srgbClr val="FFFF00"/>
              </a:solidFill>
            </a:endParaRPr>
          </a:p>
          <a:p>
            <a:pPr marL="0" indent="0">
              <a:lnSpc>
                <a:spcPct val="110000"/>
              </a:lnSpc>
              <a:buNone/>
            </a:pPr>
            <a:r>
              <a:rPr lang="sv-SE" sz="1600" b="1" i="1" dirty="0">
                <a:solidFill>
                  <a:schemeClr val="bg2">
                    <a:lumMod val="50000"/>
                    <a:lumOff val="50000"/>
                  </a:schemeClr>
                </a:solidFill>
              </a:rPr>
              <a:t>Relation</a:t>
            </a:r>
          </a:p>
          <a:p>
            <a:pPr marL="0" indent="0">
              <a:lnSpc>
                <a:spcPct val="110000"/>
              </a:lnSpc>
              <a:buNone/>
            </a:pPr>
            <a:r>
              <a:rPr lang="sv-SE" sz="2000" b="1" dirty="0">
                <a:solidFill>
                  <a:schemeClr val="bg2">
                    <a:lumMod val="50000"/>
                    <a:lumOff val="50000"/>
                  </a:schemeClr>
                </a:solidFill>
              </a:rPr>
              <a:t>LEDARE</a:t>
            </a:r>
            <a:endParaRPr lang="sv-SE" sz="1600" b="1" dirty="0">
              <a:solidFill>
                <a:schemeClr val="bg2">
                  <a:lumMod val="50000"/>
                  <a:lumOff val="50000"/>
                </a:schemeClr>
              </a:solidFill>
            </a:endParaRPr>
          </a:p>
          <a:p>
            <a:pPr marL="0" indent="0">
              <a:lnSpc>
                <a:spcPct val="110000"/>
              </a:lnSpc>
              <a:buNone/>
            </a:pPr>
            <a:r>
              <a:rPr lang="sv-SE" sz="1600" b="1" dirty="0">
                <a:solidFill>
                  <a:schemeClr val="bg2">
                    <a:lumMod val="50000"/>
                    <a:lumOff val="50000"/>
                  </a:schemeClr>
                </a:solidFill>
              </a:rPr>
              <a:t>Kommunicera &amp; Samarbeta</a:t>
            </a:r>
          </a:p>
          <a:p>
            <a:pPr>
              <a:lnSpc>
                <a:spcPct val="110000"/>
              </a:lnSpc>
            </a:pPr>
            <a:endParaRPr lang="sv-SE" sz="1600" b="1" dirty="0">
              <a:solidFill>
                <a:schemeClr val="bg2">
                  <a:lumMod val="50000"/>
                  <a:lumOff val="50000"/>
                </a:schemeClr>
              </a:solidFill>
            </a:endParaRPr>
          </a:p>
          <a:p>
            <a:pPr marL="0" indent="0">
              <a:lnSpc>
                <a:spcPct val="110000"/>
              </a:lnSpc>
              <a:buNone/>
            </a:pPr>
            <a:r>
              <a:rPr lang="sv-SE" sz="1600" b="1" dirty="0">
                <a:solidFill>
                  <a:schemeClr val="bg2">
                    <a:lumMod val="50000"/>
                    <a:lumOff val="50000"/>
                  </a:schemeClr>
                </a:solidFill>
              </a:rPr>
              <a:t>Leda kulturen</a:t>
            </a:r>
          </a:p>
          <a:p>
            <a:pPr marL="0" indent="0">
              <a:lnSpc>
                <a:spcPct val="110000"/>
              </a:lnSpc>
              <a:buNone/>
            </a:pPr>
            <a:r>
              <a:rPr lang="sv-SE" sz="1600" b="1" dirty="0">
                <a:solidFill>
                  <a:schemeClr val="bg2">
                    <a:lumMod val="50000"/>
                    <a:lumOff val="50000"/>
                  </a:schemeClr>
                </a:solidFill>
              </a:rPr>
              <a:t>Arbetsklimat &amp; kapacitet</a:t>
            </a:r>
          </a:p>
          <a:p>
            <a:pPr>
              <a:lnSpc>
                <a:spcPct val="110000"/>
              </a:lnSpc>
            </a:pPr>
            <a:endParaRPr lang="sv-SE" sz="1600" dirty="0">
              <a:solidFill>
                <a:schemeClr val="accent1"/>
              </a:solidFill>
            </a:endParaRPr>
          </a:p>
          <a:p>
            <a:pPr marL="0" indent="0">
              <a:lnSpc>
                <a:spcPct val="110000"/>
              </a:lnSpc>
              <a:buNone/>
            </a:pPr>
            <a:r>
              <a:rPr lang="sv-SE" sz="1600" b="1" dirty="0">
                <a:solidFill>
                  <a:schemeClr val="accent4">
                    <a:lumMod val="75000"/>
                  </a:schemeClr>
                </a:solidFill>
              </a:rPr>
              <a:t>”</a:t>
            </a:r>
            <a:r>
              <a:rPr lang="sv-SE" sz="1600" b="1" i="1" dirty="0">
                <a:solidFill>
                  <a:srgbClr val="92D050"/>
                </a:solidFill>
              </a:rPr>
              <a:t>Trädgårdsmästare</a:t>
            </a:r>
            <a:r>
              <a:rPr lang="sv-SE" sz="1600" b="1" dirty="0">
                <a:solidFill>
                  <a:srgbClr val="92D050"/>
                </a:solidFill>
              </a:rPr>
              <a:t>”</a:t>
            </a:r>
          </a:p>
          <a:p>
            <a:pPr marL="0" indent="0">
              <a:lnSpc>
                <a:spcPct val="110000"/>
              </a:lnSpc>
              <a:buNone/>
            </a:pPr>
            <a:r>
              <a:rPr lang="sv-SE" sz="2000" b="1" dirty="0">
                <a:solidFill>
                  <a:srgbClr val="92D050"/>
                </a:solidFill>
              </a:rPr>
              <a:t>COACH</a:t>
            </a:r>
            <a:endParaRPr lang="sv-SE" sz="1600" b="1" dirty="0">
              <a:solidFill>
                <a:srgbClr val="92D050"/>
              </a:solidFill>
            </a:endParaRPr>
          </a:p>
          <a:p>
            <a:pPr marL="0" indent="0">
              <a:lnSpc>
                <a:spcPct val="110000"/>
              </a:lnSpc>
              <a:buNone/>
            </a:pPr>
            <a:r>
              <a:rPr lang="sv-SE" sz="1600" b="1" dirty="0">
                <a:solidFill>
                  <a:srgbClr val="92D050"/>
                </a:solidFill>
              </a:rPr>
              <a:t>Delegera &amp; Utveckla</a:t>
            </a:r>
          </a:p>
          <a:p>
            <a:pPr>
              <a:lnSpc>
                <a:spcPct val="110000"/>
              </a:lnSpc>
            </a:pPr>
            <a:endParaRPr lang="sv-SE" sz="1600" b="1" dirty="0">
              <a:solidFill>
                <a:srgbClr val="92D050"/>
              </a:solidFill>
            </a:endParaRPr>
          </a:p>
          <a:p>
            <a:pPr marL="0" indent="0">
              <a:lnSpc>
                <a:spcPct val="110000"/>
              </a:lnSpc>
              <a:buNone/>
            </a:pPr>
            <a:r>
              <a:rPr lang="sv-SE" sz="1600" b="1" dirty="0">
                <a:solidFill>
                  <a:srgbClr val="92D050"/>
                </a:solidFill>
              </a:rPr>
              <a:t>Få andra att växa</a:t>
            </a:r>
          </a:p>
          <a:p>
            <a:pPr marL="0" indent="0">
              <a:lnSpc>
                <a:spcPct val="110000"/>
              </a:lnSpc>
              <a:buNone/>
            </a:pPr>
            <a:r>
              <a:rPr lang="sv-SE" sz="1600" b="1" dirty="0">
                <a:solidFill>
                  <a:srgbClr val="92D050"/>
                </a:solidFill>
              </a:rPr>
              <a:t>Självkänsla &amp; Självförtroende</a:t>
            </a:r>
          </a:p>
        </p:txBody>
      </p:sp>
      <p:pic>
        <p:nvPicPr>
          <p:cNvPr id="5" name="Bildobjekt 4" descr="En bild som visar kopp&#10;&#10;Automatiskt genererad beskrivning">
            <a:extLst>
              <a:ext uri="{FF2B5EF4-FFF2-40B4-BE49-F238E27FC236}">
                <a16:creationId xmlns:a16="http://schemas.microsoft.com/office/drawing/2014/main" id="{B76E2453-BDF2-E1ED-2776-A6C80E0A51E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80550" y="1257249"/>
            <a:ext cx="5126898" cy="423723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5">
            <p14:nvContentPartPr>
              <p14:cNvPr id="41" name="Pennanteckning 40">
                <a:extLst>
                  <a:ext uri="{FF2B5EF4-FFF2-40B4-BE49-F238E27FC236}">
                    <a16:creationId xmlns:a16="http://schemas.microsoft.com/office/drawing/2014/main" id="{D7ED410F-F86D-CD11-5424-60C44CD12913}"/>
                  </a:ext>
                </a:extLst>
              </p14:cNvPr>
              <p14:cNvContentPartPr/>
              <p14:nvPr/>
            </p14:nvContentPartPr>
            <p14:xfrm>
              <a:off x="2147059" y="2999160"/>
              <a:ext cx="360" cy="360"/>
            </p14:xfrm>
          </p:contentPart>
        </mc:Choice>
        <mc:Fallback xmlns="">
          <p:pic>
            <p:nvPicPr>
              <p:cNvPr id="41" name="Pennanteckning 40">
                <a:extLst>
                  <a:ext uri="{FF2B5EF4-FFF2-40B4-BE49-F238E27FC236}">
                    <a16:creationId xmlns:a16="http://schemas.microsoft.com/office/drawing/2014/main" id="{D7ED410F-F86D-CD11-5424-60C44CD12913}"/>
                  </a:ext>
                </a:extLst>
              </p:cNvPr>
              <p:cNvPicPr/>
              <p:nvPr/>
            </p:nvPicPr>
            <p:blipFill>
              <a:blip r:embed="rId6"/>
              <a:stretch>
                <a:fillRect/>
              </a:stretch>
            </p:blipFill>
            <p:spPr>
              <a:xfrm>
                <a:off x="2111419" y="2783520"/>
                <a:ext cx="720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0" name="Pennanteckning 59">
                <a:extLst>
                  <a:ext uri="{FF2B5EF4-FFF2-40B4-BE49-F238E27FC236}">
                    <a16:creationId xmlns:a16="http://schemas.microsoft.com/office/drawing/2014/main" id="{FFDBD288-366D-3090-B348-9D4114D3C548}"/>
                  </a:ext>
                </a:extLst>
              </p14:cNvPr>
              <p14:cNvContentPartPr/>
              <p14:nvPr/>
            </p14:nvContentPartPr>
            <p14:xfrm>
              <a:off x="4157919" y="884278"/>
              <a:ext cx="360" cy="360"/>
            </p14:xfrm>
          </p:contentPart>
        </mc:Choice>
        <mc:Fallback xmlns="">
          <p:pic>
            <p:nvPicPr>
              <p:cNvPr id="60" name="Pennanteckning 59">
                <a:extLst>
                  <a:ext uri="{FF2B5EF4-FFF2-40B4-BE49-F238E27FC236}">
                    <a16:creationId xmlns:a16="http://schemas.microsoft.com/office/drawing/2014/main" id="{FFDBD288-366D-3090-B348-9D4114D3C548}"/>
                  </a:ext>
                </a:extLst>
              </p:cNvPr>
              <p:cNvPicPr/>
              <p:nvPr/>
            </p:nvPicPr>
            <p:blipFill>
              <a:blip r:embed="rId25"/>
              <a:stretch>
                <a:fillRect/>
              </a:stretch>
            </p:blipFill>
            <p:spPr>
              <a:xfrm>
                <a:off x="4139919" y="866278"/>
                <a:ext cx="36000" cy="36000"/>
              </a:xfrm>
              <a:prstGeom prst="rect">
                <a:avLst/>
              </a:prstGeom>
            </p:spPr>
          </p:pic>
        </mc:Fallback>
      </mc:AlternateContent>
      <p:pic>
        <p:nvPicPr>
          <p:cNvPr id="9" name="Bildobjekt 8" descr="En bild som visar stjärna, gul, Konstpapper, origami&#10;&#10;Automatiskt genererad beskrivning">
            <a:extLst>
              <a:ext uri="{FF2B5EF4-FFF2-40B4-BE49-F238E27FC236}">
                <a16:creationId xmlns:a16="http://schemas.microsoft.com/office/drawing/2014/main" id="{197CC3E3-340C-D8D5-FE23-2B36B9089CAE}"/>
              </a:ext>
            </a:extLst>
          </p:cNvPr>
          <p:cNvPicPr>
            <a:picLocks noChangeAspect="1"/>
          </p:cNvPicPr>
          <p:nvPr/>
        </p:nvPicPr>
        <p:blipFill>
          <a:blip r:embed="rId26">
            <a:extLst>
              <a:ext uri="{837473B0-CC2E-450A-ABE3-18F120FF3D39}">
                <a1611:picAttrSrcUrl xmlns:a1611="http://schemas.microsoft.com/office/drawing/2016/11/main" r:id="rId27"/>
              </a:ext>
            </a:extLst>
          </a:blip>
          <a:stretch>
            <a:fillRect/>
          </a:stretch>
        </p:blipFill>
        <p:spPr>
          <a:xfrm>
            <a:off x="8079509" y="2902178"/>
            <a:ext cx="660400" cy="660400"/>
          </a:xfrm>
          <a:prstGeom prst="rect">
            <a:avLst/>
          </a:prstGeom>
        </p:spPr>
      </p:pic>
    </p:spTree>
    <p:extLst>
      <p:ext uri="{BB962C8B-B14F-4D97-AF65-F5344CB8AC3E}">
        <p14:creationId xmlns:p14="http://schemas.microsoft.com/office/powerpoint/2010/main" val="149922518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086315" y="540000"/>
            <a:ext cx="4554821" cy="973840"/>
          </a:xfrm>
          <a:prstGeom prst="rect">
            <a:avLst/>
          </a:prstGeom>
        </p:spPr>
        <p:txBody>
          <a:bodyPr vert="horz" lIns="91440" tIns="45720" rIns="91440" bIns="45720" rtlCol="0" anchor="b">
            <a:normAutofit/>
          </a:bodyPr>
          <a:lstStyle/>
          <a:p>
            <a:pPr marL="12700"/>
            <a:r>
              <a:rPr lang="en-US" sz="4400" spc="-10" dirty="0"/>
              <a:t>Dina </a:t>
            </a:r>
            <a:r>
              <a:rPr lang="en-US" sz="4400" spc="50" dirty="0"/>
              <a:t>7</a:t>
            </a:r>
            <a:r>
              <a:rPr lang="en-US" sz="4400" spc="-45" dirty="0"/>
              <a:t> </a:t>
            </a:r>
            <a:r>
              <a:rPr lang="en-US" sz="4400" spc="-80" dirty="0" err="1"/>
              <a:t>kompisar</a:t>
            </a:r>
            <a:r>
              <a:rPr lang="en-US" sz="4400" spc="-80" dirty="0"/>
              <a:t>….</a:t>
            </a:r>
            <a:endParaRPr lang="en-US" sz="4400" dirty="0"/>
          </a:p>
        </p:txBody>
      </p:sp>
      <p:pic>
        <p:nvPicPr>
          <p:cNvPr id="6" name="Picture 5" descr="Surikatfamilj som håller uppsikt">
            <a:extLst>
              <a:ext uri="{FF2B5EF4-FFF2-40B4-BE49-F238E27FC236}">
                <a16:creationId xmlns:a16="http://schemas.microsoft.com/office/drawing/2014/main" id="{541F7F59-5BEB-48CC-217E-E9EBABE8016E}"/>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20" y="10"/>
            <a:ext cx="6444556" cy="6857990"/>
          </a:xfrm>
          <a:prstGeom prst="rect">
            <a:avLst/>
          </a:prstGeom>
        </p:spPr>
      </p:pic>
      <p:sp>
        <p:nvSpPr>
          <p:cNvPr id="4" name="object 4"/>
          <p:cNvSpPr txBox="1"/>
          <p:nvPr/>
        </p:nvSpPr>
        <p:spPr>
          <a:xfrm>
            <a:off x="7086315" y="2032352"/>
            <a:ext cx="4949741" cy="4008569"/>
          </a:xfrm>
          <a:prstGeom prst="rect">
            <a:avLst/>
          </a:prstGeom>
        </p:spPr>
        <p:txBody>
          <a:bodyPr vert="horz" lIns="91440" tIns="45720" rIns="91440" bIns="45720" rtlCol="0" anchor="t">
            <a:normAutofit/>
          </a:bodyPr>
          <a:lstStyle/>
          <a:p>
            <a:pPr marL="355600" indent="-270000">
              <a:lnSpc>
                <a:spcPct val="115000"/>
              </a:lnSpc>
              <a:spcBef>
                <a:spcPts val="100"/>
              </a:spcBef>
              <a:buSzPct val="110000"/>
              <a:buFont typeface="Arial" panose="020B0604020202020204" pitchFamily="34" charset="0"/>
              <a:buChar char="•"/>
              <a:tabLst>
                <a:tab pos="223520" algn="l"/>
              </a:tabLst>
            </a:pPr>
            <a:r>
              <a:rPr lang="en-US" sz="1600" spc="50" dirty="0"/>
              <a:t>VAD</a:t>
            </a:r>
          </a:p>
          <a:p>
            <a:pPr marL="355600" indent="-270000">
              <a:lnSpc>
                <a:spcPct val="115000"/>
              </a:lnSpc>
              <a:spcBef>
                <a:spcPts val="235"/>
              </a:spcBef>
              <a:buSzPct val="110000"/>
              <a:buFont typeface="Arial" panose="020B0604020202020204" pitchFamily="34" charset="0"/>
              <a:buChar char="•"/>
              <a:tabLst>
                <a:tab pos="223520" algn="l"/>
              </a:tabLst>
            </a:pPr>
            <a:r>
              <a:rPr lang="en-US" sz="1600" spc="50" dirty="0"/>
              <a:t>HUR</a:t>
            </a:r>
          </a:p>
          <a:p>
            <a:pPr marL="355600" indent="-270000">
              <a:lnSpc>
                <a:spcPct val="115000"/>
              </a:lnSpc>
              <a:spcBef>
                <a:spcPts val="240"/>
              </a:spcBef>
              <a:buSzPct val="110000"/>
              <a:buFont typeface="Arial" panose="020B0604020202020204" pitchFamily="34" charset="0"/>
              <a:buChar char="•"/>
              <a:tabLst>
                <a:tab pos="223520" algn="l"/>
              </a:tabLst>
            </a:pPr>
            <a:r>
              <a:rPr lang="en-US" sz="1600" spc="50" dirty="0"/>
              <a:t>VILKA</a:t>
            </a:r>
          </a:p>
          <a:p>
            <a:pPr marL="355600" indent="-270000">
              <a:lnSpc>
                <a:spcPct val="115000"/>
              </a:lnSpc>
              <a:spcBef>
                <a:spcPts val="240"/>
              </a:spcBef>
              <a:buSzPct val="110000"/>
              <a:buFont typeface="Arial" panose="020B0604020202020204" pitchFamily="34" charset="0"/>
              <a:buChar char="•"/>
              <a:tabLst>
                <a:tab pos="223520" algn="l"/>
              </a:tabLst>
            </a:pPr>
            <a:r>
              <a:rPr lang="en-US" sz="1600" spc="50" dirty="0"/>
              <a:t>VAR</a:t>
            </a:r>
          </a:p>
          <a:p>
            <a:pPr marL="355600" indent="-270000">
              <a:lnSpc>
                <a:spcPct val="115000"/>
              </a:lnSpc>
              <a:spcBef>
                <a:spcPts val="240"/>
              </a:spcBef>
              <a:buSzPct val="110000"/>
              <a:buFont typeface="Arial" panose="020B0604020202020204" pitchFamily="34" charset="0"/>
              <a:buChar char="•"/>
              <a:tabLst>
                <a:tab pos="223520" algn="l"/>
              </a:tabLst>
            </a:pPr>
            <a:r>
              <a:rPr lang="en-US" sz="1600" spc="50" dirty="0"/>
              <a:t>NÄR</a:t>
            </a:r>
          </a:p>
          <a:p>
            <a:pPr marL="355600" indent="-270000">
              <a:lnSpc>
                <a:spcPct val="115000"/>
              </a:lnSpc>
              <a:spcBef>
                <a:spcPts val="235"/>
              </a:spcBef>
              <a:buSzPct val="110000"/>
              <a:buFont typeface="Arial" panose="020B0604020202020204" pitchFamily="34" charset="0"/>
              <a:buChar char="•"/>
              <a:tabLst>
                <a:tab pos="223520" algn="l"/>
              </a:tabLst>
            </a:pPr>
            <a:r>
              <a:rPr lang="en-US" sz="1600" spc="50" dirty="0"/>
              <a:t>VEM</a:t>
            </a:r>
          </a:p>
          <a:p>
            <a:pPr indent="-270000">
              <a:lnSpc>
                <a:spcPct val="115000"/>
              </a:lnSpc>
              <a:spcBef>
                <a:spcPts val="10"/>
              </a:spcBef>
              <a:buClr>
                <a:srgbClr val="272423"/>
              </a:buClr>
              <a:buFont typeface="Arial" panose="020B0604020202020204" pitchFamily="34" charset="0"/>
              <a:buChar char="•"/>
            </a:pPr>
            <a:endParaRPr lang="en-US" sz="1600" spc="50" dirty="0"/>
          </a:p>
          <a:p>
            <a:pPr marR="5080">
              <a:lnSpc>
                <a:spcPct val="115000"/>
              </a:lnSpc>
              <a:buSzPct val="110000"/>
              <a:tabLst>
                <a:tab pos="223520" algn="l"/>
              </a:tabLst>
            </a:pPr>
            <a:r>
              <a:rPr lang="en-US" sz="1600" spc="50" dirty="0"/>
              <a:t>VARFÖR –</a:t>
            </a:r>
            <a:r>
              <a:rPr lang="en-US" sz="1600" spc="50" dirty="0" err="1"/>
              <a:t>kan</a:t>
            </a:r>
            <a:r>
              <a:rPr lang="en-US" sz="1600" spc="50" dirty="0"/>
              <a:t> </a:t>
            </a:r>
            <a:r>
              <a:rPr lang="en-US" sz="1600" spc="50" dirty="0" err="1"/>
              <a:t>uppfattas</a:t>
            </a:r>
            <a:r>
              <a:rPr lang="en-US" sz="1600" spc="50" dirty="0"/>
              <a:t> </a:t>
            </a:r>
            <a:r>
              <a:rPr lang="en-US" sz="1600" spc="50" dirty="0" err="1"/>
              <a:t>som</a:t>
            </a:r>
            <a:r>
              <a:rPr lang="en-US" sz="1600" spc="50" dirty="0"/>
              <a:t> </a:t>
            </a:r>
          </a:p>
          <a:p>
            <a:pPr marR="5080">
              <a:lnSpc>
                <a:spcPct val="115000"/>
              </a:lnSpc>
              <a:buSzPct val="110000"/>
              <a:tabLst>
                <a:tab pos="223520" algn="l"/>
              </a:tabLst>
            </a:pPr>
            <a:r>
              <a:rPr lang="en-US" sz="1600" spc="50" dirty="0" err="1"/>
              <a:t>negativt</a:t>
            </a:r>
            <a:r>
              <a:rPr lang="en-US" sz="1600" spc="50" dirty="0"/>
              <a:t> </a:t>
            </a:r>
            <a:r>
              <a:rPr lang="en-US" sz="1600" spc="50" dirty="0" err="1"/>
              <a:t>ifrågasättande</a:t>
            </a:r>
            <a:r>
              <a:rPr lang="en-US" sz="1600" spc="50" dirty="0"/>
              <a:t>. </a:t>
            </a:r>
          </a:p>
          <a:p>
            <a:pPr marL="12700" marR="5080" indent="-270000">
              <a:lnSpc>
                <a:spcPct val="115000"/>
              </a:lnSpc>
              <a:buSzPct val="110000"/>
              <a:buFont typeface="Arial" panose="020B0604020202020204" pitchFamily="34" charset="0"/>
              <a:buChar char="•"/>
              <a:tabLst>
                <a:tab pos="223520" algn="l"/>
              </a:tabLst>
            </a:pPr>
            <a:endParaRPr lang="en-US" sz="1600" spc="50" dirty="0"/>
          </a:p>
          <a:p>
            <a:pPr marR="5080">
              <a:lnSpc>
                <a:spcPct val="115000"/>
              </a:lnSpc>
              <a:buSzPct val="110000"/>
              <a:tabLst>
                <a:tab pos="223520" algn="l"/>
              </a:tabLst>
            </a:pPr>
            <a:r>
              <a:rPr lang="en-US" sz="1600" spc="50" dirty="0"/>
              <a:t>”</a:t>
            </a:r>
            <a:r>
              <a:rPr lang="en-US" sz="1600" spc="50" dirty="0" err="1"/>
              <a:t>Hur</a:t>
            </a:r>
            <a:r>
              <a:rPr lang="en-US" sz="1600" spc="50" dirty="0"/>
              <a:t> </a:t>
            </a:r>
            <a:r>
              <a:rPr lang="en-US" sz="1600" spc="50" dirty="0" err="1"/>
              <a:t>kommer</a:t>
            </a:r>
            <a:r>
              <a:rPr lang="en-US" sz="1600" spc="50" dirty="0"/>
              <a:t> det  sig”, </a:t>
            </a:r>
            <a:r>
              <a:rPr lang="en-US" sz="1600" spc="50" dirty="0" err="1"/>
              <a:t>är</a:t>
            </a:r>
            <a:r>
              <a:rPr lang="en-US" sz="1600" spc="50" dirty="0"/>
              <a:t> </a:t>
            </a:r>
            <a:r>
              <a:rPr lang="en-US" sz="1600" spc="50" dirty="0" err="1"/>
              <a:t>en</a:t>
            </a:r>
            <a:r>
              <a:rPr lang="en-US" sz="1600" spc="50" dirty="0"/>
              <a:t> </a:t>
            </a:r>
            <a:r>
              <a:rPr lang="en-US" sz="1600" spc="50" dirty="0" err="1"/>
              <a:t>bättre</a:t>
            </a:r>
            <a:r>
              <a:rPr lang="en-US" sz="1600" spc="50" dirty="0"/>
              <a:t> </a:t>
            </a:r>
            <a:r>
              <a:rPr lang="en-US" sz="1600" spc="50" dirty="0" err="1"/>
              <a:t>formulering</a:t>
            </a:r>
            <a:endParaRPr lang="en-US" sz="1600" spc="50" dirty="0"/>
          </a:p>
        </p:txBody>
      </p:sp>
    </p:spTree>
    <p:extLst>
      <p:ext uri="{BB962C8B-B14F-4D97-AF65-F5344CB8AC3E}">
        <p14:creationId xmlns:p14="http://schemas.microsoft.com/office/powerpoint/2010/main" val="19185124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86315" y="540000"/>
            <a:ext cx="4554821" cy="788094"/>
          </a:xfrm>
          <a:prstGeom prst="rect">
            <a:avLst/>
          </a:prstGeom>
        </p:spPr>
        <p:txBody>
          <a:bodyPr vert="horz" lIns="91440" tIns="45720" rIns="91440" bIns="45720" rtlCol="0" anchor="t">
            <a:normAutofit/>
          </a:bodyPr>
          <a:lstStyle/>
          <a:p>
            <a:pPr marL="12700"/>
            <a:r>
              <a:rPr lang="en-US" sz="4400" spc="60" dirty="0" err="1">
                <a:solidFill>
                  <a:srgbClr val="FFC000"/>
                </a:solidFill>
                <a:latin typeface="+mj-lt"/>
                <a:cs typeface="+mj-cs"/>
              </a:rPr>
              <a:t>När</a:t>
            </a:r>
            <a:r>
              <a:rPr lang="en-US" sz="4400" spc="60" dirty="0">
                <a:solidFill>
                  <a:srgbClr val="FFC000"/>
                </a:solidFill>
                <a:latin typeface="+mj-lt"/>
                <a:cs typeface="+mj-cs"/>
              </a:rPr>
              <a:t> </a:t>
            </a:r>
            <a:r>
              <a:rPr lang="en-US" sz="4400" spc="-105" dirty="0" err="1">
                <a:solidFill>
                  <a:srgbClr val="FFC000"/>
                </a:solidFill>
                <a:latin typeface="+mj-lt"/>
                <a:cs typeface="+mj-cs"/>
              </a:rPr>
              <a:t>coachar</a:t>
            </a:r>
            <a:r>
              <a:rPr lang="en-US" sz="4400" spc="-225" dirty="0">
                <a:solidFill>
                  <a:srgbClr val="FFC000"/>
                </a:solidFill>
                <a:latin typeface="+mj-lt"/>
                <a:cs typeface="+mj-cs"/>
              </a:rPr>
              <a:t> </a:t>
            </a:r>
            <a:r>
              <a:rPr lang="en-US" sz="4400" spc="-210" dirty="0">
                <a:solidFill>
                  <a:srgbClr val="FFC000"/>
                </a:solidFill>
                <a:latin typeface="+mj-lt"/>
                <a:cs typeface="+mj-cs"/>
              </a:rPr>
              <a:t>vi?</a:t>
            </a:r>
            <a:endParaRPr lang="en-US" sz="4400" dirty="0">
              <a:solidFill>
                <a:srgbClr val="FFC000"/>
              </a:solidFill>
              <a:latin typeface="+mj-lt"/>
              <a:cs typeface="+mj-cs"/>
            </a:endParaRPr>
          </a:p>
        </p:txBody>
      </p:sp>
      <p:pic>
        <p:nvPicPr>
          <p:cNvPr id="7" name="Picture 4" descr="Labyrint">
            <a:extLst>
              <a:ext uri="{FF2B5EF4-FFF2-40B4-BE49-F238E27FC236}">
                <a16:creationId xmlns:a16="http://schemas.microsoft.com/office/drawing/2014/main" id="{271D204E-BB25-6A9C-6BF3-022B76D4DE85}"/>
              </a:ext>
            </a:extLst>
          </p:cNvPr>
          <p:cNvPicPr>
            <a:picLocks noChangeAspect="1"/>
          </p:cNvPicPr>
          <p:nvPr/>
        </p:nvPicPr>
        <p:blipFill rotWithShape="1">
          <a:blip r:embed="rId2">
            <a:extLst>
              <a:ext uri="{28A0092B-C50C-407E-A947-70E740481C1C}">
                <a14:useLocalDpi xmlns:a14="http://schemas.microsoft.com/office/drawing/2010/main"/>
              </a:ext>
            </a:extLst>
          </a:blip>
          <a:srcRect b="-2"/>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object 3"/>
          <p:cNvSpPr txBox="1"/>
          <p:nvPr/>
        </p:nvSpPr>
        <p:spPr>
          <a:xfrm>
            <a:off x="7086314" y="2043036"/>
            <a:ext cx="4965577" cy="2344131"/>
          </a:xfrm>
          <a:prstGeom prst="rect">
            <a:avLst/>
          </a:prstGeom>
        </p:spPr>
        <p:txBody>
          <a:bodyPr vert="horz" lIns="91440" tIns="45720" rIns="91440" bIns="45720" rtlCol="0" anchor="t">
            <a:normAutofit/>
          </a:bodyPr>
          <a:lstStyle/>
          <a:p>
            <a:pPr>
              <a:lnSpc>
                <a:spcPct val="125000"/>
              </a:lnSpc>
              <a:spcBef>
                <a:spcPts val="90"/>
              </a:spcBef>
              <a:buSzPct val="108333"/>
              <a:tabLst>
                <a:tab pos="223520" algn="l"/>
              </a:tabLst>
            </a:pPr>
            <a:r>
              <a:rPr lang="en-US" spc="50" dirty="0" err="1"/>
              <a:t>När</a:t>
            </a:r>
            <a:r>
              <a:rPr lang="en-US" spc="50" dirty="0"/>
              <a:t> vi </a:t>
            </a:r>
            <a:r>
              <a:rPr lang="en-US" spc="50" dirty="0" err="1"/>
              <a:t>har</a:t>
            </a:r>
            <a:r>
              <a:rPr lang="en-US" spc="50" dirty="0"/>
              <a:t> </a:t>
            </a:r>
            <a:r>
              <a:rPr lang="en-US" spc="50" dirty="0" err="1"/>
              <a:t>tiden</a:t>
            </a:r>
            <a:r>
              <a:rPr lang="en-US" spc="50" dirty="0"/>
              <a:t> </a:t>
            </a:r>
            <a:r>
              <a:rPr lang="en-US" spc="50" dirty="0" err="1"/>
              <a:t>och</a:t>
            </a:r>
            <a:r>
              <a:rPr lang="en-US" spc="50" dirty="0"/>
              <a:t> </a:t>
            </a:r>
            <a:r>
              <a:rPr lang="en-US" spc="50" dirty="0" err="1"/>
              <a:t>tålamodet</a:t>
            </a:r>
            <a:endParaRPr lang="en-US" spc="50" dirty="0"/>
          </a:p>
          <a:p>
            <a:pPr indent="-270000">
              <a:lnSpc>
                <a:spcPct val="125000"/>
              </a:lnSpc>
              <a:spcBef>
                <a:spcPts val="15"/>
              </a:spcBef>
              <a:buClr>
                <a:srgbClr val="272423"/>
              </a:buClr>
              <a:buFont typeface="Arial" panose="020B0604020202020204" pitchFamily="34" charset="0"/>
              <a:buChar char="•"/>
            </a:pPr>
            <a:endParaRPr lang="en-US" spc="50" dirty="0"/>
          </a:p>
          <a:p>
            <a:pPr marR="683260">
              <a:lnSpc>
                <a:spcPct val="125000"/>
              </a:lnSpc>
              <a:buSzPct val="108333"/>
              <a:tabLst>
                <a:tab pos="223520" algn="l"/>
              </a:tabLst>
            </a:pPr>
            <a:r>
              <a:rPr lang="en-US" spc="50" dirty="0" err="1"/>
              <a:t>När</a:t>
            </a:r>
            <a:r>
              <a:rPr lang="en-US" spc="50" dirty="0"/>
              <a:t> vi </a:t>
            </a:r>
            <a:r>
              <a:rPr lang="en-US" spc="50" dirty="0" err="1"/>
              <a:t>vill</a:t>
            </a:r>
            <a:r>
              <a:rPr lang="en-US" spc="50" dirty="0"/>
              <a:t> </a:t>
            </a:r>
            <a:r>
              <a:rPr lang="en-US" spc="50" dirty="0" err="1"/>
              <a:t>utforska</a:t>
            </a:r>
            <a:r>
              <a:rPr lang="en-US" spc="50" dirty="0"/>
              <a:t> </a:t>
            </a:r>
            <a:r>
              <a:rPr lang="en-US" spc="50" dirty="0" err="1"/>
              <a:t>olika</a:t>
            </a:r>
            <a:r>
              <a:rPr lang="en-US" spc="50" dirty="0"/>
              <a:t>  </a:t>
            </a:r>
            <a:r>
              <a:rPr lang="en-US" spc="50" dirty="0" err="1"/>
              <a:t>möjligheter</a:t>
            </a:r>
            <a:r>
              <a:rPr lang="en-US" spc="50" dirty="0"/>
              <a:t> </a:t>
            </a:r>
            <a:r>
              <a:rPr lang="en-US" spc="50" dirty="0" err="1"/>
              <a:t>och</a:t>
            </a:r>
            <a:r>
              <a:rPr lang="en-US" spc="50" dirty="0"/>
              <a:t> </a:t>
            </a:r>
            <a:r>
              <a:rPr lang="en-US" spc="50" dirty="0" err="1"/>
              <a:t>lösningar</a:t>
            </a:r>
            <a:endParaRPr lang="en-US" spc="50" dirty="0"/>
          </a:p>
          <a:p>
            <a:pPr indent="-270000">
              <a:lnSpc>
                <a:spcPct val="125000"/>
              </a:lnSpc>
              <a:spcBef>
                <a:spcPts val="35"/>
              </a:spcBef>
              <a:buClr>
                <a:srgbClr val="272423"/>
              </a:buClr>
              <a:buFont typeface="Arial" panose="020B0604020202020204" pitchFamily="34" charset="0"/>
              <a:buChar char="•"/>
            </a:pPr>
            <a:endParaRPr lang="en-US" spc="50" dirty="0"/>
          </a:p>
          <a:p>
            <a:pPr>
              <a:lnSpc>
                <a:spcPct val="125000"/>
              </a:lnSpc>
              <a:buSzPct val="108333"/>
              <a:tabLst>
                <a:tab pos="223520" algn="l"/>
              </a:tabLst>
            </a:pPr>
            <a:r>
              <a:rPr lang="en-US" spc="50" dirty="0" err="1"/>
              <a:t>När</a:t>
            </a:r>
            <a:r>
              <a:rPr lang="en-US" spc="50" dirty="0"/>
              <a:t> vi </a:t>
            </a:r>
            <a:r>
              <a:rPr lang="en-US" spc="50" dirty="0" err="1"/>
              <a:t>vill</a:t>
            </a:r>
            <a:r>
              <a:rPr lang="en-US" spc="50" dirty="0"/>
              <a:t> </a:t>
            </a:r>
            <a:r>
              <a:rPr lang="en-US" spc="50" dirty="0" err="1"/>
              <a:t>få</a:t>
            </a:r>
            <a:r>
              <a:rPr lang="en-US" spc="50" dirty="0"/>
              <a:t> </a:t>
            </a:r>
            <a:r>
              <a:rPr lang="en-US" spc="50" dirty="0" err="1"/>
              <a:t>personer</a:t>
            </a:r>
            <a:r>
              <a:rPr lang="en-US" spc="50" dirty="0"/>
              <a:t> </a:t>
            </a:r>
            <a:r>
              <a:rPr lang="en-US" spc="50" dirty="0" err="1"/>
              <a:t>att</a:t>
            </a:r>
            <a:r>
              <a:rPr lang="en-US" spc="50" dirty="0"/>
              <a:t> </a:t>
            </a:r>
            <a:r>
              <a:rPr lang="en-US" spc="50" dirty="0" err="1"/>
              <a:t>växa</a:t>
            </a:r>
            <a:endParaRPr lang="en-US" spc="50" dirty="0"/>
          </a:p>
        </p:txBody>
      </p:sp>
    </p:spTree>
    <p:extLst>
      <p:ext uri="{BB962C8B-B14F-4D97-AF65-F5344CB8AC3E}">
        <p14:creationId xmlns:p14="http://schemas.microsoft.com/office/powerpoint/2010/main" val="13506711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6D7944A1-A940-5682-FEFB-74B5B3464272}"/>
              </a:ext>
            </a:extLst>
          </p:cNvPr>
          <p:cNvSpPr>
            <a:spLocks noGrp="1"/>
          </p:cNvSpPr>
          <p:nvPr>
            <p:ph type="title"/>
          </p:nvPr>
        </p:nvSpPr>
        <p:spPr>
          <a:xfrm>
            <a:off x="550863" y="540001"/>
            <a:ext cx="11075080" cy="1809500"/>
          </a:xfrm>
        </p:spPr>
        <p:txBody>
          <a:bodyPr anchor="t">
            <a:normAutofit/>
          </a:bodyPr>
          <a:lstStyle/>
          <a:p>
            <a:r>
              <a:rPr lang="sv-SE" sz="6000" dirty="0">
                <a:solidFill>
                  <a:srgbClr val="FFC000"/>
                </a:solidFill>
                <a:latin typeface="+mj-lt"/>
              </a:rPr>
              <a:t>När coachar vi inte?</a:t>
            </a:r>
          </a:p>
        </p:txBody>
      </p:sp>
      <p:graphicFrame>
        <p:nvGraphicFramePr>
          <p:cNvPr id="5" name="Platshållare för innehåll 2">
            <a:extLst>
              <a:ext uri="{FF2B5EF4-FFF2-40B4-BE49-F238E27FC236}">
                <a16:creationId xmlns:a16="http://schemas.microsoft.com/office/drawing/2014/main" id="{861C6ABA-39DF-08DA-9A7E-AE9B4CE581A3}"/>
              </a:ext>
            </a:extLst>
          </p:cNvPr>
          <p:cNvGraphicFramePr>
            <a:graphicFrameLocks noGrp="1"/>
          </p:cNvGraphicFramePr>
          <p:nvPr>
            <p:ph sz="half" idx="2"/>
            <p:extLst>
              <p:ext uri="{D42A27DB-BD31-4B8C-83A1-F6EECF244321}">
                <p14:modId xmlns:p14="http://schemas.microsoft.com/office/powerpoint/2010/main" val="175219660"/>
              </p:ext>
            </p:extLst>
          </p:nvPr>
        </p:nvGraphicFramePr>
        <p:xfrm>
          <a:off x="539750" y="2528888"/>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4888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0277" y="629904"/>
            <a:ext cx="8263230" cy="566181"/>
          </a:xfrm>
          <a:prstGeom prst="rect">
            <a:avLst/>
          </a:prstGeom>
        </p:spPr>
        <p:txBody>
          <a:bodyPr vert="horz" wrap="square" lIns="0" tIns="12065" rIns="0" bIns="0" rtlCol="0">
            <a:spAutoFit/>
          </a:bodyPr>
          <a:lstStyle/>
          <a:p>
            <a:pPr marL="12700">
              <a:lnSpc>
                <a:spcPct val="100000"/>
              </a:lnSpc>
              <a:spcBef>
                <a:spcPts val="95"/>
              </a:spcBef>
            </a:pPr>
            <a:r>
              <a:rPr sz="3600" spc="-165" dirty="0"/>
              <a:t>To </a:t>
            </a:r>
            <a:r>
              <a:rPr sz="3600" spc="-80" dirty="0"/>
              <a:t>GROW</a:t>
            </a:r>
            <a:r>
              <a:rPr sz="3600" spc="75" dirty="0"/>
              <a:t> </a:t>
            </a:r>
            <a:r>
              <a:rPr sz="3600" spc="-40" dirty="0"/>
              <a:t>Coachingmodell</a:t>
            </a:r>
            <a:endParaRPr sz="3600" dirty="0"/>
          </a:p>
        </p:txBody>
      </p:sp>
      <p:sp>
        <p:nvSpPr>
          <p:cNvPr id="3" name="object 3"/>
          <p:cNvSpPr/>
          <p:nvPr/>
        </p:nvSpPr>
        <p:spPr>
          <a:xfrm>
            <a:off x="3576828" y="2247900"/>
            <a:ext cx="4786883" cy="375665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038338" y="3298012"/>
            <a:ext cx="2244090" cy="140017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C00000"/>
                </a:solidFill>
                <a:latin typeface="Arial"/>
                <a:cs typeface="Arial"/>
              </a:rPr>
              <a:t>Reality</a:t>
            </a:r>
            <a:endParaRPr sz="2000">
              <a:latin typeface="Arial"/>
              <a:cs typeface="Arial"/>
            </a:endParaRPr>
          </a:p>
          <a:p>
            <a:pPr marL="12700" marR="5080">
              <a:lnSpc>
                <a:spcPct val="100000"/>
              </a:lnSpc>
              <a:spcBef>
                <a:spcPts val="10"/>
              </a:spcBef>
            </a:pPr>
            <a:r>
              <a:rPr sz="1400" dirty="0">
                <a:latin typeface="Arial"/>
                <a:cs typeface="Arial"/>
              </a:rPr>
              <a:t>Utforska </a:t>
            </a:r>
            <a:r>
              <a:rPr sz="1400" spc="-5" dirty="0">
                <a:latin typeface="Arial"/>
                <a:cs typeface="Arial"/>
              </a:rPr>
              <a:t>vad </a:t>
            </a:r>
            <a:r>
              <a:rPr sz="1400" dirty="0">
                <a:latin typeface="Arial"/>
                <a:cs typeface="Arial"/>
              </a:rPr>
              <a:t>som har gjorts  och skett hittils, stäm av</a:t>
            </a:r>
            <a:r>
              <a:rPr sz="1400" spc="-190" dirty="0">
                <a:latin typeface="Arial"/>
                <a:cs typeface="Arial"/>
              </a:rPr>
              <a:t> </a:t>
            </a:r>
            <a:r>
              <a:rPr sz="1400" dirty="0">
                <a:latin typeface="Arial"/>
                <a:cs typeface="Arial"/>
              </a:rPr>
              <a:t>och  </a:t>
            </a:r>
            <a:r>
              <a:rPr sz="1400" spc="-5" dirty="0">
                <a:latin typeface="Arial"/>
                <a:cs typeface="Arial"/>
              </a:rPr>
              <a:t>väck medvetenhet </a:t>
            </a:r>
            <a:r>
              <a:rPr sz="1400" dirty="0">
                <a:latin typeface="Arial"/>
                <a:cs typeface="Arial"/>
              </a:rPr>
              <a:t>om  situationen just</a:t>
            </a:r>
            <a:r>
              <a:rPr sz="1400" spc="-165" dirty="0">
                <a:latin typeface="Arial"/>
                <a:cs typeface="Arial"/>
              </a:rPr>
              <a:t> </a:t>
            </a:r>
            <a:r>
              <a:rPr sz="1400" dirty="0">
                <a:latin typeface="Arial"/>
                <a:cs typeface="Arial"/>
              </a:rPr>
              <a:t>nu</a:t>
            </a:r>
            <a:endParaRPr sz="1400">
              <a:latin typeface="Arial"/>
              <a:cs typeface="Arial"/>
            </a:endParaRPr>
          </a:p>
          <a:p>
            <a:pPr marL="12700">
              <a:lnSpc>
                <a:spcPct val="100000"/>
              </a:lnSpc>
            </a:pPr>
            <a:r>
              <a:rPr sz="1400" i="1" spc="-5" dirty="0">
                <a:latin typeface="Arial"/>
                <a:cs typeface="Arial"/>
              </a:rPr>
              <a:t>Hur </a:t>
            </a:r>
            <a:r>
              <a:rPr sz="1400" i="1" dirty="0">
                <a:latin typeface="Arial"/>
                <a:cs typeface="Arial"/>
              </a:rPr>
              <a:t>är</a:t>
            </a:r>
            <a:r>
              <a:rPr sz="1400" i="1" spc="-110" dirty="0">
                <a:latin typeface="Arial"/>
                <a:cs typeface="Arial"/>
              </a:rPr>
              <a:t> </a:t>
            </a:r>
            <a:r>
              <a:rPr sz="1400" i="1" dirty="0">
                <a:latin typeface="Arial"/>
                <a:cs typeface="Arial"/>
              </a:rPr>
              <a:t>situationen?</a:t>
            </a:r>
            <a:endParaRPr sz="1400">
              <a:latin typeface="Arial"/>
              <a:cs typeface="Arial"/>
            </a:endParaRPr>
          </a:p>
        </p:txBody>
      </p:sp>
      <p:sp>
        <p:nvSpPr>
          <p:cNvPr id="5" name="object 5"/>
          <p:cNvSpPr txBox="1"/>
          <p:nvPr/>
        </p:nvSpPr>
        <p:spPr>
          <a:xfrm>
            <a:off x="6586473" y="5054853"/>
            <a:ext cx="2707640" cy="972819"/>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D5499"/>
                </a:solidFill>
                <a:latin typeface="Arial"/>
                <a:cs typeface="Arial"/>
              </a:rPr>
              <a:t>Options</a:t>
            </a:r>
            <a:endParaRPr sz="2000">
              <a:latin typeface="Arial"/>
              <a:cs typeface="Arial"/>
            </a:endParaRPr>
          </a:p>
          <a:p>
            <a:pPr marL="12700">
              <a:lnSpc>
                <a:spcPct val="100000"/>
              </a:lnSpc>
              <a:spcBef>
                <a:spcPts val="5"/>
              </a:spcBef>
            </a:pPr>
            <a:r>
              <a:rPr sz="1400" dirty="0">
                <a:latin typeface="Arial"/>
                <a:cs typeface="Arial"/>
              </a:rPr>
              <a:t>Utforska och identifiera</a:t>
            </a:r>
            <a:r>
              <a:rPr sz="1400" spc="-130" dirty="0">
                <a:latin typeface="Arial"/>
                <a:cs typeface="Arial"/>
              </a:rPr>
              <a:t> </a:t>
            </a:r>
            <a:r>
              <a:rPr sz="1400" spc="-5" dirty="0">
                <a:latin typeface="Arial"/>
                <a:cs typeface="Arial"/>
              </a:rPr>
              <a:t>alternativa</a:t>
            </a:r>
            <a:endParaRPr sz="1400">
              <a:latin typeface="Arial"/>
              <a:cs typeface="Arial"/>
            </a:endParaRPr>
          </a:p>
          <a:p>
            <a:pPr marL="12700">
              <a:lnSpc>
                <a:spcPct val="100000"/>
              </a:lnSpc>
            </a:pPr>
            <a:r>
              <a:rPr sz="1400" spc="-10" dirty="0">
                <a:latin typeface="Arial"/>
                <a:cs typeface="Arial"/>
              </a:rPr>
              <a:t>strategier, </a:t>
            </a:r>
            <a:r>
              <a:rPr sz="1400" dirty="0">
                <a:latin typeface="Arial"/>
                <a:cs typeface="Arial"/>
              </a:rPr>
              <a:t>lösningar och</a:t>
            </a:r>
            <a:r>
              <a:rPr sz="1400" spc="-135" dirty="0">
                <a:latin typeface="Arial"/>
                <a:cs typeface="Arial"/>
              </a:rPr>
              <a:t> </a:t>
            </a:r>
            <a:r>
              <a:rPr sz="1400" spc="-20" dirty="0">
                <a:latin typeface="Arial"/>
                <a:cs typeface="Arial"/>
              </a:rPr>
              <a:t>svar.</a:t>
            </a:r>
            <a:endParaRPr sz="1400">
              <a:latin typeface="Arial"/>
              <a:cs typeface="Arial"/>
            </a:endParaRPr>
          </a:p>
          <a:p>
            <a:pPr marL="12700">
              <a:lnSpc>
                <a:spcPct val="100000"/>
              </a:lnSpc>
            </a:pPr>
            <a:r>
              <a:rPr sz="1400" i="1" spc="-5" dirty="0">
                <a:latin typeface="Arial"/>
                <a:cs typeface="Arial"/>
              </a:rPr>
              <a:t>Vilka </a:t>
            </a:r>
            <a:r>
              <a:rPr sz="1400" i="1" dirty="0">
                <a:latin typeface="Arial"/>
                <a:cs typeface="Arial"/>
              </a:rPr>
              <a:t>möjligheter ser</a:t>
            </a:r>
            <a:r>
              <a:rPr sz="1400" i="1" spc="-145" dirty="0">
                <a:latin typeface="Arial"/>
                <a:cs typeface="Arial"/>
              </a:rPr>
              <a:t> </a:t>
            </a:r>
            <a:r>
              <a:rPr sz="1400" i="1" dirty="0">
                <a:latin typeface="Arial"/>
                <a:cs typeface="Arial"/>
              </a:rPr>
              <a:t>du?</a:t>
            </a:r>
            <a:endParaRPr sz="1400">
              <a:latin typeface="Arial"/>
              <a:cs typeface="Arial"/>
            </a:endParaRPr>
          </a:p>
        </p:txBody>
      </p:sp>
      <p:sp>
        <p:nvSpPr>
          <p:cNvPr id="6" name="object 6"/>
          <p:cNvSpPr txBox="1"/>
          <p:nvPr/>
        </p:nvSpPr>
        <p:spPr>
          <a:xfrm>
            <a:off x="1790826" y="3205352"/>
            <a:ext cx="2216150" cy="1399540"/>
          </a:xfrm>
          <a:prstGeom prst="rect">
            <a:avLst/>
          </a:prstGeom>
        </p:spPr>
        <p:txBody>
          <a:bodyPr vert="horz" wrap="square" lIns="0" tIns="12700" rIns="0" bIns="0" rtlCol="0">
            <a:spAutoFit/>
          </a:bodyPr>
          <a:lstStyle/>
          <a:p>
            <a:pPr marL="1163320">
              <a:lnSpc>
                <a:spcPct val="100000"/>
              </a:lnSpc>
              <a:spcBef>
                <a:spcPts val="100"/>
              </a:spcBef>
            </a:pPr>
            <a:r>
              <a:rPr sz="2000" b="1" spc="-10" dirty="0">
                <a:solidFill>
                  <a:srgbClr val="2ACAD2"/>
                </a:solidFill>
                <a:latin typeface="Arial"/>
                <a:cs typeface="Arial"/>
              </a:rPr>
              <a:t>Wrap</a:t>
            </a:r>
            <a:r>
              <a:rPr sz="2000" b="1" spc="-110" dirty="0">
                <a:solidFill>
                  <a:srgbClr val="2ACAD2"/>
                </a:solidFill>
                <a:latin typeface="Arial"/>
                <a:cs typeface="Arial"/>
              </a:rPr>
              <a:t> </a:t>
            </a:r>
            <a:r>
              <a:rPr sz="2000" b="1" dirty="0">
                <a:solidFill>
                  <a:srgbClr val="2ACAD2"/>
                </a:solidFill>
                <a:latin typeface="Arial"/>
                <a:cs typeface="Arial"/>
              </a:rPr>
              <a:t>Up</a:t>
            </a:r>
            <a:endParaRPr sz="2000">
              <a:latin typeface="Arial"/>
              <a:cs typeface="Arial"/>
            </a:endParaRPr>
          </a:p>
          <a:p>
            <a:pPr marL="12700" marR="5080" indent="681355" algn="r">
              <a:lnSpc>
                <a:spcPct val="100000"/>
              </a:lnSpc>
              <a:spcBef>
                <a:spcPts val="5"/>
              </a:spcBef>
            </a:pPr>
            <a:r>
              <a:rPr sz="1400" dirty="0">
                <a:latin typeface="Arial"/>
                <a:cs typeface="Arial"/>
              </a:rPr>
              <a:t>Utforska och</a:t>
            </a:r>
            <a:r>
              <a:rPr sz="1400" spc="-130" dirty="0">
                <a:latin typeface="Arial"/>
                <a:cs typeface="Arial"/>
              </a:rPr>
              <a:t> </a:t>
            </a:r>
            <a:r>
              <a:rPr sz="1400" dirty="0">
                <a:latin typeface="Arial"/>
                <a:cs typeface="Arial"/>
              </a:rPr>
              <a:t>bistå</a:t>
            </a:r>
            <a:r>
              <a:rPr sz="1400" spc="-50" dirty="0">
                <a:latin typeface="Arial"/>
                <a:cs typeface="Arial"/>
              </a:rPr>
              <a:t> </a:t>
            </a:r>
            <a:r>
              <a:rPr sz="1400" dirty="0">
                <a:latin typeface="Arial"/>
                <a:cs typeface="Arial"/>
              </a:rPr>
              <a:t>i  </a:t>
            </a:r>
            <a:r>
              <a:rPr sz="1400" spc="-5" dirty="0">
                <a:latin typeface="Arial"/>
                <a:cs typeface="Arial"/>
              </a:rPr>
              <a:t>byggandet</a:t>
            </a:r>
            <a:r>
              <a:rPr sz="1400" spc="-55" dirty="0">
                <a:latin typeface="Arial"/>
                <a:cs typeface="Arial"/>
              </a:rPr>
              <a:t> </a:t>
            </a:r>
            <a:r>
              <a:rPr sz="1400" dirty="0">
                <a:latin typeface="Arial"/>
                <a:cs typeface="Arial"/>
              </a:rPr>
              <a:t>av</a:t>
            </a:r>
            <a:r>
              <a:rPr sz="1400" spc="-40" dirty="0">
                <a:latin typeface="Arial"/>
                <a:cs typeface="Arial"/>
              </a:rPr>
              <a:t> </a:t>
            </a:r>
            <a:r>
              <a:rPr sz="1400" dirty="0">
                <a:latin typeface="Arial"/>
                <a:cs typeface="Arial"/>
              </a:rPr>
              <a:t>realistiska,  konkreta</a:t>
            </a:r>
            <a:r>
              <a:rPr sz="1400" spc="-65" dirty="0">
                <a:latin typeface="Arial"/>
                <a:cs typeface="Arial"/>
              </a:rPr>
              <a:t> </a:t>
            </a:r>
            <a:r>
              <a:rPr sz="1400" dirty="0">
                <a:latin typeface="Arial"/>
                <a:cs typeface="Arial"/>
              </a:rPr>
              <a:t>mätbara</a:t>
            </a:r>
            <a:r>
              <a:rPr sz="1400" spc="-65" dirty="0">
                <a:latin typeface="Arial"/>
                <a:cs typeface="Arial"/>
              </a:rPr>
              <a:t> </a:t>
            </a:r>
            <a:r>
              <a:rPr sz="1400" spc="-5" dirty="0">
                <a:latin typeface="Arial"/>
                <a:cs typeface="Arial"/>
              </a:rPr>
              <a:t>aktiviteter </a:t>
            </a:r>
            <a:r>
              <a:rPr sz="1400" dirty="0">
                <a:latin typeface="Arial"/>
                <a:cs typeface="Arial"/>
              </a:rPr>
              <a:t> och planer för att nå</a:t>
            </a:r>
            <a:r>
              <a:rPr sz="1400" spc="-165" dirty="0">
                <a:latin typeface="Arial"/>
                <a:cs typeface="Arial"/>
              </a:rPr>
              <a:t> </a:t>
            </a:r>
            <a:r>
              <a:rPr sz="1400" dirty="0">
                <a:latin typeface="Arial"/>
                <a:cs typeface="Arial"/>
              </a:rPr>
              <a:t>målet.</a:t>
            </a:r>
            <a:endParaRPr sz="1400">
              <a:latin typeface="Arial"/>
              <a:cs typeface="Arial"/>
            </a:endParaRPr>
          </a:p>
          <a:p>
            <a:pPr marR="5080" algn="r">
              <a:lnSpc>
                <a:spcPct val="100000"/>
              </a:lnSpc>
            </a:pPr>
            <a:r>
              <a:rPr sz="1400" i="1" spc="-15" dirty="0">
                <a:latin typeface="Arial"/>
                <a:cs typeface="Arial"/>
              </a:rPr>
              <a:t>Vad </a:t>
            </a:r>
            <a:r>
              <a:rPr sz="1400" i="1" dirty="0">
                <a:latin typeface="Arial"/>
                <a:cs typeface="Arial"/>
              </a:rPr>
              <a:t>gör du</a:t>
            </a:r>
            <a:r>
              <a:rPr sz="1400" i="1" spc="-120" dirty="0">
                <a:latin typeface="Arial"/>
                <a:cs typeface="Arial"/>
              </a:rPr>
              <a:t> </a:t>
            </a:r>
            <a:r>
              <a:rPr sz="1400" i="1" dirty="0">
                <a:latin typeface="Arial"/>
                <a:cs typeface="Arial"/>
              </a:rPr>
              <a:t>nu?</a:t>
            </a:r>
            <a:endParaRPr sz="1400">
              <a:latin typeface="Arial"/>
              <a:cs typeface="Arial"/>
            </a:endParaRPr>
          </a:p>
        </p:txBody>
      </p:sp>
      <p:sp>
        <p:nvSpPr>
          <p:cNvPr id="7" name="object 7"/>
          <p:cNvSpPr txBox="1"/>
          <p:nvPr/>
        </p:nvSpPr>
        <p:spPr>
          <a:xfrm>
            <a:off x="5609971" y="1353692"/>
            <a:ext cx="4298950" cy="1410335"/>
          </a:xfrm>
          <a:prstGeom prst="rect">
            <a:avLst/>
          </a:prstGeom>
        </p:spPr>
        <p:txBody>
          <a:bodyPr vert="horz" wrap="square" lIns="0" tIns="13335" rIns="0" bIns="0" rtlCol="0">
            <a:spAutoFit/>
          </a:bodyPr>
          <a:lstStyle/>
          <a:p>
            <a:pPr marL="12700">
              <a:lnSpc>
                <a:spcPct val="100000"/>
              </a:lnSpc>
              <a:spcBef>
                <a:spcPts val="105"/>
              </a:spcBef>
            </a:pPr>
            <a:r>
              <a:rPr sz="2000" b="1" spc="-30" dirty="0">
                <a:latin typeface="Arial"/>
                <a:cs typeface="Arial"/>
              </a:rPr>
              <a:t>Topic </a:t>
            </a:r>
            <a:r>
              <a:rPr sz="1600" spc="-5" dirty="0">
                <a:latin typeface="Arial"/>
                <a:cs typeface="Arial"/>
              </a:rPr>
              <a:t>– bestäm</a:t>
            </a:r>
            <a:r>
              <a:rPr sz="1600" spc="-15" dirty="0">
                <a:latin typeface="Arial"/>
                <a:cs typeface="Arial"/>
              </a:rPr>
              <a:t> </a:t>
            </a:r>
            <a:r>
              <a:rPr sz="1600" spc="-5" dirty="0">
                <a:latin typeface="Arial"/>
                <a:cs typeface="Arial"/>
              </a:rPr>
              <a:t>ämnet</a:t>
            </a:r>
            <a:endParaRPr sz="1600">
              <a:latin typeface="Arial"/>
              <a:cs typeface="Arial"/>
            </a:endParaRPr>
          </a:p>
          <a:p>
            <a:pPr>
              <a:lnSpc>
                <a:spcPct val="100000"/>
              </a:lnSpc>
              <a:spcBef>
                <a:spcPts val="20"/>
              </a:spcBef>
            </a:pPr>
            <a:endParaRPr sz="2350">
              <a:latin typeface="Times New Roman"/>
              <a:cs typeface="Times New Roman"/>
            </a:endParaRPr>
          </a:p>
          <a:p>
            <a:pPr marL="988694">
              <a:lnSpc>
                <a:spcPct val="100000"/>
              </a:lnSpc>
            </a:pPr>
            <a:r>
              <a:rPr sz="2000" b="1" dirty="0">
                <a:solidFill>
                  <a:srgbClr val="041E50"/>
                </a:solidFill>
                <a:latin typeface="Arial"/>
                <a:cs typeface="Arial"/>
              </a:rPr>
              <a:t>Goals</a:t>
            </a:r>
            <a:endParaRPr sz="2000">
              <a:latin typeface="Arial"/>
              <a:cs typeface="Arial"/>
            </a:endParaRPr>
          </a:p>
          <a:p>
            <a:pPr marL="988694">
              <a:lnSpc>
                <a:spcPct val="100000"/>
              </a:lnSpc>
              <a:spcBef>
                <a:spcPts val="10"/>
              </a:spcBef>
            </a:pPr>
            <a:r>
              <a:rPr sz="1400" dirty="0">
                <a:latin typeface="Arial"/>
                <a:cs typeface="Arial"/>
              </a:rPr>
              <a:t>Utforska och bistå i sättandet av</a:t>
            </a:r>
            <a:r>
              <a:rPr sz="1400" spc="-185" dirty="0">
                <a:latin typeface="Arial"/>
                <a:cs typeface="Arial"/>
              </a:rPr>
              <a:t> </a:t>
            </a:r>
            <a:r>
              <a:rPr sz="1400" spc="-25" dirty="0">
                <a:latin typeface="Arial"/>
                <a:cs typeface="Arial"/>
              </a:rPr>
              <a:t>SMARTA</a:t>
            </a:r>
            <a:endParaRPr sz="1400">
              <a:latin typeface="Arial"/>
              <a:cs typeface="Arial"/>
            </a:endParaRPr>
          </a:p>
          <a:p>
            <a:pPr marL="988694">
              <a:lnSpc>
                <a:spcPct val="100000"/>
              </a:lnSpc>
            </a:pPr>
            <a:r>
              <a:rPr sz="1400" spc="-5" dirty="0">
                <a:latin typeface="Arial"/>
                <a:cs typeface="Arial"/>
              </a:rPr>
              <a:t>mål. </a:t>
            </a:r>
            <a:r>
              <a:rPr sz="1400" i="1" spc="-15" dirty="0">
                <a:latin typeface="Arial"/>
                <a:cs typeface="Arial"/>
              </a:rPr>
              <a:t>Vad </a:t>
            </a:r>
            <a:r>
              <a:rPr sz="1400" i="1" spc="-5" dirty="0">
                <a:latin typeface="Arial"/>
                <a:cs typeface="Arial"/>
              </a:rPr>
              <a:t>är </a:t>
            </a:r>
            <a:r>
              <a:rPr sz="1400" i="1" dirty="0">
                <a:latin typeface="Arial"/>
                <a:cs typeface="Arial"/>
              </a:rPr>
              <a:t>det du önskar</a:t>
            </a:r>
            <a:r>
              <a:rPr sz="1400" i="1" spc="-130" dirty="0">
                <a:latin typeface="Arial"/>
                <a:cs typeface="Arial"/>
              </a:rPr>
              <a:t> </a:t>
            </a:r>
            <a:r>
              <a:rPr sz="1400" i="1" spc="-5" dirty="0">
                <a:latin typeface="Arial"/>
                <a:cs typeface="Arial"/>
              </a:rPr>
              <a:t>uppnå?</a:t>
            </a:r>
            <a:endParaRPr sz="1400">
              <a:latin typeface="Arial"/>
              <a:cs typeface="Arial"/>
            </a:endParaRPr>
          </a:p>
        </p:txBody>
      </p:sp>
      <p:sp>
        <p:nvSpPr>
          <p:cNvPr id="8" name="object 8"/>
          <p:cNvSpPr/>
          <p:nvPr/>
        </p:nvSpPr>
        <p:spPr>
          <a:xfrm>
            <a:off x="5844540" y="1766316"/>
            <a:ext cx="251460" cy="166370"/>
          </a:xfrm>
          <a:custGeom>
            <a:avLst/>
            <a:gdLst/>
            <a:ahLst/>
            <a:cxnLst/>
            <a:rect l="l" t="t" r="r" b="b"/>
            <a:pathLst>
              <a:path w="251460" h="166369">
                <a:moveTo>
                  <a:pt x="251460" y="0"/>
                </a:moveTo>
                <a:lnTo>
                  <a:pt x="0" y="0"/>
                </a:lnTo>
                <a:lnTo>
                  <a:pt x="125730" y="166116"/>
                </a:lnTo>
                <a:lnTo>
                  <a:pt x="251460" y="0"/>
                </a:lnTo>
                <a:close/>
              </a:path>
            </a:pathLst>
          </a:custGeom>
          <a:solidFill>
            <a:srgbClr val="66BE88"/>
          </a:solidFill>
        </p:spPr>
        <p:txBody>
          <a:bodyPr wrap="square" lIns="0" tIns="0" rIns="0" bIns="0" rtlCol="0"/>
          <a:lstStyle/>
          <a:p>
            <a:endParaRPr/>
          </a:p>
        </p:txBody>
      </p:sp>
      <p:sp>
        <p:nvSpPr>
          <p:cNvPr id="9" name="object 9"/>
          <p:cNvSpPr txBox="1"/>
          <p:nvPr/>
        </p:nvSpPr>
        <p:spPr>
          <a:xfrm>
            <a:off x="658164" y="6206744"/>
            <a:ext cx="1245870" cy="147955"/>
          </a:xfrm>
          <a:prstGeom prst="rect">
            <a:avLst/>
          </a:prstGeom>
        </p:spPr>
        <p:txBody>
          <a:bodyPr vert="horz" wrap="square" lIns="0" tIns="12700" rIns="0" bIns="0" rtlCol="0">
            <a:spAutoFit/>
          </a:bodyPr>
          <a:lstStyle/>
          <a:p>
            <a:pPr marL="12700">
              <a:lnSpc>
                <a:spcPct val="100000"/>
              </a:lnSpc>
              <a:spcBef>
                <a:spcPts val="100"/>
              </a:spcBef>
            </a:pPr>
            <a:r>
              <a:rPr sz="800" i="1" spc="-5" dirty="0">
                <a:latin typeface="Arial"/>
                <a:cs typeface="Arial"/>
              </a:rPr>
              <a:t>Source: </a:t>
            </a:r>
            <a:r>
              <a:rPr sz="800" i="1" dirty="0">
                <a:latin typeface="Arial"/>
                <a:cs typeface="Arial"/>
              </a:rPr>
              <a:t>Sir </a:t>
            </a:r>
            <a:r>
              <a:rPr sz="800" i="1" spc="-5" dirty="0">
                <a:latin typeface="Arial"/>
                <a:cs typeface="Arial"/>
              </a:rPr>
              <a:t>John Whitmore</a:t>
            </a:r>
            <a:endParaRPr sz="800">
              <a:latin typeface="Arial"/>
              <a:cs typeface="Arial"/>
            </a:endParaRPr>
          </a:p>
        </p:txBody>
      </p:sp>
    </p:spTree>
    <p:extLst>
      <p:ext uri="{BB962C8B-B14F-4D97-AF65-F5344CB8AC3E}">
        <p14:creationId xmlns:p14="http://schemas.microsoft.com/office/powerpoint/2010/main" val="8193197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8619" y="608202"/>
            <a:ext cx="6201461" cy="689291"/>
          </a:xfrm>
          <a:prstGeom prst="rect">
            <a:avLst/>
          </a:prstGeom>
        </p:spPr>
        <p:txBody>
          <a:bodyPr vert="horz" wrap="square" lIns="0" tIns="12065" rIns="0" bIns="0" rtlCol="0">
            <a:spAutoFit/>
          </a:bodyPr>
          <a:lstStyle/>
          <a:p>
            <a:pPr marL="12700">
              <a:lnSpc>
                <a:spcPct val="100000"/>
              </a:lnSpc>
              <a:spcBef>
                <a:spcPts val="95"/>
              </a:spcBef>
            </a:pPr>
            <a:r>
              <a:rPr sz="4400" spc="90" dirty="0"/>
              <a:t>Mål</a:t>
            </a:r>
            <a:r>
              <a:rPr sz="4400" spc="-80" dirty="0"/>
              <a:t> </a:t>
            </a:r>
            <a:r>
              <a:rPr sz="4400" spc="-60" dirty="0"/>
              <a:t>(Goals)</a:t>
            </a:r>
            <a:endParaRPr sz="4400" dirty="0"/>
          </a:p>
        </p:txBody>
      </p:sp>
      <p:sp>
        <p:nvSpPr>
          <p:cNvPr id="3" name="object 3"/>
          <p:cNvSpPr txBox="1"/>
          <p:nvPr/>
        </p:nvSpPr>
        <p:spPr>
          <a:xfrm>
            <a:off x="816051" y="1810359"/>
            <a:ext cx="6445250" cy="2392963"/>
          </a:xfrm>
          <a:prstGeom prst="rect">
            <a:avLst/>
          </a:prstGeom>
        </p:spPr>
        <p:txBody>
          <a:bodyPr vert="horz" wrap="square" lIns="0" tIns="73660" rIns="0" bIns="0" rtlCol="0">
            <a:spAutoFit/>
          </a:bodyPr>
          <a:lstStyle/>
          <a:p>
            <a:pPr marL="12700">
              <a:lnSpc>
                <a:spcPct val="100000"/>
              </a:lnSpc>
              <a:spcBef>
                <a:spcPts val="580"/>
              </a:spcBef>
            </a:pPr>
            <a:r>
              <a:rPr sz="2000" b="1" spc="40" dirty="0">
                <a:cs typeface="Arial"/>
              </a:rPr>
              <a:t>Att </a:t>
            </a:r>
            <a:r>
              <a:rPr sz="2000" b="1" spc="-15" dirty="0">
                <a:cs typeface="Arial"/>
              </a:rPr>
              <a:t>sätta</a:t>
            </a:r>
            <a:r>
              <a:rPr sz="2000" b="1" spc="-180" dirty="0">
                <a:cs typeface="Arial"/>
              </a:rPr>
              <a:t> </a:t>
            </a:r>
            <a:r>
              <a:rPr sz="2000" b="1" spc="0" dirty="0">
                <a:cs typeface="Arial"/>
              </a:rPr>
              <a:t>mål</a:t>
            </a:r>
            <a:endParaRPr sz="2000" dirty="0">
              <a:cs typeface="Arial"/>
            </a:endParaRPr>
          </a:p>
          <a:p>
            <a:pPr marL="12700" marR="866775">
              <a:lnSpc>
                <a:spcPct val="100000"/>
              </a:lnSpc>
              <a:spcBef>
                <a:spcPts val="480"/>
              </a:spcBef>
            </a:pPr>
            <a:r>
              <a:rPr sz="2000" spc="55" dirty="0">
                <a:cs typeface="Arial"/>
              </a:rPr>
              <a:t>Att </a:t>
            </a:r>
            <a:r>
              <a:rPr sz="2000" spc="-20" dirty="0">
                <a:cs typeface="Arial"/>
              </a:rPr>
              <a:t>sätta </a:t>
            </a:r>
            <a:r>
              <a:rPr sz="2000" spc="0" dirty="0">
                <a:cs typeface="Arial"/>
              </a:rPr>
              <a:t>målet </a:t>
            </a:r>
            <a:r>
              <a:rPr sz="2000" spc="-35" dirty="0">
                <a:cs typeface="Arial"/>
              </a:rPr>
              <a:t>är </a:t>
            </a:r>
            <a:r>
              <a:rPr sz="2000" spc="0" dirty="0">
                <a:cs typeface="Arial"/>
              </a:rPr>
              <a:t>den </a:t>
            </a:r>
            <a:r>
              <a:rPr sz="2000" dirty="0">
                <a:cs typeface="Arial"/>
              </a:rPr>
              <a:t>viktigaste </a:t>
            </a:r>
            <a:r>
              <a:rPr sz="2000" spc="-15" dirty="0">
                <a:cs typeface="Arial"/>
              </a:rPr>
              <a:t>skillnaden</a:t>
            </a:r>
            <a:r>
              <a:rPr sz="2000" spc="-150" dirty="0">
                <a:cs typeface="Arial"/>
              </a:rPr>
              <a:t> </a:t>
            </a:r>
            <a:r>
              <a:rPr sz="2000" spc="-5" dirty="0">
                <a:cs typeface="Arial"/>
              </a:rPr>
              <a:t>mellan  </a:t>
            </a:r>
            <a:r>
              <a:rPr sz="2000" spc="-10" dirty="0">
                <a:cs typeface="Arial"/>
              </a:rPr>
              <a:t>coaching </a:t>
            </a:r>
            <a:r>
              <a:rPr sz="2000" dirty="0">
                <a:cs typeface="Arial"/>
              </a:rPr>
              <a:t>och </a:t>
            </a:r>
            <a:r>
              <a:rPr sz="2000" spc="-30" dirty="0">
                <a:cs typeface="Arial"/>
              </a:rPr>
              <a:t>bara </a:t>
            </a:r>
            <a:r>
              <a:rPr sz="2000" spc="-40" dirty="0">
                <a:cs typeface="Arial"/>
              </a:rPr>
              <a:t>ha </a:t>
            </a:r>
            <a:r>
              <a:rPr sz="2000" spc="50" dirty="0">
                <a:cs typeface="Arial"/>
              </a:rPr>
              <a:t>ett</a:t>
            </a:r>
            <a:r>
              <a:rPr sz="2000" dirty="0">
                <a:cs typeface="Arial"/>
              </a:rPr>
              <a:t> </a:t>
            </a:r>
            <a:r>
              <a:rPr sz="2000" spc="-40" dirty="0">
                <a:cs typeface="Arial"/>
              </a:rPr>
              <a:t>samtal.</a:t>
            </a:r>
            <a:endParaRPr sz="2000" dirty="0">
              <a:cs typeface="Arial"/>
            </a:endParaRPr>
          </a:p>
          <a:p>
            <a:pPr>
              <a:lnSpc>
                <a:spcPct val="100000"/>
              </a:lnSpc>
              <a:spcBef>
                <a:spcPts val="25"/>
              </a:spcBef>
            </a:pPr>
            <a:endParaRPr sz="2650" dirty="0">
              <a:cs typeface="Times New Roman"/>
            </a:endParaRPr>
          </a:p>
          <a:p>
            <a:pPr marL="12700" marR="5080">
              <a:lnSpc>
                <a:spcPct val="100000"/>
              </a:lnSpc>
            </a:pPr>
            <a:r>
              <a:rPr sz="2000" spc="0" dirty="0">
                <a:cs typeface="Arial"/>
              </a:rPr>
              <a:t>Om </a:t>
            </a:r>
            <a:r>
              <a:rPr sz="2000" spc="-10" dirty="0">
                <a:cs typeface="Arial"/>
              </a:rPr>
              <a:t>människor </a:t>
            </a:r>
            <a:r>
              <a:rPr sz="2000" spc="25" dirty="0">
                <a:cs typeface="Arial"/>
              </a:rPr>
              <a:t>inte </a:t>
            </a:r>
            <a:r>
              <a:rPr sz="2000" spc="10" dirty="0">
                <a:cs typeface="Arial"/>
              </a:rPr>
              <a:t>uppnår </a:t>
            </a:r>
            <a:r>
              <a:rPr sz="2000" spc="0" dirty="0">
                <a:cs typeface="Arial"/>
              </a:rPr>
              <a:t>målet </a:t>
            </a:r>
            <a:r>
              <a:rPr sz="2000" spc="-35" dirty="0">
                <a:cs typeface="Arial"/>
              </a:rPr>
              <a:t>är </a:t>
            </a:r>
            <a:r>
              <a:rPr sz="2000" spc="55" dirty="0">
                <a:cs typeface="Arial"/>
              </a:rPr>
              <a:t>ett </a:t>
            </a:r>
            <a:r>
              <a:rPr sz="2000" spc="-70" dirty="0">
                <a:cs typeface="Arial"/>
              </a:rPr>
              <a:t>av </a:t>
            </a:r>
            <a:r>
              <a:rPr sz="2000" dirty="0">
                <a:cs typeface="Arial"/>
              </a:rPr>
              <a:t>de </a:t>
            </a:r>
            <a:r>
              <a:rPr sz="2000" spc="0" dirty="0">
                <a:cs typeface="Arial"/>
              </a:rPr>
              <a:t>första  </a:t>
            </a:r>
            <a:r>
              <a:rPr sz="2000" spc="-20" dirty="0">
                <a:cs typeface="Arial"/>
              </a:rPr>
              <a:t>stegen </a:t>
            </a:r>
            <a:r>
              <a:rPr sz="2000" spc="50" dirty="0">
                <a:cs typeface="Arial"/>
              </a:rPr>
              <a:t>att </a:t>
            </a:r>
            <a:r>
              <a:rPr sz="2000" spc="10" dirty="0">
                <a:cs typeface="Arial"/>
              </a:rPr>
              <a:t>kontrollera </a:t>
            </a:r>
            <a:r>
              <a:rPr sz="2000" spc="50" dirty="0">
                <a:cs typeface="Arial"/>
              </a:rPr>
              <a:t>att </a:t>
            </a:r>
            <a:r>
              <a:rPr sz="2000" spc="0" dirty="0">
                <a:cs typeface="Arial"/>
              </a:rPr>
              <a:t>målet </a:t>
            </a:r>
            <a:r>
              <a:rPr sz="2000" spc="-35" dirty="0">
                <a:cs typeface="Arial"/>
              </a:rPr>
              <a:t>är </a:t>
            </a:r>
            <a:r>
              <a:rPr sz="2000" spc="30" dirty="0">
                <a:cs typeface="Arial"/>
              </a:rPr>
              <a:t>det </a:t>
            </a:r>
            <a:r>
              <a:rPr sz="2000" spc="10" dirty="0">
                <a:cs typeface="Arial"/>
              </a:rPr>
              <a:t>rätta </a:t>
            </a:r>
            <a:r>
              <a:rPr sz="2000" dirty="0">
                <a:cs typeface="Arial"/>
              </a:rPr>
              <a:t>och </a:t>
            </a:r>
            <a:r>
              <a:rPr sz="2000" spc="50" dirty="0">
                <a:cs typeface="Arial"/>
              </a:rPr>
              <a:t>att</a:t>
            </a:r>
            <a:r>
              <a:rPr sz="2000" spc="-245" dirty="0">
                <a:cs typeface="Arial"/>
              </a:rPr>
              <a:t> </a:t>
            </a:r>
            <a:r>
              <a:rPr sz="2000" spc="-10" dirty="0">
                <a:cs typeface="Arial"/>
              </a:rPr>
              <a:t>arbeta  </a:t>
            </a:r>
            <a:r>
              <a:rPr sz="2000" spc="-30" dirty="0">
                <a:cs typeface="Arial"/>
              </a:rPr>
              <a:t>på </a:t>
            </a:r>
            <a:r>
              <a:rPr sz="2000" dirty="0">
                <a:cs typeface="Arial"/>
              </a:rPr>
              <a:t>och </a:t>
            </a:r>
            <a:r>
              <a:rPr sz="2000" spc="-15" dirty="0">
                <a:cs typeface="Arial"/>
              </a:rPr>
              <a:t>testa </a:t>
            </a:r>
            <a:r>
              <a:rPr sz="2000" dirty="0">
                <a:cs typeface="Arial"/>
              </a:rPr>
              <a:t>hållbarheten </a:t>
            </a:r>
            <a:r>
              <a:rPr sz="2000" spc="-70" dirty="0">
                <a:cs typeface="Arial"/>
              </a:rPr>
              <a:t>av</a:t>
            </a:r>
            <a:r>
              <a:rPr sz="2000" spc="-95" dirty="0">
                <a:cs typeface="Arial"/>
              </a:rPr>
              <a:t> </a:t>
            </a:r>
            <a:r>
              <a:rPr sz="2000" spc="-15" dirty="0">
                <a:cs typeface="Arial"/>
              </a:rPr>
              <a:t>målet.</a:t>
            </a:r>
            <a:endParaRPr sz="2000" dirty="0">
              <a:cs typeface="Arial"/>
            </a:endParaRPr>
          </a:p>
        </p:txBody>
      </p:sp>
      <p:sp>
        <p:nvSpPr>
          <p:cNvPr id="4" name="object 4"/>
          <p:cNvSpPr/>
          <p:nvPr/>
        </p:nvSpPr>
        <p:spPr>
          <a:xfrm>
            <a:off x="8301228" y="1860804"/>
            <a:ext cx="2732531" cy="273253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656573" y="4253103"/>
            <a:ext cx="211509" cy="22567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763632" y="3168142"/>
            <a:ext cx="196215" cy="21818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8466201" y="4644856"/>
            <a:ext cx="2406015" cy="1177925"/>
          </a:xfrm>
          <a:prstGeom prst="rect">
            <a:avLst/>
          </a:prstGeom>
        </p:spPr>
        <p:txBody>
          <a:bodyPr vert="horz" wrap="square" lIns="0" tIns="80010" rIns="0" bIns="0" rtlCol="0">
            <a:spAutoFit/>
          </a:bodyPr>
          <a:lstStyle/>
          <a:p>
            <a:pPr algn="ctr">
              <a:lnSpc>
                <a:spcPct val="100000"/>
              </a:lnSpc>
              <a:spcBef>
                <a:spcPts val="630"/>
              </a:spcBef>
            </a:pPr>
            <a:r>
              <a:rPr sz="2400" b="1" dirty="0">
                <a:solidFill>
                  <a:srgbClr val="2F6995"/>
                </a:solidFill>
                <a:latin typeface="Arial"/>
                <a:cs typeface="Arial"/>
              </a:rPr>
              <a:t>G:</a:t>
            </a:r>
            <a:r>
              <a:rPr sz="2400" b="1" spc="-95" dirty="0">
                <a:solidFill>
                  <a:srgbClr val="2F6995"/>
                </a:solidFill>
                <a:latin typeface="Arial"/>
                <a:cs typeface="Arial"/>
              </a:rPr>
              <a:t> </a:t>
            </a:r>
            <a:r>
              <a:rPr sz="2400" b="1" spc="-5" dirty="0">
                <a:solidFill>
                  <a:srgbClr val="2F6995"/>
                </a:solidFill>
                <a:latin typeface="Arial"/>
                <a:cs typeface="Arial"/>
              </a:rPr>
              <a:t>GOALS</a:t>
            </a:r>
            <a:endParaRPr sz="2400">
              <a:latin typeface="Arial"/>
              <a:cs typeface="Arial"/>
            </a:endParaRPr>
          </a:p>
          <a:p>
            <a:pPr marL="1905" algn="ctr">
              <a:lnSpc>
                <a:spcPct val="100000"/>
              </a:lnSpc>
              <a:spcBef>
                <a:spcPts val="310"/>
              </a:spcBef>
            </a:pPr>
            <a:r>
              <a:rPr sz="1400" dirty="0">
                <a:solidFill>
                  <a:srgbClr val="2F6995"/>
                </a:solidFill>
                <a:latin typeface="Arial"/>
                <a:cs typeface="Arial"/>
              </a:rPr>
              <a:t>Set clear goals according</a:t>
            </a:r>
            <a:r>
              <a:rPr sz="1400" spc="-135" dirty="0">
                <a:solidFill>
                  <a:srgbClr val="2F6995"/>
                </a:solidFill>
                <a:latin typeface="Arial"/>
                <a:cs typeface="Arial"/>
              </a:rPr>
              <a:t> </a:t>
            </a:r>
            <a:r>
              <a:rPr sz="1400" dirty="0">
                <a:solidFill>
                  <a:srgbClr val="2F6995"/>
                </a:solidFill>
                <a:latin typeface="Arial"/>
                <a:cs typeface="Arial"/>
              </a:rPr>
              <a:t>to</a:t>
            </a:r>
            <a:endParaRPr sz="1400">
              <a:latin typeface="Arial"/>
              <a:cs typeface="Arial"/>
            </a:endParaRPr>
          </a:p>
          <a:p>
            <a:pPr algn="ctr">
              <a:lnSpc>
                <a:spcPct val="100000"/>
              </a:lnSpc>
            </a:pPr>
            <a:r>
              <a:rPr sz="1400" spc="-5" dirty="0">
                <a:solidFill>
                  <a:srgbClr val="2F6995"/>
                </a:solidFill>
                <a:latin typeface="Arial"/>
                <a:cs typeface="Arial"/>
              </a:rPr>
              <a:t>SMART</a:t>
            </a:r>
            <a:r>
              <a:rPr sz="1400" spc="-120" dirty="0">
                <a:solidFill>
                  <a:srgbClr val="2F6995"/>
                </a:solidFill>
                <a:latin typeface="Arial"/>
                <a:cs typeface="Arial"/>
              </a:rPr>
              <a:t> </a:t>
            </a:r>
            <a:r>
              <a:rPr sz="1400" dirty="0">
                <a:solidFill>
                  <a:srgbClr val="2F6995"/>
                </a:solidFill>
                <a:latin typeface="Arial"/>
                <a:cs typeface="Arial"/>
              </a:rPr>
              <a:t>criteria</a:t>
            </a:r>
            <a:endParaRPr sz="1400">
              <a:latin typeface="Arial"/>
              <a:cs typeface="Arial"/>
            </a:endParaRPr>
          </a:p>
          <a:p>
            <a:pPr algn="ctr">
              <a:lnSpc>
                <a:spcPct val="100000"/>
              </a:lnSpc>
              <a:spcBef>
                <a:spcPts val="305"/>
              </a:spcBef>
            </a:pPr>
            <a:r>
              <a:rPr sz="1400" i="1" spc="0" dirty="0">
                <a:solidFill>
                  <a:srgbClr val="2F6995"/>
                </a:solidFill>
                <a:latin typeface="Arial"/>
                <a:cs typeface="Arial"/>
              </a:rPr>
              <a:t>What </a:t>
            </a:r>
            <a:r>
              <a:rPr sz="1400" i="1" dirty="0">
                <a:solidFill>
                  <a:srgbClr val="2F6995"/>
                </a:solidFill>
                <a:latin typeface="Arial"/>
                <a:cs typeface="Arial"/>
              </a:rPr>
              <a:t>do you </a:t>
            </a:r>
            <a:r>
              <a:rPr sz="1400" i="1" spc="-5" dirty="0">
                <a:solidFill>
                  <a:srgbClr val="2F6995"/>
                </a:solidFill>
                <a:latin typeface="Arial"/>
                <a:cs typeface="Arial"/>
              </a:rPr>
              <a:t>want </a:t>
            </a:r>
            <a:r>
              <a:rPr sz="1400" i="1" dirty="0">
                <a:solidFill>
                  <a:srgbClr val="2F6995"/>
                </a:solidFill>
                <a:latin typeface="Arial"/>
                <a:cs typeface="Arial"/>
              </a:rPr>
              <a:t>to</a:t>
            </a:r>
            <a:r>
              <a:rPr sz="1400" i="1" spc="-155" dirty="0">
                <a:solidFill>
                  <a:srgbClr val="2F6995"/>
                </a:solidFill>
                <a:latin typeface="Arial"/>
                <a:cs typeface="Arial"/>
              </a:rPr>
              <a:t> </a:t>
            </a:r>
            <a:r>
              <a:rPr sz="1400" i="1" dirty="0">
                <a:solidFill>
                  <a:srgbClr val="2F6995"/>
                </a:solidFill>
                <a:latin typeface="Arial"/>
                <a:cs typeface="Arial"/>
              </a:rPr>
              <a:t>achieve?</a:t>
            </a:r>
            <a:endParaRPr sz="1400">
              <a:latin typeface="Arial"/>
              <a:cs typeface="Arial"/>
            </a:endParaRPr>
          </a:p>
        </p:txBody>
      </p:sp>
    </p:spTree>
    <p:extLst>
      <p:ext uri="{BB962C8B-B14F-4D97-AF65-F5344CB8AC3E}">
        <p14:creationId xmlns:p14="http://schemas.microsoft.com/office/powerpoint/2010/main" val="68158020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2251" y="582930"/>
            <a:ext cx="4205266" cy="627736"/>
          </a:xfrm>
          <a:prstGeom prst="rect">
            <a:avLst/>
          </a:prstGeom>
        </p:spPr>
        <p:txBody>
          <a:bodyPr vert="horz" wrap="square" lIns="0" tIns="12065" rIns="0" bIns="0" rtlCol="0">
            <a:spAutoFit/>
          </a:bodyPr>
          <a:lstStyle/>
          <a:p>
            <a:pPr marL="12700">
              <a:lnSpc>
                <a:spcPct val="100000"/>
              </a:lnSpc>
              <a:spcBef>
                <a:spcPts val="95"/>
              </a:spcBef>
            </a:pPr>
            <a:r>
              <a:rPr sz="4000" spc="25" dirty="0"/>
              <a:t>Nuläget</a:t>
            </a:r>
            <a:r>
              <a:rPr sz="4000" spc="-15" dirty="0"/>
              <a:t> </a:t>
            </a:r>
            <a:r>
              <a:rPr sz="4000" spc="15" dirty="0"/>
              <a:t>(reality)</a:t>
            </a:r>
            <a:endParaRPr sz="4000" dirty="0"/>
          </a:p>
        </p:txBody>
      </p:sp>
      <p:sp>
        <p:nvSpPr>
          <p:cNvPr id="3" name="object 3"/>
          <p:cNvSpPr txBox="1"/>
          <p:nvPr/>
        </p:nvSpPr>
        <p:spPr>
          <a:xfrm>
            <a:off x="983691" y="1801495"/>
            <a:ext cx="4504055" cy="360680"/>
          </a:xfrm>
          <a:prstGeom prst="rect">
            <a:avLst/>
          </a:prstGeom>
        </p:spPr>
        <p:txBody>
          <a:bodyPr vert="horz" wrap="square" lIns="0" tIns="12065" rIns="0" bIns="0" rtlCol="0">
            <a:spAutoFit/>
          </a:bodyPr>
          <a:lstStyle/>
          <a:p>
            <a:pPr marL="12700">
              <a:lnSpc>
                <a:spcPct val="100000"/>
              </a:lnSpc>
              <a:spcBef>
                <a:spcPts val="95"/>
              </a:spcBef>
            </a:pPr>
            <a:r>
              <a:rPr sz="2200" spc="-15" dirty="0">
                <a:latin typeface="Arial"/>
                <a:cs typeface="Arial"/>
              </a:rPr>
              <a:t>Verkligheten </a:t>
            </a:r>
            <a:r>
              <a:rPr sz="2200" spc="-40" dirty="0">
                <a:latin typeface="Arial"/>
                <a:cs typeface="Arial"/>
              </a:rPr>
              <a:t>är </a:t>
            </a:r>
            <a:r>
              <a:rPr sz="2200" spc="5" dirty="0">
                <a:latin typeface="Arial"/>
                <a:cs typeface="Arial"/>
              </a:rPr>
              <a:t>historien fram </a:t>
            </a:r>
            <a:r>
              <a:rPr sz="2200" spc="55" dirty="0">
                <a:latin typeface="Arial"/>
                <a:cs typeface="Arial"/>
              </a:rPr>
              <a:t>till</a:t>
            </a:r>
            <a:r>
              <a:rPr sz="2200" spc="25" dirty="0">
                <a:latin typeface="Arial"/>
                <a:cs typeface="Arial"/>
              </a:rPr>
              <a:t> </a:t>
            </a:r>
            <a:r>
              <a:rPr sz="2200" spc="-35" dirty="0">
                <a:latin typeface="Arial"/>
                <a:cs typeface="Arial"/>
              </a:rPr>
              <a:t>nu.</a:t>
            </a:r>
            <a:endParaRPr sz="2200" dirty="0">
              <a:latin typeface="Arial"/>
              <a:cs typeface="Arial"/>
            </a:endParaRPr>
          </a:p>
        </p:txBody>
      </p:sp>
      <p:sp>
        <p:nvSpPr>
          <p:cNvPr id="4" name="object 4"/>
          <p:cNvSpPr txBox="1"/>
          <p:nvPr/>
        </p:nvSpPr>
        <p:spPr>
          <a:xfrm>
            <a:off x="983691" y="2606167"/>
            <a:ext cx="5865495" cy="1031240"/>
          </a:xfrm>
          <a:prstGeom prst="rect">
            <a:avLst/>
          </a:prstGeom>
        </p:spPr>
        <p:txBody>
          <a:bodyPr vert="horz" wrap="square" lIns="0" tIns="12065" rIns="0" bIns="0" rtlCol="0">
            <a:spAutoFit/>
          </a:bodyPr>
          <a:lstStyle/>
          <a:p>
            <a:pPr marR="5080">
              <a:lnSpc>
                <a:spcPct val="100000"/>
              </a:lnSpc>
            </a:pPr>
            <a:r>
              <a:rPr sz="2200" spc="-5" dirty="0">
                <a:latin typeface="Arial"/>
                <a:cs typeface="Arial"/>
              </a:rPr>
              <a:t>Det </a:t>
            </a:r>
            <a:r>
              <a:rPr sz="2200" spc="-40" dirty="0">
                <a:latin typeface="Arial"/>
                <a:cs typeface="Arial"/>
              </a:rPr>
              <a:t>är </a:t>
            </a:r>
            <a:r>
              <a:rPr sz="2200" spc="-20" dirty="0">
                <a:latin typeface="Arial"/>
                <a:cs typeface="Arial"/>
              </a:rPr>
              <a:t>sammanhanget </a:t>
            </a:r>
            <a:r>
              <a:rPr sz="2200" spc="-5" dirty="0">
                <a:latin typeface="Arial"/>
                <a:cs typeface="Arial"/>
              </a:rPr>
              <a:t>och </a:t>
            </a:r>
            <a:r>
              <a:rPr sz="2200" dirty="0">
                <a:latin typeface="Arial"/>
                <a:cs typeface="Arial"/>
              </a:rPr>
              <a:t>bakgrunden </a:t>
            </a:r>
            <a:r>
              <a:rPr sz="2200" spc="55" dirty="0">
                <a:latin typeface="Arial"/>
                <a:cs typeface="Arial"/>
              </a:rPr>
              <a:t>till </a:t>
            </a:r>
            <a:r>
              <a:rPr sz="2200" dirty="0">
                <a:latin typeface="Arial"/>
                <a:cs typeface="Arial"/>
              </a:rPr>
              <a:t>den</a:t>
            </a:r>
            <a:r>
              <a:rPr lang="sv-SE" sz="2200" dirty="0">
                <a:latin typeface="Arial"/>
                <a:cs typeface="Arial"/>
              </a:rPr>
              <a:t> </a:t>
            </a:r>
            <a:r>
              <a:rPr sz="2200" spc="-15" dirty="0">
                <a:latin typeface="Arial"/>
                <a:cs typeface="Arial"/>
              </a:rPr>
              <a:t>person </a:t>
            </a:r>
            <a:r>
              <a:rPr sz="2200" spc="-20" dirty="0">
                <a:latin typeface="Arial"/>
                <a:cs typeface="Arial"/>
              </a:rPr>
              <a:t>som </a:t>
            </a:r>
            <a:r>
              <a:rPr sz="2200" spc="5" dirty="0">
                <a:latin typeface="Arial"/>
                <a:cs typeface="Arial"/>
              </a:rPr>
              <a:t>sitter </a:t>
            </a:r>
            <a:r>
              <a:rPr sz="2200" spc="25" dirty="0">
                <a:latin typeface="Arial"/>
                <a:cs typeface="Arial"/>
              </a:rPr>
              <a:t>framför </a:t>
            </a:r>
            <a:r>
              <a:rPr sz="2200" spc="55" dirty="0">
                <a:latin typeface="Arial"/>
                <a:cs typeface="Arial"/>
              </a:rPr>
              <a:t>dig </a:t>
            </a:r>
            <a:r>
              <a:rPr sz="2200" spc="-5" dirty="0">
                <a:latin typeface="Arial"/>
                <a:cs typeface="Arial"/>
              </a:rPr>
              <a:t>och </a:t>
            </a:r>
            <a:r>
              <a:rPr sz="2200" spc="-40" dirty="0">
                <a:latin typeface="Arial"/>
                <a:cs typeface="Arial"/>
              </a:rPr>
              <a:t>dennes </a:t>
            </a:r>
            <a:r>
              <a:rPr sz="2200" spc="-10" dirty="0">
                <a:latin typeface="Arial"/>
                <a:cs typeface="Arial"/>
              </a:rPr>
              <a:t>mål  </a:t>
            </a:r>
            <a:r>
              <a:rPr sz="2200" spc="50" dirty="0">
                <a:latin typeface="Arial"/>
                <a:cs typeface="Arial"/>
              </a:rPr>
              <a:t>för</a:t>
            </a:r>
            <a:r>
              <a:rPr sz="2200" spc="-70" dirty="0">
                <a:latin typeface="Arial"/>
                <a:cs typeface="Arial"/>
              </a:rPr>
              <a:t> </a:t>
            </a:r>
            <a:r>
              <a:rPr sz="2200" spc="-30" dirty="0">
                <a:latin typeface="Arial"/>
                <a:cs typeface="Arial"/>
              </a:rPr>
              <a:t>coachingen.</a:t>
            </a:r>
            <a:endParaRPr sz="2200" dirty="0">
              <a:latin typeface="Arial"/>
              <a:cs typeface="Arial"/>
            </a:endParaRPr>
          </a:p>
        </p:txBody>
      </p:sp>
      <p:sp>
        <p:nvSpPr>
          <p:cNvPr id="5" name="object 5"/>
          <p:cNvSpPr txBox="1"/>
          <p:nvPr/>
        </p:nvSpPr>
        <p:spPr>
          <a:xfrm>
            <a:off x="983691" y="4081348"/>
            <a:ext cx="5954395" cy="1031875"/>
          </a:xfrm>
          <a:prstGeom prst="rect">
            <a:avLst/>
          </a:prstGeom>
        </p:spPr>
        <p:txBody>
          <a:bodyPr vert="horz" wrap="square" lIns="0" tIns="12065" rIns="0" bIns="0" rtlCol="0">
            <a:spAutoFit/>
          </a:bodyPr>
          <a:lstStyle/>
          <a:p>
            <a:pPr marR="5080">
              <a:lnSpc>
                <a:spcPct val="100000"/>
              </a:lnSpc>
            </a:pPr>
            <a:r>
              <a:rPr sz="2200" dirty="0">
                <a:latin typeface="Arial"/>
                <a:cs typeface="Arial"/>
              </a:rPr>
              <a:t>Det </a:t>
            </a:r>
            <a:r>
              <a:rPr sz="2200" spc="-45" dirty="0">
                <a:latin typeface="Arial"/>
                <a:cs typeface="Arial"/>
              </a:rPr>
              <a:t>är </a:t>
            </a:r>
            <a:r>
              <a:rPr sz="2200" spc="50" dirty="0">
                <a:latin typeface="Arial"/>
                <a:cs typeface="Arial"/>
              </a:rPr>
              <a:t>viktigt att </a:t>
            </a:r>
            <a:r>
              <a:rPr sz="2200" spc="15" dirty="0">
                <a:latin typeface="Arial"/>
                <a:cs typeface="Arial"/>
              </a:rPr>
              <a:t>upprätthålla </a:t>
            </a:r>
            <a:r>
              <a:rPr sz="2200" spc="-30" dirty="0">
                <a:latin typeface="Arial"/>
                <a:cs typeface="Arial"/>
              </a:rPr>
              <a:t>en </a:t>
            </a:r>
            <a:r>
              <a:rPr sz="2200" spc="-50" dirty="0">
                <a:latin typeface="Arial"/>
                <a:cs typeface="Arial"/>
              </a:rPr>
              <a:t>balans </a:t>
            </a:r>
            <a:r>
              <a:rPr sz="2200" spc="-10" dirty="0">
                <a:latin typeface="Arial"/>
                <a:cs typeface="Arial"/>
              </a:rPr>
              <a:t>mellan  </a:t>
            </a:r>
            <a:r>
              <a:rPr sz="2200" spc="50" dirty="0">
                <a:latin typeface="Arial"/>
                <a:cs typeface="Arial"/>
              </a:rPr>
              <a:t>att </a:t>
            </a:r>
            <a:r>
              <a:rPr sz="2200" spc="5" dirty="0">
                <a:latin typeface="Arial"/>
                <a:cs typeface="Arial"/>
              </a:rPr>
              <a:t>berätta </a:t>
            </a:r>
            <a:r>
              <a:rPr sz="2200" spc="25" dirty="0">
                <a:latin typeface="Arial"/>
                <a:cs typeface="Arial"/>
              </a:rPr>
              <a:t>tillräckligt </a:t>
            </a:r>
            <a:r>
              <a:rPr sz="2200" spc="-80" dirty="0">
                <a:latin typeface="Arial"/>
                <a:cs typeface="Arial"/>
              </a:rPr>
              <a:t>av </a:t>
            </a:r>
            <a:r>
              <a:rPr sz="2200" spc="5" dirty="0">
                <a:latin typeface="Arial"/>
                <a:cs typeface="Arial"/>
              </a:rPr>
              <a:t>historien </a:t>
            </a:r>
            <a:r>
              <a:rPr sz="2200" spc="50" dirty="0">
                <a:latin typeface="Arial"/>
                <a:cs typeface="Arial"/>
              </a:rPr>
              <a:t>för att</a:t>
            </a:r>
            <a:r>
              <a:rPr sz="2200" spc="-45" dirty="0">
                <a:latin typeface="Arial"/>
                <a:cs typeface="Arial"/>
              </a:rPr>
              <a:t> </a:t>
            </a:r>
            <a:r>
              <a:rPr sz="2200" spc="-15" dirty="0">
                <a:latin typeface="Arial"/>
                <a:cs typeface="Arial"/>
              </a:rPr>
              <a:t>hjälpa  </a:t>
            </a:r>
            <a:r>
              <a:rPr sz="2200" spc="55" dirty="0">
                <a:latin typeface="Arial"/>
                <a:cs typeface="Arial"/>
              </a:rPr>
              <a:t>dig </a:t>
            </a:r>
            <a:r>
              <a:rPr sz="2200" spc="50" dirty="0">
                <a:latin typeface="Arial"/>
                <a:cs typeface="Arial"/>
              </a:rPr>
              <a:t>att </a:t>
            </a:r>
            <a:r>
              <a:rPr sz="2200" spc="-20" dirty="0">
                <a:latin typeface="Arial"/>
                <a:cs typeface="Arial"/>
              </a:rPr>
              <a:t>gå </a:t>
            </a:r>
            <a:r>
              <a:rPr sz="2200" spc="5" dirty="0">
                <a:latin typeface="Arial"/>
                <a:cs typeface="Arial"/>
              </a:rPr>
              <a:t>framåt </a:t>
            </a:r>
            <a:r>
              <a:rPr sz="2200" spc="10" dirty="0">
                <a:latin typeface="Arial"/>
                <a:cs typeface="Arial"/>
              </a:rPr>
              <a:t>utan </a:t>
            </a:r>
            <a:r>
              <a:rPr sz="2200" spc="50" dirty="0">
                <a:latin typeface="Arial"/>
                <a:cs typeface="Arial"/>
              </a:rPr>
              <a:t>att </a:t>
            </a:r>
            <a:r>
              <a:rPr sz="2200" spc="-30" dirty="0">
                <a:latin typeface="Arial"/>
                <a:cs typeface="Arial"/>
              </a:rPr>
              <a:t>fastna </a:t>
            </a:r>
            <a:r>
              <a:rPr sz="2200" spc="35" dirty="0">
                <a:latin typeface="Arial"/>
                <a:cs typeface="Arial"/>
              </a:rPr>
              <a:t>i</a:t>
            </a:r>
            <a:r>
              <a:rPr sz="2200" spc="-114" dirty="0">
                <a:latin typeface="Arial"/>
                <a:cs typeface="Arial"/>
              </a:rPr>
              <a:t> </a:t>
            </a:r>
            <a:r>
              <a:rPr sz="2200" spc="10" dirty="0">
                <a:latin typeface="Arial"/>
                <a:cs typeface="Arial"/>
              </a:rPr>
              <a:t>problemet.</a:t>
            </a:r>
            <a:endParaRPr sz="2200" dirty="0">
              <a:latin typeface="Arial"/>
              <a:cs typeface="Arial"/>
            </a:endParaRPr>
          </a:p>
        </p:txBody>
      </p:sp>
      <p:sp>
        <p:nvSpPr>
          <p:cNvPr id="6" name="object 6"/>
          <p:cNvSpPr/>
          <p:nvPr/>
        </p:nvSpPr>
        <p:spPr>
          <a:xfrm>
            <a:off x="10251947" y="1392923"/>
            <a:ext cx="991361" cy="42139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0024871" y="897636"/>
            <a:ext cx="990600" cy="841375"/>
          </a:xfrm>
          <a:custGeom>
            <a:avLst/>
            <a:gdLst/>
            <a:ahLst/>
            <a:cxnLst/>
            <a:rect l="l" t="t" r="r" b="b"/>
            <a:pathLst>
              <a:path w="990600" h="841375">
                <a:moveTo>
                  <a:pt x="990600" y="321310"/>
                </a:moveTo>
                <a:lnTo>
                  <a:pt x="0" y="321310"/>
                </a:lnTo>
                <a:lnTo>
                  <a:pt x="306070" y="519938"/>
                </a:lnTo>
                <a:lnTo>
                  <a:pt x="189229" y="841248"/>
                </a:lnTo>
                <a:lnTo>
                  <a:pt x="495300" y="642619"/>
                </a:lnTo>
                <a:lnTo>
                  <a:pt x="729141" y="642619"/>
                </a:lnTo>
                <a:lnTo>
                  <a:pt x="684529" y="519938"/>
                </a:lnTo>
                <a:lnTo>
                  <a:pt x="990600" y="321310"/>
                </a:lnTo>
                <a:close/>
              </a:path>
              <a:path w="990600" h="841375">
                <a:moveTo>
                  <a:pt x="729141" y="642619"/>
                </a:moveTo>
                <a:lnTo>
                  <a:pt x="495300" y="642619"/>
                </a:lnTo>
                <a:lnTo>
                  <a:pt x="801370" y="841248"/>
                </a:lnTo>
                <a:lnTo>
                  <a:pt x="729141" y="642619"/>
                </a:lnTo>
                <a:close/>
              </a:path>
              <a:path w="990600" h="841375">
                <a:moveTo>
                  <a:pt x="495300" y="0"/>
                </a:moveTo>
                <a:lnTo>
                  <a:pt x="378332" y="321310"/>
                </a:lnTo>
                <a:lnTo>
                  <a:pt x="612267" y="321310"/>
                </a:lnTo>
                <a:lnTo>
                  <a:pt x="495300" y="0"/>
                </a:lnTo>
                <a:close/>
              </a:path>
            </a:pathLst>
          </a:custGeom>
          <a:solidFill>
            <a:srgbClr val="6697C2"/>
          </a:solidFill>
        </p:spPr>
        <p:txBody>
          <a:bodyPr wrap="square" lIns="0" tIns="0" rIns="0" bIns="0" rtlCol="0"/>
          <a:lstStyle/>
          <a:p>
            <a:endParaRPr/>
          </a:p>
        </p:txBody>
      </p:sp>
      <p:sp>
        <p:nvSpPr>
          <p:cNvPr id="8" name="object 8"/>
          <p:cNvSpPr txBox="1"/>
          <p:nvPr/>
        </p:nvSpPr>
        <p:spPr>
          <a:xfrm>
            <a:off x="10392536" y="1144905"/>
            <a:ext cx="257810" cy="452120"/>
          </a:xfrm>
          <a:prstGeom prst="rect">
            <a:avLst/>
          </a:prstGeom>
        </p:spPr>
        <p:txBody>
          <a:bodyPr vert="horz" wrap="square" lIns="0" tIns="12065" rIns="0" bIns="0" rtlCol="0">
            <a:spAutoFit/>
          </a:bodyPr>
          <a:lstStyle/>
          <a:p>
            <a:pPr marL="12700">
              <a:lnSpc>
                <a:spcPct val="100000"/>
              </a:lnSpc>
              <a:spcBef>
                <a:spcPts val="95"/>
              </a:spcBef>
            </a:pPr>
            <a:r>
              <a:rPr sz="2800" b="1" spc="-200" dirty="0">
                <a:solidFill>
                  <a:srgbClr val="FFFFFF"/>
                </a:solidFill>
                <a:latin typeface="Arial"/>
                <a:cs typeface="Arial"/>
              </a:rPr>
              <a:t>R</a:t>
            </a:r>
            <a:endParaRPr sz="2800">
              <a:latin typeface="Arial"/>
              <a:cs typeface="Arial"/>
            </a:endParaRPr>
          </a:p>
        </p:txBody>
      </p:sp>
      <p:sp>
        <p:nvSpPr>
          <p:cNvPr id="9" name="object 9"/>
          <p:cNvSpPr txBox="1"/>
          <p:nvPr/>
        </p:nvSpPr>
        <p:spPr>
          <a:xfrm>
            <a:off x="8346185" y="4916508"/>
            <a:ext cx="2992120" cy="1391285"/>
          </a:xfrm>
          <a:prstGeom prst="rect">
            <a:avLst/>
          </a:prstGeom>
        </p:spPr>
        <p:txBody>
          <a:bodyPr vert="horz" wrap="square" lIns="0" tIns="80010" rIns="0" bIns="0" rtlCol="0">
            <a:spAutoFit/>
          </a:bodyPr>
          <a:lstStyle/>
          <a:p>
            <a:pPr marL="641985">
              <a:lnSpc>
                <a:spcPct val="100000"/>
              </a:lnSpc>
              <a:spcBef>
                <a:spcPts val="630"/>
              </a:spcBef>
            </a:pPr>
            <a:r>
              <a:rPr sz="2400" b="1" spc="-5" dirty="0">
                <a:solidFill>
                  <a:srgbClr val="C00000"/>
                </a:solidFill>
                <a:latin typeface="Arial"/>
                <a:cs typeface="Arial"/>
              </a:rPr>
              <a:t>R:</a:t>
            </a:r>
            <a:r>
              <a:rPr sz="2400" b="1" spc="-70" dirty="0">
                <a:solidFill>
                  <a:srgbClr val="C00000"/>
                </a:solidFill>
                <a:latin typeface="Arial"/>
                <a:cs typeface="Arial"/>
              </a:rPr>
              <a:t> </a:t>
            </a:r>
            <a:r>
              <a:rPr sz="2400" b="1" spc="-5" dirty="0">
                <a:solidFill>
                  <a:srgbClr val="C00000"/>
                </a:solidFill>
                <a:latin typeface="Arial"/>
                <a:cs typeface="Arial"/>
              </a:rPr>
              <a:t>REALITY</a:t>
            </a:r>
            <a:endParaRPr sz="2400">
              <a:latin typeface="Arial"/>
              <a:cs typeface="Arial"/>
            </a:endParaRPr>
          </a:p>
          <a:p>
            <a:pPr marL="12700" marR="5080" algn="ctr">
              <a:lnSpc>
                <a:spcPct val="100000"/>
              </a:lnSpc>
              <a:spcBef>
                <a:spcPts val="310"/>
              </a:spcBef>
            </a:pPr>
            <a:r>
              <a:rPr sz="1400" spc="-5" dirty="0">
                <a:solidFill>
                  <a:srgbClr val="C00000"/>
                </a:solidFill>
                <a:latin typeface="Arial"/>
                <a:cs typeface="Arial"/>
              </a:rPr>
              <a:t>Explore </a:t>
            </a:r>
            <a:r>
              <a:rPr sz="1400" dirty="0">
                <a:solidFill>
                  <a:srgbClr val="C00000"/>
                </a:solidFill>
                <a:latin typeface="Arial"/>
                <a:cs typeface="Arial"/>
              </a:rPr>
              <a:t>the </a:t>
            </a:r>
            <a:r>
              <a:rPr sz="1400" spc="-20" dirty="0">
                <a:solidFill>
                  <a:srgbClr val="C00000"/>
                </a:solidFill>
                <a:latin typeface="Arial"/>
                <a:cs typeface="Arial"/>
              </a:rPr>
              <a:t>story, </a:t>
            </a:r>
            <a:r>
              <a:rPr sz="1400" spc="-5" dirty="0">
                <a:solidFill>
                  <a:srgbClr val="C00000"/>
                </a:solidFill>
                <a:latin typeface="Arial"/>
                <a:cs typeface="Arial"/>
              </a:rPr>
              <a:t>what </a:t>
            </a:r>
            <a:r>
              <a:rPr sz="1400" dirty="0">
                <a:solidFill>
                  <a:srgbClr val="C00000"/>
                </a:solidFill>
                <a:latin typeface="Arial"/>
                <a:cs typeface="Arial"/>
              </a:rPr>
              <a:t>has</a:t>
            </a:r>
            <a:r>
              <a:rPr sz="1400" spc="-80" dirty="0">
                <a:solidFill>
                  <a:srgbClr val="C00000"/>
                </a:solidFill>
                <a:latin typeface="Arial"/>
                <a:cs typeface="Arial"/>
              </a:rPr>
              <a:t> </a:t>
            </a:r>
            <a:r>
              <a:rPr sz="1400" dirty="0">
                <a:solidFill>
                  <a:srgbClr val="C00000"/>
                </a:solidFill>
                <a:latin typeface="Arial"/>
                <a:cs typeface="Arial"/>
              </a:rPr>
              <a:t>happened  so </a:t>
            </a:r>
            <a:r>
              <a:rPr sz="1400" spc="-20" dirty="0">
                <a:solidFill>
                  <a:srgbClr val="C00000"/>
                </a:solidFill>
                <a:latin typeface="Arial"/>
                <a:cs typeface="Arial"/>
              </a:rPr>
              <a:t>far, </a:t>
            </a:r>
            <a:r>
              <a:rPr sz="1400" dirty="0">
                <a:solidFill>
                  <a:srgbClr val="C00000"/>
                </a:solidFill>
                <a:latin typeface="Arial"/>
                <a:cs typeface="Arial"/>
              </a:rPr>
              <a:t>check and raise </a:t>
            </a:r>
            <a:r>
              <a:rPr sz="1400" spc="-5" dirty="0">
                <a:solidFill>
                  <a:srgbClr val="C00000"/>
                </a:solidFill>
                <a:latin typeface="Arial"/>
                <a:cs typeface="Arial"/>
              </a:rPr>
              <a:t>awareness </a:t>
            </a:r>
            <a:r>
              <a:rPr sz="1400" dirty="0">
                <a:solidFill>
                  <a:srgbClr val="C00000"/>
                </a:solidFill>
                <a:latin typeface="Arial"/>
                <a:cs typeface="Arial"/>
              </a:rPr>
              <a:t>of  the </a:t>
            </a:r>
            <a:r>
              <a:rPr sz="1400" spc="-5" dirty="0">
                <a:solidFill>
                  <a:srgbClr val="C00000"/>
                </a:solidFill>
                <a:latin typeface="Arial"/>
                <a:cs typeface="Arial"/>
              </a:rPr>
              <a:t>situation </a:t>
            </a:r>
            <a:r>
              <a:rPr sz="1400" dirty="0">
                <a:solidFill>
                  <a:srgbClr val="C00000"/>
                </a:solidFill>
                <a:latin typeface="Arial"/>
                <a:cs typeface="Arial"/>
              </a:rPr>
              <a:t>right</a:t>
            </a:r>
            <a:r>
              <a:rPr sz="1400" spc="-114" dirty="0">
                <a:solidFill>
                  <a:srgbClr val="C00000"/>
                </a:solidFill>
                <a:latin typeface="Arial"/>
                <a:cs typeface="Arial"/>
              </a:rPr>
              <a:t> </a:t>
            </a:r>
            <a:r>
              <a:rPr sz="1400" dirty="0">
                <a:solidFill>
                  <a:srgbClr val="C00000"/>
                </a:solidFill>
                <a:latin typeface="Arial"/>
                <a:cs typeface="Arial"/>
              </a:rPr>
              <a:t>now</a:t>
            </a:r>
            <a:endParaRPr sz="1400">
              <a:latin typeface="Arial"/>
              <a:cs typeface="Arial"/>
            </a:endParaRPr>
          </a:p>
          <a:p>
            <a:pPr marL="1270" algn="ctr">
              <a:lnSpc>
                <a:spcPct val="100000"/>
              </a:lnSpc>
              <a:spcBef>
                <a:spcPts val="295"/>
              </a:spcBef>
            </a:pPr>
            <a:r>
              <a:rPr sz="1400" i="1" spc="0" dirty="0">
                <a:solidFill>
                  <a:srgbClr val="C00000"/>
                </a:solidFill>
                <a:latin typeface="Arial"/>
                <a:cs typeface="Arial"/>
              </a:rPr>
              <a:t>What </a:t>
            </a:r>
            <a:r>
              <a:rPr sz="1400" i="1" dirty="0">
                <a:solidFill>
                  <a:srgbClr val="C00000"/>
                </a:solidFill>
                <a:latin typeface="Arial"/>
                <a:cs typeface="Arial"/>
              </a:rPr>
              <a:t>is the reality of the</a:t>
            </a:r>
            <a:r>
              <a:rPr sz="1400" i="1" spc="-190" dirty="0">
                <a:solidFill>
                  <a:srgbClr val="C00000"/>
                </a:solidFill>
                <a:latin typeface="Arial"/>
                <a:cs typeface="Arial"/>
              </a:rPr>
              <a:t> </a:t>
            </a:r>
            <a:r>
              <a:rPr sz="1400" i="1" dirty="0">
                <a:solidFill>
                  <a:srgbClr val="C00000"/>
                </a:solidFill>
                <a:latin typeface="Arial"/>
                <a:cs typeface="Arial"/>
              </a:rPr>
              <a:t>situation?</a:t>
            </a:r>
            <a:endParaRPr sz="1400">
              <a:latin typeface="Arial"/>
              <a:cs typeface="Arial"/>
            </a:endParaRPr>
          </a:p>
        </p:txBody>
      </p:sp>
      <p:sp>
        <p:nvSpPr>
          <p:cNvPr id="10" name="object 10"/>
          <p:cNvSpPr/>
          <p:nvPr/>
        </p:nvSpPr>
        <p:spPr>
          <a:xfrm>
            <a:off x="8385047" y="2141220"/>
            <a:ext cx="2732531" cy="2732531"/>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9169527" y="2509773"/>
            <a:ext cx="203962" cy="225678"/>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9168130" y="4688585"/>
            <a:ext cx="211635" cy="225551"/>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10241660" y="3505327"/>
            <a:ext cx="24574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Arial"/>
                <a:cs typeface="Arial"/>
              </a:rPr>
              <a:t>R</a:t>
            </a:r>
            <a:endParaRPr sz="2400">
              <a:latin typeface="Arial"/>
              <a:cs typeface="Arial"/>
            </a:endParaRPr>
          </a:p>
        </p:txBody>
      </p:sp>
    </p:spTree>
    <p:extLst>
      <p:ext uri="{BB962C8B-B14F-4D97-AF65-F5344CB8AC3E}">
        <p14:creationId xmlns:p14="http://schemas.microsoft.com/office/powerpoint/2010/main" val="8850831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9546" y="626109"/>
            <a:ext cx="6964537" cy="627736"/>
          </a:xfrm>
          <a:prstGeom prst="rect">
            <a:avLst/>
          </a:prstGeom>
        </p:spPr>
        <p:txBody>
          <a:bodyPr vert="horz" wrap="square" lIns="0" tIns="12065" rIns="0" bIns="0" rtlCol="0">
            <a:spAutoFit/>
          </a:bodyPr>
          <a:lstStyle/>
          <a:p>
            <a:pPr marL="12700">
              <a:lnSpc>
                <a:spcPct val="100000"/>
              </a:lnSpc>
              <a:spcBef>
                <a:spcPts val="95"/>
              </a:spcBef>
            </a:pPr>
            <a:r>
              <a:rPr sz="4000" spc="25" dirty="0"/>
              <a:t>Alternativ/möjligheter</a:t>
            </a:r>
            <a:r>
              <a:rPr sz="4000" spc="75" dirty="0"/>
              <a:t> </a:t>
            </a:r>
            <a:r>
              <a:rPr sz="4000" spc="-5" dirty="0"/>
              <a:t>(options)</a:t>
            </a:r>
            <a:endParaRPr sz="4000" dirty="0"/>
          </a:p>
        </p:txBody>
      </p:sp>
      <p:sp>
        <p:nvSpPr>
          <p:cNvPr id="3" name="object 3"/>
          <p:cNvSpPr txBox="1"/>
          <p:nvPr/>
        </p:nvSpPr>
        <p:spPr>
          <a:xfrm>
            <a:off x="830986" y="1801495"/>
            <a:ext cx="6205855" cy="4682692"/>
          </a:xfrm>
          <a:prstGeom prst="rect">
            <a:avLst/>
          </a:prstGeom>
        </p:spPr>
        <p:txBody>
          <a:bodyPr vert="horz" wrap="square" lIns="0" tIns="12065" rIns="0" bIns="0" rtlCol="0">
            <a:spAutoFit/>
          </a:bodyPr>
          <a:lstStyle/>
          <a:p>
            <a:pPr marL="222885" marR="5080" indent="-210185">
              <a:lnSpc>
                <a:spcPct val="100000"/>
              </a:lnSpc>
              <a:spcBef>
                <a:spcPts val="95"/>
              </a:spcBef>
              <a:buSzPct val="109090"/>
              <a:buChar char="•"/>
              <a:tabLst>
                <a:tab pos="223520" algn="l"/>
              </a:tabLst>
            </a:pPr>
            <a:r>
              <a:rPr sz="2200" spc="-5" dirty="0">
                <a:latin typeface="Arial"/>
                <a:cs typeface="Arial"/>
              </a:rPr>
              <a:t>Valmöjligheter </a:t>
            </a:r>
            <a:r>
              <a:rPr sz="2200" spc="-40" dirty="0">
                <a:latin typeface="Arial"/>
                <a:cs typeface="Arial"/>
              </a:rPr>
              <a:t>är </a:t>
            </a:r>
            <a:r>
              <a:rPr sz="2200" spc="-5" dirty="0">
                <a:latin typeface="Arial"/>
                <a:cs typeface="Arial"/>
              </a:rPr>
              <a:t>de </a:t>
            </a:r>
            <a:r>
              <a:rPr sz="2200" spc="0" dirty="0">
                <a:latin typeface="Arial"/>
                <a:cs typeface="Arial"/>
              </a:rPr>
              <a:t>alternativ </a:t>
            </a:r>
            <a:r>
              <a:rPr sz="2200" spc="-20" dirty="0">
                <a:latin typeface="Arial"/>
                <a:cs typeface="Arial"/>
              </a:rPr>
              <a:t>personen </a:t>
            </a:r>
            <a:r>
              <a:rPr sz="2200" spc="-75" dirty="0">
                <a:latin typeface="Arial"/>
                <a:cs typeface="Arial"/>
              </a:rPr>
              <a:t>ser </a:t>
            </a:r>
            <a:r>
              <a:rPr sz="2200" spc="-20" dirty="0">
                <a:latin typeface="Arial"/>
                <a:cs typeface="Arial"/>
              </a:rPr>
              <a:t>som  </a:t>
            </a:r>
            <a:r>
              <a:rPr sz="2200" spc="25" dirty="0">
                <a:latin typeface="Arial"/>
                <a:cs typeface="Arial"/>
              </a:rPr>
              <a:t>möjliga </a:t>
            </a:r>
            <a:r>
              <a:rPr sz="2200" spc="-40" dirty="0">
                <a:latin typeface="Arial"/>
                <a:cs typeface="Arial"/>
              </a:rPr>
              <a:t>vägar </a:t>
            </a:r>
            <a:r>
              <a:rPr sz="2200" spc="50" dirty="0">
                <a:latin typeface="Arial"/>
                <a:cs typeface="Arial"/>
              </a:rPr>
              <a:t>för att </a:t>
            </a:r>
            <a:r>
              <a:rPr sz="2200" spc="5" dirty="0">
                <a:latin typeface="Arial"/>
                <a:cs typeface="Arial"/>
              </a:rPr>
              <a:t>uppnå</a:t>
            </a:r>
            <a:r>
              <a:rPr sz="2200" spc="-135" dirty="0">
                <a:latin typeface="Arial"/>
                <a:cs typeface="Arial"/>
              </a:rPr>
              <a:t> </a:t>
            </a:r>
            <a:r>
              <a:rPr sz="2200" spc="-20" dirty="0" err="1">
                <a:latin typeface="Arial"/>
                <a:cs typeface="Arial"/>
              </a:rPr>
              <a:t>målet</a:t>
            </a:r>
            <a:r>
              <a:rPr sz="2200" spc="-20" dirty="0">
                <a:latin typeface="Arial"/>
                <a:cs typeface="Arial"/>
              </a:rPr>
              <a:t>.</a:t>
            </a:r>
            <a:endParaRPr lang="sv-SE" sz="2200" spc="-20" dirty="0">
              <a:latin typeface="Arial"/>
              <a:cs typeface="Arial"/>
            </a:endParaRPr>
          </a:p>
          <a:p>
            <a:pPr marL="12700" marR="5080">
              <a:lnSpc>
                <a:spcPct val="100000"/>
              </a:lnSpc>
              <a:spcBef>
                <a:spcPts val="95"/>
              </a:spcBef>
              <a:buSzPct val="109090"/>
              <a:tabLst>
                <a:tab pos="223520" algn="l"/>
              </a:tabLst>
            </a:pPr>
            <a:endParaRPr sz="2200" dirty="0">
              <a:latin typeface="Arial"/>
              <a:cs typeface="Arial"/>
            </a:endParaRPr>
          </a:p>
          <a:p>
            <a:pPr marL="222885" marR="199390" indent="-210185">
              <a:lnSpc>
                <a:spcPct val="100000"/>
              </a:lnSpc>
              <a:spcBef>
                <a:spcPts val="525"/>
              </a:spcBef>
              <a:buSzPct val="109090"/>
              <a:buChar char="•"/>
              <a:tabLst>
                <a:tab pos="223520" algn="l"/>
              </a:tabLst>
            </a:pPr>
            <a:r>
              <a:rPr sz="2200" spc="-5" dirty="0">
                <a:latin typeface="Arial"/>
                <a:cs typeface="Arial"/>
              </a:rPr>
              <a:t>Det </a:t>
            </a:r>
            <a:r>
              <a:rPr sz="2200" spc="-40" dirty="0">
                <a:latin typeface="Arial"/>
                <a:cs typeface="Arial"/>
              </a:rPr>
              <a:t>är </a:t>
            </a:r>
            <a:r>
              <a:rPr sz="2200" spc="50" dirty="0">
                <a:latin typeface="Arial"/>
                <a:cs typeface="Arial"/>
              </a:rPr>
              <a:t>viktigt att </a:t>
            </a:r>
            <a:r>
              <a:rPr sz="2200" dirty="0">
                <a:latin typeface="Arial"/>
                <a:cs typeface="Arial"/>
              </a:rPr>
              <a:t>den </a:t>
            </a:r>
            <a:r>
              <a:rPr sz="2200" spc="-45" dirty="0">
                <a:latin typeface="Arial"/>
                <a:cs typeface="Arial"/>
              </a:rPr>
              <a:t>coachade </a:t>
            </a:r>
            <a:r>
              <a:rPr sz="2200" spc="5" dirty="0">
                <a:latin typeface="Arial"/>
                <a:cs typeface="Arial"/>
              </a:rPr>
              <a:t>uppmuntras </a:t>
            </a:r>
            <a:r>
              <a:rPr sz="2200" spc="50" dirty="0">
                <a:latin typeface="Arial"/>
                <a:cs typeface="Arial"/>
              </a:rPr>
              <a:t>att  </a:t>
            </a:r>
            <a:r>
              <a:rPr sz="2200" dirty="0">
                <a:latin typeface="Arial"/>
                <a:cs typeface="Arial"/>
              </a:rPr>
              <a:t>komma </a:t>
            </a:r>
            <a:r>
              <a:rPr sz="2200" spc="10" dirty="0">
                <a:latin typeface="Arial"/>
                <a:cs typeface="Arial"/>
              </a:rPr>
              <a:t>med </a:t>
            </a:r>
            <a:r>
              <a:rPr sz="2200" spc="-140" dirty="0">
                <a:latin typeface="Arial"/>
                <a:cs typeface="Arial"/>
              </a:rPr>
              <a:t>så </a:t>
            </a:r>
            <a:r>
              <a:rPr sz="2200" spc="-15" dirty="0">
                <a:latin typeface="Arial"/>
                <a:cs typeface="Arial"/>
              </a:rPr>
              <a:t>många </a:t>
            </a:r>
            <a:r>
              <a:rPr sz="2200" dirty="0">
                <a:latin typeface="Arial"/>
                <a:cs typeface="Arial"/>
              </a:rPr>
              <a:t>alternativ </a:t>
            </a:r>
            <a:r>
              <a:rPr sz="2200" spc="-20" dirty="0">
                <a:latin typeface="Arial"/>
                <a:cs typeface="Arial"/>
              </a:rPr>
              <a:t>som </a:t>
            </a:r>
            <a:r>
              <a:rPr sz="2200" spc="55" dirty="0">
                <a:latin typeface="Arial"/>
                <a:cs typeface="Arial"/>
              </a:rPr>
              <a:t>möjligt  </a:t>
            </a:r>
            <a:r>
              <a:rPr sz="2200" spc="50" dirty="0">
                <a:latin typeface="Arial"/>
                <a:cs typeface="Arial"/>
              </a:rPr>
              <a:t>för att </a:t>
            </a:r>
            <a:r>
              <a:rPr sz="2200" spc="-20" dirty="0">
                <a:latin typeface="Arial"/>
                <a:cs typeface="Arial"/>
              </a:rPr>
              <a:t>öka </a:t>
            </a:r>
            <a:r>
              <a:rPr sz="2200" dirty="0">
                <a:latin typeface="Arial"/>
                <a:cs typeface="Arial"/>
              </a:rPr>
              <a:t>engagemanget </a:t>
            </a:r>
            <a:r>
              <a:rPr sz="2200" spc="-5" dirty="0">
                <a:latin typeface="Arial"/>
                <a:cs typeface="Arial"/>
              </a:rPr>
              <a:t>och </a:t>
            </a:r>
            <a:r>
              <a:rPr sz="2200" spc="-20" dirty="0">
                <a:latin typeface="Arial"/>
                <a:cs typeface="Arial"/>
              </a:rPr>
              <a:t>intresset </a:t>
            </a:r>
            <a:r>
              <a:rPr sz="2200" spc="50" dirty="0">
                <a:latin typeface="Arial"/>
                <a:cs typeface="Arial"/>
              </a:rPr>
              <a:t>för  </a:t>
            </a:r>
            <a:r>
              <a:rPr sz="2200" spc="-15" dirty="0" err="1">
                <a:latin typeface="Arial"/>
                <a:cs typeface="Arial"/>
              </a:rPr>
              <a:t>lösningen</a:t>
            </a:r>
            <a:r>
              <a:rPr sz="2200" spc="-15" dirty="0">
                <a:latin typeface="Arial"/>
                <a:cs typeface="Arial"/>
              </a:rPr>
              <a:t>.</a:t>
            </a:r>
            <a:endParaRPr lang="sv-SE" sz="2200" spc="-15" dirty="0">
              <a:latin typeface="Arial"/>
              <a:cs typeface="Arial"/>
            </a:endParaRPr>
          </a:p>
          <a:p>
            <a:pPr marL="12700" marR="199390">
              <a:lnSpc>
                <a:spcPct val="100000"/>
              </a:lnSpc>
              <a:spcBef>
                <a:spcPts val="525"/>
              </a:spcBef>
              <a:buSzPct val="109090"/>
              <a:tabLst>
                <a:tab pos="223520" algn="l"/>
              </a:tabLst>
            </a:pPr>
            <a:endParaRPr sz="2200" dirty="0">
              <a:latin typeface="Arial"/>
              <a:cs typeface="Arial"/>
            </a:endParaRPr>
          </a:p>
          <a:p>
            <a:pPr marL="222885" indent="-210185">
              <a:lnSpc>
                <a:spcPct val="100000"/>
              </a:lnSpc>
              <a:spcBef>
                <a:spcPts val="525"/>
              </a:spcBef>
              <a:buSzPct val="109090"/>
              <a:buChar char="•"/>
              <a:tabLst>
                <a:tab pos="223520" algn="l"/>
              </a:tabLst>
            </a:pPr>
            <a:r>
              <a:rPr sz="2200" spc="-45" dirty="0">
                <a:latin typeface="Arial"/>
                <a:cs typeface="Arial"/>
              </a:rPr>
              <a:t>Först </a:t>
            </a:r>
            <a:r>
              <a:rPr sz="2200" spc="15" dirty="0">
                <a:latin typeface="Arial"/>
                <a:cs typeface="Arial"/>
              </a:rPr>
              <a:t>efter </a:t>
            </a:r>
            <a:r>
              <a:rPr sz="2200" spc="50" dirty="0">
                <a:latin typeface="Arial"/>
                <a:cs typeface="Arial"/>
              </a:rPr>
              <a:t>att </a:t>
            </a:r>
            <a:r>
              <a:rPr sz="2200" spc="-5" dirty="0">
                <a:latin typeface="Arial"/>
                <a:cs typeface="Arial"/>
              </a:rPr>
              <a:t>de </a:t>
            </a:r>
            <a:r>
              <a:rPr sz="2200" spc="-20" dirty="0">
                <a:latin typeface="Arial"/>
                <a:cs typeface="Arial"/>
              </a:rPr>
              <a:t>har </a:t>
            </a:r>
            <a:r>
              <a:rPr sz="2200" dirty="0">
                <a:latin typeface="Arial"/>
                <a:cs typeface="Arial"/>
              </a:rPr>
              <a:t>slut </a:t>
            </a:r>
            <a:r>
              <a:rPr sz="2200" spc="-30" dirty="0">
                <a:latin typeface="Arial"/>
                <a:cs typeface="Arial"/>
              </a:rPr>
              <a:t>på </a:t>
            </a:r>
            <a:r>
              <a:rPr sz="2200" spc="-5" dirty="0">
                <a:latin typeface="Arial"/>
                <a:cs typeface="Arial"/>
              </a:rPr>
              <a:t>idéer </a:t>
            </a:r>
            <a:r>
              <a:rPr sz="2200" spc="-35" dirty="0">
                <a:latin typeface="Arial"/>
                <a:cs typeface="Arial"/>
              </a:rPr>
              <a:t>kan</a:t>
            </a:r>
            <a:r>
              <a:rPr sz="2200" spc="-15" dirty="0">
                <a:latin typeface="Arial"/>
                <a:cs typeface="Arial"/>
              </a:rPr>
              <a:t> </a:t>
            </a:r>
            <a:r>
              <a:rPr sz="2200" spc="-40" dirty="0">
                <a:latin typeface="Arial"/>
                <a:cs typeface="Arial"/>
              </a:rPr>
              <a:t>coachen</a:t>
            </a:r>
            <a:endParaRPr sz="2200" dirty="0">
              <a:latin typeface="Arial"/>
              <a:cs typeface="Arial"/>
            </a:endParaRPr>
          </a:p>
          <a:p>
            <a:pPr marL="222885">
              <a:lnSpc>
                <a:spcPct val="100000"/>
              </a:lnSpc>
            </a:pPr>
            <a:r>
              <a:rPr sz="2200" spc="-5" dirty="0">
                <a:latin typeface="Arial"/>
                <a:cs typeface="Arial"/>
              </a:rPr>
              <a:t>be </a:t>
            </a:r>
            <a:r>
              <a:rPr sz="2200" spc="55" dirty="0">
                <a:latin typeface="Arial"/>
                <a:cs typeface="Arial"/>
              </a:rPr>
              <a:t>om </a:t>
            </a:r>
            <a:r>
              <a:rPr sz="2200" spc="50" dirty="0">
                <a:latin typeface="Arial"/>
                <a:cs typeface="Arial"/>
              </a:rPr>
              <a:t>att </a:t>
            </a:r>
            <a:r>
              <a:rPr sz="2200" spc="-20" dirty="0">
                <a:latin typeface="Arial"/>
                <a:cs typeface="Arial"/>
              </a:rPr>
              <a:t>få </a:t>
            </a:r>
            <a:r>
              <a:rPr sz="2200" spc="0" dirty="0">
                <a:latin typeface="Arial"/>
                <a:cs typeface="Arial"/>
              </a:rPr>
              <a:t>erbjuda </a:t>
            </a:r>
            <a:r>
              <a:rPr sz="2200" spc="5" dirty="0">
                <a:latin typeface="Arial"/>
                <a:cs typeface="Arial"/>
              </a:rPr>
              <a:t>fler </a:t>
            </a:r>
            <a:r>
              <a:rPr sz="2200" spc="-10" dirty="0">
                <a:latin typeface="Arial"/>
                <a:cs typeface="Arial"/>
              </a:rPr>
              <a:t>eller </a:t>
            </a:r>
            <a:r>
              <a:rPr sz="2200" dirty="0">
                <a:latin typeface="Arial"/>
                <a:cs typeface="Arial"/>
              </a:rPr>
              <a:t>olika</a:t>
            </a:r>
            <a:r>
              <a:rPr sz="2200" spc="-80" dirty="0">
                <a:latin typeface="Arial"/>
                <a:cs typeface="Arial"/>
              </a:rPr>
              <a:t> </a:t>
            </a:r>
            <a:r>
              <a:rPr sz="2200" spc="-25" dirty="0" err="1">
                <a:latin typeface="Arial"/>
                <a:cs typeface="Arial"/>
              </a:rPr>
              <a:t>alternativ</a:t>
            </a:r>
            <a:r>
              <a:rPr sz="2200" spc="-25" dirty="0">
                <a:latin typeface="Arial"/>
                <a:cs typeface="Arial"/>
              </a:rPr>
              <a:t>.</a:t>
            </a:r>
            <a:endParaRPr lang="sv-SE" sz="2200" spc="-25" dirty="0">
              <a:latin typeface="Arial"/>
              <a:cs typeface="Arial"/>
            </a:endParaRPr>
          </a:p>
          <a:p>
            <a:pPr marL="222885">
              <a:lnSpc>
                <a:spcPct val="100000"/>
              </a:lnSpc>
            </a:pPr>
            <a:endParaRPr sz="2200" dirty="0">
              <a:latin typeface="Arial"/>
              <a:cs typeface="Arial"/>
            </a:endParaRPr>
          </a:p>
          <a:p>
            <a:pPr marL="222885" marR="340360" indent="-210185">
              <a:lnSpc>
                <a:spcPct val="100000"/>
              </a:lnSpc>
              <a:spcBef>
                <a:spcPts val="525"/>
              </a:spcBef>
              <a:buSzPct val="109090"/>
              <a:buChar char="•"/>
              <a:tabLst>
                <a:tab pos="223520" algn="l"/>
              </a:tabLst>
            </a:pPr>
            <a:r>
              <a:rPr sz="2200" spc="-40" dirty="0">
                <a:latin typeface="Arial"/>
                <a:cs typeface="Arial"/>
              </a:rPr>
              <a:t>Den </a:t>
            </a:r>
            <a:r>
              <a:rPr sz="2200" spc="-45" dirty="0">
                <a:latin typeface="Arial"/>
                <a:cs typeface="Arial"/>
              </a:rPr>
              <a:t>coachade </a:t>
            </a:r>
            <a:r>
              <a:rPr sz="2200" spc="-30" dirty="0">
                <a:latin typeface="Arial"/>
                <a:cs typeface="Arial"/>
              </a:rPr>
              <a:t>väljer </a:t>
            </a:r>
            <a:r>
              <a:rPr sz="2200" spc="-55" dirty="0">
                <a:latin typeface="Arial"/>
                <a:cs typeface="Arial"/>
              </a:rPr>
              <a:t>sedan </a:t>
            </a:r>
            <a:r>
              <a:rPr sz="2200" spc="-5" dirty="0">
                <a:latin typeface="Arial"/>
                <a:cs typeface="Arial"/>
              </a:rPr>
              <a:t>de </a:t>
            </a:r>
            <a:r>
              <a:rPr sz="2200" spc="-15" dirty="0">
                <a:latin typeface="Arial"/>
                <a:cs typeface="Arial"/>
              </a:rPr>
              <a:t>mest </a:t>
            </a:r>
            <a:r>
              <a:rPr sz="2200" spc="10" dirty="0">
                <a:latin typeface="Arial"/>
                <a:cs typeface="Arial"/>
              </a:rPr>
              <a:t>tilltalande  </a:t>
            </a:r>
            <a:r>
              <a:rPr sz="2200" spc="-5" dirty="0">
                <a:latin typeface="Arial"/>
                <a:cs typeface="Arial"/>
              </a:rPr>
              <a:t>och </a:t>
            </a:r>
            <a:r>
              <a:rPr sz="2200" spc="-30" dirty="0">
                <a:latin typeface="Arial"/>
                <a:cs typeface="Arial"/>
              </a:rPr>
              <a:t>intressanta </a:t>
            </a:r>
            <a:r>
              <a:rPr sz="2200" spc="-5" dirty="0">
                <a:latin typeface="Arial"/>
                <a:cs typeface="Arial"/>
              </a:rPr>
              <a:t>alternativen </a:t>
            </a:r>
            <a:r>
              <a:rPr sz="2200" spc="50" dirty="0">
                <a:latin typeface="Arial"/>
                <a:cs typeface="Arial"/>
              </a:rPr>
              <a:t>att </a:t>
            </a:r>
            <a:r>
              <a:rPr sz="2200" spc="-20" dirty="0">
                <a:latin typeface="Arial"/>
                <a:cs typeface="Arial"/>
              </a:rPr>
              <a:t>gå vidare</a:t>
            </a:r>
            <a:r>
              <a:rPr sz="2200" spc="55" dirty="0">
                <a:latin typeface="Arial"/>
                <a:cs typeface="Arial"/>
              </a:rPr>
              <a:t> </a:t>
            </a:r>
            <a:r>
              <a:rPr sz="2200" spc="10" dirty="0">
                <a:latin typeface="Arial"/>
                <a:cs typeface="Arial"/>
              </a:rPr>
              <a:t>med</a:t>
            </a:r>
            <a:endParaRPr sz="2200" dirty="0">
              <a:latin typeface="Arial"/>
              <a:cs typeface="Arial"/>
            </a:endParaRPr>
          </a:p>
        </p:txBody>
      </p:sp>
      <p:sp>
        <p:nvSpPr>
          <p:cNvPr id="4" name="object 4"/>
          <p:cNvSpPr/>
          <p:nvPr/>
        </p:nvSpPr>
        <p:spPr>
          <a:xfrm>
            <a:off x="10303764" y="1170444"/>
            <a:ext cx="1076705" cy="42899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076688" y="667512"/>
            <a:ext cx="1076325" cy="856615"/>
          </a:xfrm>
          <a:custGeom>
            <a:avLst/>
            <a:gdLst/>
            <a:ahLst/>
            <a:cxnLst/>
            <a:rect l="l" t="t" r="r" b="b"/>
            <a:pathLst>
              <a:path w="1076325" h="856615">
                <a:moveTo>
                  <a:pt x="1075943" y="327151"/>
                </a:moveTo>
                <a:lnTo>
                  <a:pt x="0" y="327151"/>
                </a:lnTo>
                <a:lnTo>
                  <a:pt x="332485" y="529336"/>
                </a:lnTo>
                <a:lnTo>
                  <a:pt x="205485" y="856488"/>
                </a:lnTo>
                <a:lnTo>
                  <a:pt x="537971" y="654303"/>
                </a:lnTo>
                <a:lnTo>
                  <a:pt x="791970" y="654303"/>
                </a:lnTo>
                <a:lnTo>
                  <a:pt x="743457" y="529336"/>
                </a:lnTo>
                <a:lnTo>
                  <a:pt x="1075943" y="327151"/>
                </a:lnTo>
                <a:close/>
              </a:path>
              <a:path w="1076325" h="856615">
                <a:moveTo>
                  <a:pt x="791970" y="654303"/>
                </a:moveTo>
                <a:lnTo>
                  <a:pt x="537971" y="654303"/>
                </a:lnTo>
                <a:lnTo>
                  <a:pt x="870457" y="856488"/>
                </a:lnTo>
                <a:lnTo>
                  <a:pt x="791970" y="654303"/>
                </a:lnTo>
                <a:close/>
              </a:path>
              <a:path w="1076325" h="856615">
                <a:moveTo>
                  <a:pt x="537971" y="0"/>
                </a:moveTo>
                <a:lnTo>
                  <a:pt x="410971" y="327151"/>
                </a:lnTo>
                <a:lnTo>
                  <a:pt x="664971" y="327151"/>
                </a:lnTo>
                <a:lnTo>
                  <a:pt x="537971" y="0"/>
                </a:lnTo>
                <a:close/>
              </a:path>
            </a:pathLst>
          </a:custGeom>
          <a:solidFill>
            <a:srgbClr val="6697C2"/>
          </a:solidFill>
        </p:spPr>
        <p:txBody>
          <a:bodyPr wrap="square" lIns="0" tIns="0" rIns="0" bIns="0" rtlCol="0"/>
          <a:lstStyle/>
          <a:p>
            <a:endParaRPr/>
          </a:p>
        </p:txBody>
      </p:sp>
      <p:sp>
        <p:nvSpPr>
          <p:cNvPr id="6" name="object 6"/>
          <p:cNvSpPr txBox="1"/>
          <p:nvPr/>
        </p:nvSpPr>
        <p:spPr>
          <a:xfrm>
            <a:off x="10468102" y="923671"/>
            <a:ext cx="295275"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FFFFFF"/>
                </a:solidFill>
                <a:latin typeface="Arial"/>
                <a:cs typeface="Arial"/>
              </a:rPr>
              <a:t>O</a:t>
            </a:r>
            <a:endParaRPr sz="2800">
              <a:latin typeface="Arial"/>
              <a:cs typeface="Arial"/>
            </a:endParaRPr>
          </a:p>
        </p:txBody>
      </p:sp>
      <p:sp>
        <p:nvSpPr>
          <p:cNvPr id="7" name="object 7"/>
          <p:cNvSpPr txBox="1"/>
          <p:nvPr/>
        </p:nvSpPr>
        <p:spPr>
          <a:xfrm>
            <a:off x="8750300" y="4845388"/>
            <a:ext cx="2646680" cy="1177925"/>
          </a:xfrm>
          <a:prstGeom prst="rect">
            <a:avLst/>
          </a:prstGeom>
        </p:spPr>
        <p:txBody>
          <a:bodyPr vert="horz" wrap="square" lIns="0" tIns="80010" rIns="0" bIns="0" rtlCol="0">
            <a:spAutoFit/>
          </a:bodyPr>
          <a:lstStyle/>
          <a:p>
            <a:pPr marL="426720">
              <a:lnSpc>
                <a:spcPct val="100000"/>
              </a:lnSpc>
              <a:spcBef>
                <a:spcPts val="630"/>
              </a:spcBef>
            </a:pPr>
            <a:r>
              <a:rPr sz="2400" b="1" dirty="0">
                <a:solidFill>
                  <a:srgbClr val="91A93A"/>
                </a:solidFill>
                <a:latin typeface="Arial"/>
                <a:cs typeface="Arial"/>
              </a:rPr>
              <a:t>O:</a:t>
            </a:r>
            <a:r>
              <a:rPr sz="2400" b="1" spc="-114" dirty="0">
                <a:solidFill>
                  <a:srgbClr val="91A93A"/>
                </a:solidFill>
                <a:latin typeface="Arial"/>
                <a:cs typeface="Arial"/>
              </a:rPr>
              <a:t> </a:t>
            </a:r>
            <a:r>
              <a:rPr sz="2400" b="1" dirty="0">
                <a:solidFill>
                  <a:srgbClr val="91A93A"/>
                </a:solidFill>
                <a:latin typeface="Arial"/>
                <a:cs typeface="Arial"/>
              </a:rPr>
              <a:t>OPTIONS</a:t>
            </a:r>
            <a:endParaRPr sz="2400">
              <a:latin typeface="Arial"/>
              <a:cs typeface="Arial"/>
            </a:endParaRPr>
          </a:p>
          <a:p>
            <a:pPr marL="12700" marR="5080" indent="635" algn="ctr">
              <a:lnSpc>
                <a:spcPct val="108900"/>
              </a:lnSpc>
              <a:spcBef>
                <a:spcPts val="160"/>
              </a:spcBef>
            </a:pPr>
            <a:r>
              <a:rPr sz="1400" spc="-5" dirty="0">
                <a:solidFill>
                  <a:srgbClr val="91A93A"/>
                </a:solidFill>
                <a:latin typeface="Arial"/>
                <a:cs typeface="Arial"/>
              </a:rPr>
              <a:t>Explore </a:t>
            </a:r>
            <a:r>
              <a:rPr sz="1400" dirty="0">
                <a:solidFill>
                  <a:srgbClr val="91A93A"/>
                </a:solidFill>
                <a:latin typeface="Arial"/>
                <a:cs typeface="Arial"/>
              </a:rPr>
              <a:t>and identify </a:t>
            </a:r>
            <a:r>
              <a:rPr sz="1400" spc="-5" dirty="0">
                <a:solidFill>
                  <a:srgbClr val="91A93A"/>
                </a:solidFill>
                <a:latin typeface="Arial"/>
                <a:cs typeface="Arial"/>
              </a:rPr>
              <a:t>alternative  strategies, </a:t>
            </a:r>
            <a:r>
              <a:rPr sz="1400" dirty="0">
                <a:solidFill>
                  <a:srgbClr val="91A93A"/>
                </a:solidFill>
                <a:latin typeface="Arial"/>
                <a:cs typeface="Arial"/>
              </a:rPr>
              <a:t>solutions and</a:t>
            </a:r>
            <a:r>
              <a:rPr sz="1400" spc="-110" dirty="0">
                <a:solidFill>
                  <a:srgbClr val="91A93A"/>
                </a:solidFill>
                <a:latin typeface="Arial"/>
                <a:cs typeface="Arial"/>
              </a:rPr>
              <a:t> </a:t>
            </a:r>
            <a:r>
              <a:rPr sz="1400" spc="-5" dirty="0">
                <a:solidFill>
                  <a:srgbClr val="91A93A"/>
                </a:solidFill>
                <a:latin typeface="Arial"/>
                <a:cs typeface="Arial"/>
              </a:rPr>
              <a:t>answers  </a:t>
            </a:r>
            <a:r>
              <a:rPr sz="1400" i="1" spc="0" dirty="0">
                <a:solidFill>
                  <a:srgbClr val="91A93A"/>
                </a:solidFill>
                <a:latin typeface="Arial"/>
                <a:cs typeface="Arial"/>
              </a:rPr>
              <a:t>What </a:t>
            </a:r>
            <a:r>
              <a:rPr sz="1400" i="1" dirty="0">
                <a:solidFill>
                  <a:srgbClr val="91A93A"/>
                </a:solidFill>
                <a:latin typeface="Arial"/>
                <a:cs typeface="Arial"/>
              </a:rPr>
              <a:t>options can you</a:t>
            </a:r>
            <a:r>
              <a:rPr sz="1400" i="1" spc="-190" dirty="0">
                <a:solidFill>
                  <a:srgbClr val="91A93A"/>
                </a:solidFill>
                <a:latin typeface="Arial"/>
                <a:cs typeface="Arial"/>
              </a:rPr>
              <a:t> </a:t>
            </a:r>
            <a:r>
              <a:rPr sz="1400" i="1" dirty="0">
                <a:solidFill>
                  <a:srgbClr val="91A93A"/>
                </a:solidFill>
                <a:latin typeface="Arial"/>
                <a:cs typeface="Arial"/>
              </a:rPr>
              <a:t>see?</a:t>
            </a:r>
            <a:endParaRPr sz="1400">
              <a:latin typeface="Arial"/>
              <a:cs typeface="Arial"/>
            </a:endParaRPr>
          </a:p>
        </p:txBody>
      </p:sp>
      <p:sp>
        <p:nvSpPr>
          <p:cNvPr id="8" name="object 8"/>
          <p:cNvSpPr/>
          <p:nvPr/>
        </p:nvSpPr>
        <p:spPr>
          <a:xfrm>
            <a:off x="8706611" y="1872995"/>
            <a:ext cx="2732531" cy="273253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404095" y="2242566"/>
            <a:ext cx="204088" cy="22555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0509884" y="3336290"/>
            <a:ext cx="196215" cy="21818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7652486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5950" y="3128423"/>
            <a:ext cx="6717664" cy="2475037"/>
          </a:xfrm>
          <a:prstGeom prst="rect">
            <a:avLst/>
          </a:prstGeom>
        </p:spPr>
        <p:txBody>
          <a:bodyPr vert="horz" wrap="square" lIns="0" tIns="12700" rIns="0" bIns="0" rtlCol="0">
            <a:spAutoFit/>
          </a:bodyPr>
          <a:lstStyle/>
          <a:p>
            <a:pPr marL="222885" marR="49530" indent="-210820">
              <a:lnSpc>
                <a:spcPct val="100000"/>
              </a:lnSpc>
              <a:spcBef>
                <a:spcPts val="100"/>
              </a:spcBef>
            </a:pPr>
            <a:r>
              <a:rPr sz="2000" spc="60" dirty="0">
                <a:cs typeface="Arial"/>
              </a:rPr>
              <a:t>Att </a:t>
            </a:r>
            <a:r>
              <a:rPr sz="2000" spc="-35" dirty="0">
                <a:cs typeface="Arial"/>
              </a:rPr>
              <a:t>avsluta </a:t>
            </a:r>
            <a:r>
              <a:rPr sz="2000" spc="25" dirty="0">
                <a:cs typeface="Arial"/>
              </a:rPr>
              <a:t>genom </a:t>
            </a:r>
            <a:r>
              <a:rPr sz="2000" spc="50" dirty="0">
                <a:cs typeface="Arial"/>
              </a:rPr>
              <a:t>att </a:t>
            </a:r>
            <a:r>
              <a:rPr sz="2000" dirty="0">
                <a:cs typeface="Arial"/>
              </a:rPr>
              <a:t>knyta </a:t>
            </a:r>
            <a:r>
              <a:rPr sz="2000" spc="40" dirty="0">
                <a:cs typeface="Arial"/>
              </a:rPr>
              <a:t>ihop </a:t>
            </a:r>
            <a:r>
              <a:rPr sz="2000" spc="-90" dirty="0">
                <a:cs typeface="Arial"/>
              </a:rPr>
              <a:t>säcken</a:t>
            </a:r>
            <a:r>
              <a:rPr sz="2000" spc="-200" dirty="0">
                <a:cs typeface="Arial"/>
              </a:rPr>
              <a:t> </a:t>
            </a:r>
            <a:r>
              <a:rPr sz="2000" spc="-40" dirty="0">
                <a:cs typeface="Arial"/>
              </a:rPr>
              <a:t>är  </a:t>
            </a:r>
            <a:r>
              <a:rPr sz="2000" spc="-30" dirty="0">
                <a:cs typeface="Arial"/>
              </a:rPr>
              <a:t>en </a:t>
            </a:r>
            <a:r>
              <a:rPr sz="2000" spc="30" dirty="0">
                <a:cs typeface="Arial"/>
              </a:rPr>
              <a:t>viktig </a:t>
            </a:r>
            <a:r>
              <a:rPr sz="2000" spc="10" dirty="0">
                <a:cs typeface="Arial"/>
              </a:rPr>
              <a:t>del </a:t>
            </a:r>
            <a:r>
              <a:rPr sz="2000" spc="40" dirty="0">
                <a:cs typeface="Arial"/>
              </a:rPr>
              <a:t>i</a:t>
            </a:r>
            <a:r>
              <a:rPr sz="2000" spc="-70" dirty="0">
                <a:cs typeface="Arial"/>
              </a:rPr>
              <a:t> </a:t>
            </a:r>
            <a:r>
              <a:rPr sz="2000" spc="-40" dirty="0">
                <a:cs typeface="Arial"/>
              </a:rPr>
              <a:t>coachingprocessen.</a:t>
            </a:r>
            <a:endParaRPr sz="2000" dirty="0">
              <a:cs typeface="Arial"/>
            </a:endParaRPr>
          </a:p>
          <a:p>
            <a:pPr>
              <a:lnSpc>
                <a:spcPct val="100000"/>
              </a:lnSpc>
              <a:spcBef>
                <a:spcPts val="5"/>
              </a:spcBef>
            </a:pPr>
            <a:endParaRPr sz="2000" dirty="0">
              <a:cs typeface="Times New Roman"/>
            </a:endParaRPr>
          </a:p>
          <a:p>
            <a:pPr marL="222885" marR="69850" indent="-210820">
              <a:lnSpc>
                <a:spcPct val="100000"/>
              </a:lnSpc>
              <a:spcBef>
                <a:spcPts val="5"/>
              </a:spcBef>
            </a:pPr>
            <a:r>
              <a:rPr sz="2000" spc="-35" dirty="0">
                <a:cs typeface="Arial"/>
              </a:rPr>
              <a:t>Samtalet </a:t>
            </a:r>
            <a:r>
              <a:rPr sz="2000" spc="-15" dirty="0" err="1">
                <a:cs typeface="Arial"/>
              </a:rPr>
              <a:t>sammanfattats</a:t>
            </a:r>
            <a:r>
              <a:rPr sz="2000" spc="-15" dirty="0">
                <a:cs typeface="Arial"/>
              </a:rPr>
              <a:t> </a:t>
            </a:r>
            <a:r>
              <a:rPr sz="2000" spc="-5" dirty="0" err="1">
                <a:cs typeface="Arial"/>
              </a:rPr>
              <a:t>och</a:t>
            </a:r>
            <a:r>
              <a:rPr lang="sv-SE" sz="2000" spc="-5" dirty="0">
                <a:cs typeface="Arial"/>
              </a:rPr>
              <a:t> </a:t>
            </a:r>
            <a:r>
              <a:rPr sz="2000" spc="-5" dirty="0" err="1">
                <a:cs typeface="Arial"/>
              </a:rPr>
              <a:t>handlingsplanen</a:t>
            </a:r>
            <a:r>
              <a:rPr sz="2000" spc="-5" dirty="0">
                <a:cs typeface="Arial"/>
              </a:rPr>
              <a:t> </a:t>
            </a:r>
            <a:r>
              <a:rPr sz="2000" spc="-40" dirty="0">
                <a:cs typeface="Arial"/>
              </a:rPr>
              <a:t>är </a:t>
            </a:r>
            <a:r>
              <a:rPr sz="2000" spc="-5" dirty="0">
                <a:cs typeface="Arial"/>
              </a:rPr>
              <a:t>satt </a:t>
            </a:r>
            <a:r>
              <a:rPr sz="2000" spc="40" dirty="0">
                <a:cs typeface="Arial"/>
              </a:rPr>
              <a:t>i </a:t>
            </a:r>
            <a:r>
              <a:rPr sz="2000" spc="65" dirty="0">
                <a:cs typeface="Arial"/>
              </a:rPr>
              <a:t>ett tydligt</a:t>
            </a:r>
            <a:r>
              <a:rPr sz="2000" spc="-25" dirty="0">
                <a:cs typeface="Arial"/>
              </a:rPr>
              <a:t> </a:t>
            </a:r>
            <a:r>
              <a:rPr sz="2000" spc="-50" dirty="0">
                <a:cs typeface="Arial"/>
              </a:rPr>
              <a:t>nästa  </a:t>
            </a:r>
            <a:r>
              <a:rPr sz="2000" spc="-20" dirty="0">
                <a:cs typeface="Arial"/>
              </a:rPr>
              <a:t>steg</a:t>
            </a:r>
            <a:endParaRPr sz="2000" dirty="0">
              <a:cs typeface="Arial"/>
            </a:endParaRPr>
          </a:p>
          <a:p>
            <a:pPr>
              <a:lnSpc>
                <a:spcPct val="100000"/>
              </a:lnSpc>
              <a:spcBef>
                <a:spcPts val="10"/>
              </a:spcBef>
            </a:pPr>
            <a:endParaRPr sz="2000" dirty="0">
              <a:cs typeface="Times New Roman"/>
            </a:endParaRPr>
          </a:p>
          <a:p>
            <a:pPr marL="222885" marR="5080" indent="-210820">
              <a:lnSpc>
                <a:spcPct val="100000"/>
              </a:lnSpc>
            </a:pPr>
            <a:r>
              <a:rPr sz="2000" dirty="0">
                <a:cs typeface="Arial"/>
              </a:rPr>
              <a:t>Det </a:t>
            </a:r>
            <a:r>
              <a:rPr sz="2000" spc="-40" dirty="0">
                <a:cs typeface="Arial"/>
              </a:rPr>
              <a:t>är </a:t>
            </a:r>
            <a:r>
              <a:rPr sz="2000" spc="50" dirty="0">
                <a:cs typeface="Arial"/>
              </a:rPr>
              <a:t>viktigt att </a:t>
            </a:r>
            <a:r>
              <a:rPr sz="2000" spc="-10" dirty="0">
                <a:cs typeface="Arial"/>
              </a:rPr>
              <a:t>planen </a:t>
            </a:r>
            <a:r>
              <a:rPr sz="2000" spc="-40" dirty="0">
                <a:cs typeface="Arial"/>
              </a:rPr>
              <a:t>är </a:t>
            </a:r>
            <a:r>
              <a:rPr sz="2000" spc="-30" dirty="0">
                <a:cs typeface="Arial"/>
              </a:rPr>
              <a:t>realistisk </a:t>
            </a:r>
            <a:r>
              <a:rPr sz="2000" spc="-5" dirty="0">
                <a:cs typeface="Arial"/>
              </a:rPr>
              <a:t>och </a:t>
            </a:r>
            <a:r>
              <a:rPr sz="2000" spc="50" dirty="0">
                <a:cs typeface="Arial"/>
              </a:rPr>
              <a:t>att  </a:t>
            </a:r>
            <a:r>
              <a:rPr sz="2000" spc="-15" dirty="0">
                <a:cs typeface="Arial"/>
              </a:rPr>
              <a:t>personen </a:t>
            </a:r>
            <a:r>
              <a:rPr sz="2000" spc="-40" dirty="0">
                <a:cs typeface="Arial"/>
              </a:rPr>
              <a:t>är</a:t>
            </a:r>
            <a:r>
              <a:rPr sz="2000" spc="-30" dirty="0">
                <a:cs typeface="Arial"/>
              </a:rPr>
              <a:t> </a:t>
            </a:r>
            <a:r>
              <a:rPr sz="2000" spc="10" dirty="0">
                <a:cs typeface="Arial"/>
              </a:rPr>
              <a:t>motiverad</a:t>
            </a:r>
            <a:endParaRPr sz="2000" dirty="0">
              <a:cs typeface="Arial"/>
            </a:endParaRPr>
          </a:p>
        </p:txBody>
      </p:sp>
      <p:sp>
        <p:nvSpPr>
          <p:cNvPr id="3" name="object 3"/>
          <p:cNvSpPr/>
          <p:nvPr/>
        </p:nvSpPr>
        <p:spPr>
          <a:xfrm>
            <a:off x="8051292" y="1812035"/>
            <a:ext cx="2732531" cy="27325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836532" y="2074417"/>
            <a:ext cx="204089" cy="22555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835135" y="4253103"/>
            <a:ext cx="211635" cy="22567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9942321" y="3168142"/>
            <a:ext cx="196214" cy="218186"/>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7978902" y="4672668"/>
            <a:ext cx="2877185" cy="1177925"/>
          </a:xfrm>
          <a:prstGeom prst="rect">
            <a:avLst/>
          </a:prstGeom>
        </p:spPr>
        <p:txBody>
          <a:bodyPr vert="horz" wrap="square" lIns="0" tIns="80010" rIns="0" bIns="0" rtlCol="0">
            <a:spAutoFit/>
          </a:bodyPr>
          <a:lstStyle/>
          <a:p>
            <a:pPr marL="489584">
              <a:lnSpc>
                <a:spcPct val="100000"/>
              </a:lnSpc>
              <a:spcBef>
                <a:spcPts val="630"/>
              </a:spcBef>
            </a:pPr>
            <a:r>
              <a:rPr sz="2400" b="1" spc="-25" dirty="0">
                <a:solidFill>
                  <a:srgbClr val="E0AC18"/>
                </a:solidFill>
                <a:latin typeface="Arial"/>
                <a:cs typeface="Arial"/>
              </a:rPr>
              <a:t>W: </a:t>
            </a:r>
            <a:r>
              <a:rPr sz="2400" b="1" spc="-5" dirty="0">
                <a:solidFill>
                  <a:srgbClr val="E0AC18"/>
                </a:solidFill>
                <a:latin typeface="Arial"/>
                <a:cs typeface="Arial"/>
              </a:rPr>
              <a:t>WRAP</a:t>
            </a:r>
            <a:r>
              <a:rPr sz="2400" b="1" spc="-95" dirty="0">
                <a:solidFill>
                  <a:srgbClr val="E0AC18"/>
                </a:solidFill>
                <a:latin typeface="Arial"/>
                <a:cs typeface="Arial"/>
              </a:rPr>
              <a:t> </a:t>
            </a:r>
            <a:r>
              <a:rPr sz="2400" b="1" spc="-5" dirty="0">
                <a:solidFill>
                  <a:srgbClr val="E0AC18"/>
                </a:solidFill>
                <a:latin typeface="Arial"/>
                <a:cs typeface="Arial"/>
              </a:rPr>
              <a:t>UP</a:t>
            </a:r>
            <a:endParaRPr sz="2400">
              <a:latin typeface="Arial"/>
              <a:cs typeface="Arial"/>
            </a:endParaRPr>
          </a:p>
          <a:p>
            <a:pPr marL="12065" marR="5080" algn="ctr">
              <a:lnSpc>
                <a:spcPct val="109000"/>
              </a:lnSpc>
              <a:spcBef>
                <a:spcPts val="160"/>
              </a:spcBef>
            </a:pPr>
            <a:r>
              <a:rPr sz="1400" dirty="0">
                <a:solidFill>
                  <a:srgbClr val="E0AC18"/>
                </a:solidFill>
                <a:latin typeface="Arial"/>
                <a:cs typeface="Arial"/>
              </a:rPr>
              <a:t>Build </a:t>
            </a:r>
            <a:r>
              <a:rPr sz="1400" spc="-5" dirty="0">
                <a:solidFill>
                  <a:srgbClr val="E0AC18"/>
                </a:solidFill>
                <a:latin typeface="Arial"/>
                <a:cs typeface="Arial"/>
              </a:rPr>
              <a:t>concrete, </a:t>
            </a:r>
            <a:r>
              <a:rPr sz="1400" dirty="0">
                <a:solidFill>
                  <a:srgbClr val="E0AC18"/>
                </a:solidFill>
                <a:latin typeface="Arial"/>
                <a:cs typeface="Arial"/>
              </a:rPr>
              <a:t>realistic,</a:t>
            </a:r>
            <a:r>
              <a:rPr sz="1400" spc="-130" dirty="0">
                <a:solidFill>
                  <a:srgbClr val="E0AC18"/>
                </a:solidFill>
                <a:latin typeface="Arial"/>
                <a:cs typeface="Arial"/>
              </a:rPr>
              <a:t> </a:t>
            </a:r>
            <a:r>
              <a:rPr sz="1400" dirty="0">
                <a:solidFill>
                  <a:srgbClr val="E0AC18"/>
                </a:solidFill>
                <a:latin typeface="Arial"/>
                <a:cs typeface="Arial"/>
              </a:rPr>
              <a:t>measurable  actions and plans to reach the goal  </a:t>
            </a:r>
            <a:r>
              <a:rPr sz="1400" i="1" spc="0" dirty="0">
                <a:solidFill>
                  <a:srgbClr val="E0AC18"/>
                </a:solidFill>
                <a:latin typeface="Arial"/>
                <a:cs typeface="Arial"/>
              </a:rPr>
              <a:t>What </a:t>
            </a:r>
            <a:r>
              <a:rPr sz="1400" i="1" dirty="0">
                <a:solidFill>
                  <a:srgbClr val="E0AC18"/>
                </a:solidFill>
                <a:latin typeface="Arial"/>
                <a:cs typeface="Arial"/>
              </a:rPr>
              <a:t>are the next</a:t>
            </a:r>
            <a:r>
              <a:rPr sz="1400" i="1" spc="-185" dirty="0">
                <a:solidFill>
                  <a:srgbClr val="E0AC18"/>
                </a:solidFill>
                <a:latin typeface="Arial"/>
                <a:cs typeface="Arial"/>
              </a:rPr>
              <a:t> </a:t>
            </a:r>
            <a:r>
              <a:rPr sz="1400" i="1" dirty="0">
                <a:solidFill>
                  <a:srgbClr val="E0AC18"/>
                </a:solidFill>
                <a:latin typeface="Arial"/>
                <a:cs typeface="Arial"/>
              </a:rPr>
              <a:t>steps?</a:t>
            </a:r>
            <a:endParaRPr sz="1400">
              <a:latin typeface="Arial"/>
              <a:cs typeface="Arial"/>
            </a:endParaRPr>
          </a:p>
        </p:txBody>
      </p:sp>
      <p:sp>
        <p:nvSpPr>
          <p:cNvPr id="8" name="object 8"/>
          <p:cNvSpPr txBox="1">
            <a:spLocks noGrp="1"/>
          </p:cNvSpPr>
          <p:nvPr>
            <p:ph type="title"/>
          </p:nvPr>
        </p:nvSpPr>
        <p:spPr>
          <a:xfrm>
            <a:off x="615950" y="978671"/>
            <a:ext cx="8990483" cy="628377"/>
          </a:xfrm>
          <a:prstGeom prst="rect">
            <a:avLst/>
          </a:prstGeom>
        </p:spPr>
        <p:txBody>
          <a:bodyPr vert="horz" wrap="square" lIns="0" tIns="12700" rIns="0" bIns="0" rtlCol="0">
            <a:spAutoFit/>
          </a:bodyPr>
          <a:lstStyle/>
          <a:p>
            <a:pPr marL="12700">
              <a:lnSpc>
                <a:spcPct val="100000"/>
              </a:lnSpc>
              <a:spcBef>
                <a:spcPts val="100"/>
              </a:spcBef>
            </a:pPr>
            <a:r>
              <a:rPr sz="4000" b="0" spc="-5" dirty="0">
                <a:solidFill>
                  <a:schemeClr val="tx1"/>
                </a:solidFill>
                <a:latin typeface="+mj-lt"/>
              </a:rPr>
              <a:t>Nästa </a:t>
            </a:r>
            <a:r>
              <a:rPr sz="4000" b="0" dirty="0">
                <a:solidFill>
                  <a:schemeClr val="tx1"/>
                </a:solidFill>
                <a:latin typeface="+mj-lt"/>
              </a:rPr>
              <a:t>steg/ avslutning </a:t>
            </a:r>
            <a:r>
              <a:rPr sz="4000" b="0" spc="-15" dirty="0">
                <a:solidFill>
                  <a:schemeClr val="tx1"/>
                </a:solidFill>
                <a:latin typeface="+mj-lt"/>
              </a:rPr>
              <a:t>(Wrap</a:t>
            </a:r>
            <a:r>
              <a:rPr sz="4000" b="0" spc="-35" dirty="0">
                <a:solidFill>
                  <a:schemeClr val="tx1"/>
                </a:solidFill>
                <a:latin typeface="+mj-lt"/>
              </a:rPr>
              <a:t> </a:t>
            </a:r>
            <a:r>
              <a:rPr sz="4000" b="0" dirty="0">
                <a:solidFill>
                  <a:schemeClr val="tx1"/>
                </a:solidFill>
                <a:latin typeface="+mj-lt"/>
              </a:rPr>
              <a:t>Up)</a:t>
            </a:r>
          </a:p>
        </p:txBody>
      </p:sp>
      <p:sp>
        <p:nvSpPr>
          <p:cNvPr id="9" name="object 9"/>
          <p:cNvSpPr/>
          <p:nvPr/>
        </p:nvSpPr>
        <p:spPr>
          <a:xfrm>
            <a:off x="10713719" y="1170432"/>
            <a:ext cx="1143762" cy="459486"/>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8766265" y="548619"/>
            <a:ext cx="1143000" cy="917575"/>
          </a:xfrm>
          <a:custGeom>
            <a:avLst/>
            <a:gdLst/>
            <a:ahLst/>
            <a:cxnLst/>
            <a:rect l="l" t="t" r="r" b="b"/>
            <a:pathLst>
              <a:path w="1143000" h="917575">
                <a:moveTo>
                  <a:pt x="1143000" y="350392"/>
                </a:moveTo>
                <a:lnTo>
                  <a:pt x="0" y="350392"/>
                </a:lnTo>
                <a:lnTo>
                  <a:pt x="353186" y="567054"/>
                </a:lnTo>
                <a:lnTo>
                  <a:pt x="218312" y="917447"/>
                </a:lnTo>
                <a:lnTo>
                  <a:pt x="571500" y="700913"/>
                </a:lnTo>
                <a:lnTo>
                  <a:pt x="841337" y="700913"/>
                </a:lnTo>
                <a:lnTo>
                  <a:pt x="789812" y="567054"/>
                </a:lnTo>
                <a:lnTo>
                  <a:pt x="1143000" y="350392"/>
                </a:lnTo>
                <a:close/>
              </a:path>
              <a:path w="1143000" h="917575">
                <a:moveTo>
                  <a:pt x="841337" y="700913"/>
                </a:moveTo>
                <a:lnTo>
                  <a:pt x="571500" y="700913"/>
                </a:lnTo>
                <a:lnTo>
                  <a:pt x="924686" y="917447"/>
                </a:lnTo>
                <a:lnTo>
                  <a:pt x="841337" y="700913"/>
                </a:lnTo>
                <a:close/>
              </a:path>
              <a:path w="1143000" h="917575">
                <a:moveTo>
                  <a:pt x="571500" y="0"/>
                </a:moveTo>
                <a:lnTo>
                  <a:pt x="436625" y="350392"/>
                </a:lnTo>
                <a:lnTo>
                  <a:pt x="706374" y="350392"/>
                </a:lnTo>
                <a:lnTo>
                  <a:pt x="571500" y="0"/>
                </a:lnTo>
                <a:close/>
              </a:path>
            </a:pathLst>
          </a:custGeom>
          <a:solidFill>
            <a:srgbClr val="6697C2"/>
          </a:solidFill>
        </p:spPr>
        <p:txBody>
          <a:bodyPr wrap="square" lIns="0" tIns="0" rIns="0" bIns="0" rtlCol="0"/>
          <a:lstStyle/>
          <a:p>
            <a:endParaRPr/>
          </a:p>
        </p:txBody>
      </p:sp>
      <p:sp>
        <p:nvSpPr>
          <p:cNvPr id="11" name="object 11"/>
          <p:cNvSpPr txBox="1"/>
          <p:nvPr/>
        </p:nvSpPr>
        <p:spPr>
          <a:xfrm>
            <a:off x="9146630" y="840739"/>
            <a:ext cx="382270" cy="452120"/>
          </a:xfrm>
          <a:prstGeom prst="rect">
            <a:avLst/>
          </a:prstGeom>
        </p:spPr>
        <p:txBody>
          <a:bodyPr vert="horz" wrap="square" lIns="0" tIns="12065" rIns="0" bIns="0" rtlCol="0">
            <a:spAutoFit/>
          </a:bodyPr>
          <a:lstStyle/>
          <a:p>
            <a:pPr marL="12700">
              <a:lnSpc>
                <a:spcPct val="100000"/>
              </a:lnSpc>
              <a:spcBef>
                <a:spcPts val="95"/>
              </a:spcBef>
            </a:pPr>
            <a:r>
              <a:rPr sz="2800" b="1" spc="160" dirty="0">
                <a:solidFill>
                  <a:srgbClr val="FFFFFF"/>
                </a:solidFill>
                <a:latin typeface="Arial"/>
                <a:cs typeface="Arial"/>
              </a:rPr>
              <a:t>W</a:t>
            </a:r>
            <a:endParaRPr sz="2800" dirty="0">
              <a:latin typeface="Arial"/>
              <a:cs typeface="Arial"/>
            </a:endParaRPr>
          </a:p>
        </p:txBody>
      </p:sp>
    </p:spTree>
    <p:extLst>
      <p:ext uri="{BB962C8B-B14F-4D97-AF65-F5344CB8AC3E}">
        <p14:creationId xmlns:p14="http://schemas.microsoft.com/office/powerpoint/2010/main" val="26683587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4" name="Rectangle 13">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Oval 14">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Oval 15">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7" name="Group 16">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2" name="Rectangle 21">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8" name="Group 17">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 name="Rectangle 19">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7" name="Rectangle 26">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7199884" y="811652"/>
            <a:ext cx="4500561" cy="1726348"/>
          </a:xfrm>
          <a:prstGeom prst="rect">
            <a:avLst/>
          </a:prstGeom>
        </p:spPr>
        <p:txBody>
          <a:bodyPr vert="horz" lIns="91440" tIns="45720" rIns="91440" bIns="45720" rtlCol="0" anchor="b">
            <a:normAutofit/>
          </a:bodyPr>
          <a:lstStyle/>
          <a:p>
            <a:pPr marL="12700"/>
            <a:r>
              <a:rPr lang="en-US" sz="4400" spc="-10" dirty="0" err="1"/>
              <a:t>Följdfrågor</a:t>
            </a:r>
            <a:r>
              <a:rPr lang="en-US" sz="4400" spc="-10" dirty="0"/>
              <a:t> </a:t>
            </a:r>
            <a:r>
              <a:rPr lang="en-US" sz="4400" spc="40" dirty="0"/>
              <a:t>för </a:t>
            </a:r>
            <a:r>
              <a:rPr lang="en-US" sz="4400" spc="40" dirty="0" err="1"/>
              <a:t>att</a:t>
            </a:r>
            <a:r>
              <a:rPr lang="en-US" sz="4400" spc="40" dirty="0"/>
              <a:t> </a:t>
            </a:r>
            <a:r>
              <a:rPr lang="en-US" sz="4400" spc="-10" dirty="0" err="1"/>
              <a:t>bredda</a:t>
            </a:r>
            <a:r>
              <a:rPr lang="en-US" sz="4400" spc="-15" dirty="0"/>
              <a:t> </a:t>
            </a:r>
            <a:r>
              <a:rPr lang="en-US" sz="4400" spc="-20" dirty="0" err="1"/>
              <a:t>tänket</a:t>
            </a:r>
            <a:r>
              <a:rPr lang="en-US" sz="4400" spc="-20" dirty="0"/>
              <a:t>…</a:t>
            </a:r>
            <a:endParaRPr lang="en-US" sz="4400" dirty="0"/>
          </a:p>
        </p:txBody>
      </p:sp>
      <p:sp>
        <p:nvSpPr>
          <p:cNvPr id="6" name="object 6"/>
          <p:cNvSpPr txBox="1"/>
          <p:nvPr/>
        </p:nvSpPr>
        <p:spPr>
          <a:xfrm>
            <a:off x="7477335" y="3588932"/>
            <a:ext cx="4500561" cy="1320249"/>
          </a:xfrm>
          <a:prstGeom prst="rect">
            <a:avLst/>
          </a:prstGeom>
        </p:spPr>
        <p:txBody>
          <a:bodyPr vert="horz" lIns="91440" tIns="45720" rIns="91440" bIns="45720" rtlCol="0">
            <a:normAutofit/>
          </a:bodyPr>
          <a:lstStyle/>
          <a:p>
            <a:pPr>
              <a:lnSpc>
                <a:spcPct val="125000"/>
              </a:lnSpc>
              <a:spcBef>
                <a:spcPts val="1000"/>
              </a:spcBef>
            </a:pPr>
            <a:r>
              <a:rPr lang="en-US" sz="1600" cap="all" spc="300" dirty="0"/>
              <a:t>Eller </a:t>
            </a:r>
            <a:r>
              <a:rPr lang="en-US" sz="1600" cap="all" spc="300" dirty="0" err="1"/>
              <a:t>stanna</a:t>
            </a:r>
            <a:r>
              <a:rPr lang="en-US" sz="1600" cap="all" spc="300" dirty="0"/>
              <a:t> </a:t>
            </a:r>
            <a:r>
              <a:rPr lang="en-US" sz="1600" cap="all" spc="300" dirty="0" err="1"/>
              <a:t>kvar</a:t>
            </a:r>
            <a:r>
              <a:rPr lang="en-US" sz="1600" cap="all" spc="300" dirty="0"/>
              <a:t> för </a:t>
            </a:r>
            <a:r>
              <a:rPr lang="en-US" sz="1600" cap="all" spc="300" dirty="0" err="1"/>
              <a:t>att</a:t>
            </a:r>
            <a:r>
              <a:rPr lang="en-US" sz="1600" cap="all" spc="300" dirty="0"/>
              <a:t> </a:t>
            </a:r>
            <a:r>
              <a:rPr lang="en-US" sz="1600" cap="all" spc="300" dirty="0" err="1"/>
              <a:t>komma</a:t>
            </a:r>
            <a:r>
              <a:rPr lang="en-US" sz="1600" cap="all" spc="300" dirty="0"/>
              <a:t> </a:t>
            </a:r>
            <a:r>
              <a:rPr lang="en-US" sz="1600" cap="all" spc="300" dirty="0" err="1"/>
              <a:t>ner</a:t>
            </a:r>
            <a:r>
              <a:rPr lang="en-US" sz="1600" cap="all" spc="300" dirty="0"/>
              <a:t> </a:t>
            </a:r>
            <a:r>
              <a:rPr lang="en-US" sz="1600" cap="all" spc="300" dirty="0" err="1"/>
              <a:t>på</a:t>
            </a:r>
            <a:r>
              <a:rPr lang="en-US" sz="1600" cap="all" spc="300" dirty="0"/>
              <a:t> </a:t>
            </a:r>
            <a:r>
              <a:rPr lang="en-US" sz="1600" cap="all" spc="300" dirty="0" err="1"/>
              <a:t>djupet</a:t>
            </a:r>
            <a:endParaRPr lang="en-US" sz="1600" cap="all" spc="300" dirty="0"/>
          </a:p>
        </p:txBody>
      </p:sp>
      <p:grpSp>
        <p:nvGrpSpPr>
          <p:cNvPr id="29" name="Group 28">
            <a:extLst>
              <a:ext uri="{FF2B5EF4-FFF2-40B4-BE49-F238E27FC236}">
                <a16:creationId xmlns:a16="http://schemas.microsoft.com/office/drawing/2014/main" id="{0599D2A2-A4F5-47CB-8D0B-E77EE7549D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173" y="2111796"/>
            <a:ext cx="4774524" cy="4774524"/>
            <a:chOff x="174173" y="2111796"/>
            <a:chExt cx="4774524" cy="4774524"/>
          </a:xfrm>
        </p:grpSpPr>
        <p:sp>
          <p:nvSpPr>
            <p:cNvPr id="30" name="Oval 29">
              <a:extLst>
                <a:ext uri="{FF2B5EF4-FFF2-40B4-BE49-F238E27FC236}">
                  <a16:creationId xmlns:a16="http://schemas.microsoft.com/office/drawing/2014/main" id="{E3D61721-76D8-46AF-9D84-84FEC10AB0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74173" y="2111796"/>
              <a:ext cx="4774524" cy="4774524"/>
            </a:xfrm>
            <a:prstGeom prst="ellipse">
              <a:avLst/>
            </a:prstGeom>
            <a:solidFill>
              <a:schemeClr val="accent2">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5D7CC-64E2-42C1-9643-2F17DF64B7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975090" y="2332906"/>
              <a:ext cx="3600000" cy="360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367776D-B258-4C11-9606-43EF371BB9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5018" y="21729"/>
            <a:ext cx="2901712" cy="3133076"/>
            <a:chOff x="1929120" y="21729"/>
            <a:chExt cx="2901712" cy="3133076"/>
          </a:xfrm>
        </p:grpSpPr>
        <p:sp>
          <p:nvSpPr>
            <p:cNvPr id="34" name="Oval 33">
              <a:extLst>
                <a:ext uri="{FF2B5EF4-FFF2-40B4-BE49-F238E27FC236}">
                  <a16:creationId xmlns:a16="http://schemas.microsoft.com/office/drawing/2014/main" id="{7CF8EC37-484E-4595-AEFA-40B83042FE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950832" y="21729"/>
              <a:ext cx="2880000" cy="2880000"/>
            </a:xfrm>
            <a:prstGeom prst="ellipse">
              <a:avLst/>
            </a:prstGeom>
            <a:solidFill>
              <a:schemeClr val="accent3">
                <a:alpha val="40000"/>
              </a:schemeClr>
            </a:solidFill>
            <a:ln>
              <a:noFill/>
            </a:ln>
            <a:effectLst>
              <a:softEdge rad="508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CB8523A-7DCC-4A2E-8A97-6DD64E3AC1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929120" y="274805"/>
              <a:ext cx="2880000" cy="2880000"/>
            </a:xfrm>
            <a:prstGeom prst="ellipse">
              <a:avLst/>
            </a:prstGeom>
            <a:solidFill>
              <a:schemeClr val="accent2">
                <a:alpha val="40000"/>
              </a:schemeClr>
            </a:solidFill>
            <a:ln>
              <a:noFill/>
            </a:ln>
            <a:effectLst>
              <a:softEdge rad="508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Förstoringsglas på en tom bakgrund">
            <a:extLst>
              <a:ext uri="{FF2B5EF4-FFF2-40B4-BE49-F238E27FC236}">
                <a16:creationId xmlns:a16="http://schemas.microsoft.com/office/drawing/2014/main" id="{A7CB963F-5D72-7124-4DF8-B9659D11F5F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984767" y="1743705"/>
            <a:ext cx="2880000" cy="2880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381000"/>
          </a:effectLst>
        </p:spPr>
      </p:pic>
      <p:sp>
        <p:nvSpPr>
          <p:cNvPr id="37" name="Oval 36">
            <a:extLst>
              <a:ext uri="{FF2B5EF4-FFF2-40B4-BE49-F238E27FC236}">
                <a16:creationId xmlns:a16="http://schemas.microsoft.com/office/drawing/2014/main" id="{40A179CB-EC0A-41C9-9370-46A599631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680" y="1522595"/>
            <a:ext cx="2880000" cy="2880000"/>
          </a:xfrm>
          <a:prstGeom prst="ellipse">
            <a:avLst/>
          </a:prstGeom>
          <a:solidFill>
            <a:schemeClr val="accent2">
              <a:alpha val="60000"/>
            </a:schemeClr>
          </a:solidFill>
          <a:ln>
            <a:noFill/>
          </a:ln>
          <a:effectLst>
            <a:softEdge rad="508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p:nvPr/>
        </p:nvSpPr>
        <p:spPr>
          <a:xfrm>
            <a:off x="1163842" y="1730254"/>
            <a:ext cx="2830830" cy="1672589"/>
          </a:xfrm>
          <a:prstGeom prst="rect">
            <a:avLst/>
          </a:prstGeom>
        </p:spPr>
        <p:txBody>
          <a:bodyPr vert="horz" wrap="square" lIns="0" tIns="12700" rIns="0" bIns="0" rtlCol="0">
            <a:spAutoFit/>
          </a:bodyPr>
          <a:lstStyle/>
          <a:p>
            <a:pPr marL="12700">
              <a:spcBef>
                <a:spcPts val="100"/>
              </a:spcBef>
            </a:pPr>
            <a:r>
              <a:rPr lang="sv-SE" spc="-25" dirty="0">
                <a:solidFill>
                  <a:srgbClr val="FFC000"/>
                </a:solidFill>
                <a:latin typeface="Arial"/>
                <a:cs typeface="Arial"/>
              </a:rPr>
              <a:t>Berätta</a:t>
            </a:r>
            <a:r>
              <a:rPr lang="sv-SE" spc="-95" dirty="0">
                <a:solidFill>
                  <a:srgbClr val="FFC000"/>
                </a:solidFill>
                <a:latin typeface="Arial"/>
                <a:cs typeface="Arial"/>
              </a:rPr>
              <a:t> </a:t>
            </a:r>
            <a:r>
              <a:rPr lang="sv-SE" spc="-160" dirty="0">
                <a:solidFill>
                  <a:srgbClr val="FFC000"/>
                </a:solidFill>
                <a:latin typeface="Arial"/>
                <a:cs typeface="Arial"/>
              </a:rPr>
              <a:t>mer…</a:t>
            </a:r>
            <a:endParaRPr lang="sv-SE" dirty="0">
              <a:solidFill>
                <a:srgbClr val="FFC000"/>
              </a:solidFill>
              <a:latin typeface="Arial"/>
              <a:cs typeface="Arial"/>
            </a:endParaRPr>
          </a:p>
          <a:p>
            <a:pPr marL="12700"/>
            <a:r>
              <a:rPr lang="sv-SE" spc="-25" dirty="0">
                <a:cs typeface="Arial"/>
              </a:rPr>
              <a:t>Utveckla!</a:t>
            </a:r>
            <a:endParaRPr lang="sv-SE" dirty="0">
              <a:cs typeface="Arial"/>
            </a:endParaRPr>
          </a:p>
          <a:p>
            <a:pPr marL="12700" marR="5080"/>
            <a:r>
              <a:rPr lang="sv-SE" spc="-85" dirty="0">
                <a:cs typeface="Arial"/>
              </a:rPr>
              <a:t>Vad </a:t>
            </a:r>
            <a:r>
              <a:rPr lang="sv-SE" spc="-30" dirty="0">
                <a:cs typeface="Arial"/>
              </a:rPr>
              <a:t>kan </a:t>
            </a:r>
            <a:r>
              <a:rPr lang="sv-SE" spc="30" dirty="0">
                <a:cs typeface="Arial"/>
              </a:rPr>
              <a:t>du </a:t>
            </a:r>
            <a:r>
              <a:rPr lang="sv-SE" spc="-5" dirty="0">
                <a:cs typeface="Arial"/>
              </a:rPr>
              <a:t>mer </a:t>
            </a:r>
            <a:r>
              <a:rPr lang="sv-SE" spc="0" dirty="0">
                <a:cs typeface="Arial"/>
              </a:rPr>
              <a:t>komma</a:t>
            </a:r>
            <a:r>
              <a:rPr lang="sv-SE" spc="-60" dirty="0">
                <a:cs typeface="Arial"/>
              </a:rPr>
              <a:t> </a:t>
            </a:r>
            <a:r>
              <a:rPr lang="sv-SE" spc="-85" dirty="0">
                <a:cs typeface="Arial"/>
              </a:rPr>
              <a:t>på?  </a:t>
            </a:r>
            <a:r>
              <a:rPr lang="sv-SE" spc="-65" dirty="0">
                <a:cs typeface="Arial"/>
              </a:rPr>
              <a:t>Fler</a:t>
            </a:r>
            <a:r>
              <a:rPr lang="sv-SE" spc="-95" dirty="0">
                <a:cs typeface="Arial"/>
              </a:rPr>
              <a:t> </a:t>
            </a:r>
            <a:r>
              <a:rPr lang="sv-SE" spc="-85" dirty="0">
                <a:cs typeface="Arial"/>
              </a:rPr>
              <a:t>saker?</a:t>
            </a:r>
            <a:endParaRPr lang="sv-SE" dirty="0">
              <a:cs typeface="Arial"/>
            </a:endParaRPr>
          </a:p>
          <a:p>
            <a:pPr marL="12700"/>
            <a:r>
              <a:rPr lang="sv-SE" spc="25" dirty="0">
                <a:cs typeface="Arial"/>
              </a:rPr>
              <a:t>Mer </a:t>
            </a:r>
            <a:r>
              <a:rPr lang="sv-SE" spc="30" dirty="0">
                <a:cs typeface="Arial"/>
              </a:rPr>
              <a:t>du </a:t>
            </a:r>
            <a:r>
              <a:rPr lang="sv-SE" spc="-30" dirty="0">
                <a:cs typeface="Arial"/>
              </a:rPr>
              <a:t>kan</a:t>
            </a:r>
            <a:r>
              <a:rPr lang="sv-SE" spc="-175" dirty="0">
                <a:cs typeface="Arial"/>
              </a:rPr>
              <a:t> </a:t>
            </a:r>
            <a:r>
              <a:rPr lang="sv-SE" spc="-35" dirty="0">
                <a:cs typeface="Arial"/>
              </a:rPr>
              <a:t>göra?</a:t>
            </a:r>
            <a:endParaRPr lang="sv-SE" dirty="0">
              <a:cs typeface="Arial"/>
            </a:endParaRPr>
          </a:p>
          <a:p>
            <a:pPr marL="12700"/>
            <a:r>
              <a:rPr lang="sv-SE" spc="-60" dirty="0">
                <a:cs typeface="Arial"/>
              </a:rPr>
              <a:t>Fler</a:t>
            </a:r>
            <a:r>
              <a:rPr lang="sv-SE" spc="-55" dirty="0">
                <a:cs typeface="Arial"/>
              </a:rPr>
              <a:t> </a:t>
            </a:r>
            <a:r>
              <a:rPr lang="sv-SE" spc="-20" dirty="0">
                <a:cs typeface="Arial"/>
              </a:rPr>
              <a:t>alternativ?</a:t>
            </a:r>
            <a:endParaRPr lang="sv-SE" dirty="0">
              <a:cs typeface="Arial"/>
            </a:endParaRPr>
          </a:p>
        </p:txBody>
      </p:sp>
      <p:sp>
        <p:nvSpPr>
          <p:cNvPr id="7" name="object 7"/>
          <p:cNvSpPr txBox="1"/>
          <p:nvPr/>
        </p:nvSpPr>
        <p:spPr>
          <a:xfrm>
            <a:off x="701908" y="4467361"/>
            <a:ext cx="4561051" cy="856645"/>
          </a:xfrm>
          <a:prstGeom prst="rect">
            <a:avLst/>
          </a:prstGeom>
        </p:spPr>
        <p:txBody>
          <a:bodyPr vert="horz" wrap="square" lIns="0" tIns="12700" rIns="0" bIns="0" rtlCol="0">
            <a:spAutoFit/>
          </a:bodyPr>
          <a:lstStyle/>
          <a:p>
            <a:pPr marL="12700" marR="5080">
              <a:spcBef>
                <a:spcPts val="100"/>
              </a:spcBef>
            </a:pPr>
            <a:r>
              <a:rPr lang="sv-SE" spc="-10" dirty="0">
                <a:cs typeface="Arial"/>
              </a:rPr>
              <a:t>…När </a:t>
            </a:r>
            <a:r>
              <a:rPr lang="sv-SE" spc="25" dirty="0">
                <a:cs typeface="Arial"/>
              </a:rPr>
              <a:t>du </a:t>
            </a:r>
            <a:r>
              <a:rPr lang="sv-SE" spc="-45" dirty="0">
                <a:cs typeface="Arial"/>
              </a:rPr>
              <a:t>säger </a:t>
            </a:r>
            <a:r>
              <a:rPr lang="sv-SE" spc="-105" dirty="0">
                <a:cs typeface="Arial"/>
              </a:rPr>
              <a:t>X, </a:t>
            </a:r>
            <a:r>
              <a:rPr lang="sv-SE" spc="0" dirty="0">
                <a:cs typeface="Arial"/>
              </a:rPr>
              <a:t>berätta </a:t>
            </a:r>
            <a:r>
              <a:rPr lang="sv-SE" spc="15" dirty="0">
                <a:cs typeface="Arial"/>
              </a:rPr>
              <a:t>hur </a:t>
            </a:r>
            <a:r>
              <a:rPr lang="sv-SE" spc="-15" dirty="0">
                <a:cs typeface="Arial"/>
              </a:rPr>
              <a:t>menar </a:t>
            </a:r>
            <a:r>
              <a:rPr lang="sv-SE" spc="30" dirty="0">
                <a:cs typeface="Arial"/>
              </a:rPr>
              <a:t>du </a:t>
            </a:r>
            <a:r>
              <a:rPr lang="sv-SE" spc="-80" dirty="0">
                <a:cs typeface="Arial"/>
              </a:rPr>
              <a:t>då?  </a:t>
            </a:r>
          </a:p>
          <a:p>
            <a:pPr marL="12700" marR="5080">
              <a:spcBef>
                <a:spcPts val="100"/>
              </a:spcBef>
            </a:pPr>
            <a:r>
              <a:rPr lang="sv-SE" spc="-80" dirty="0">
                <a:cs typeface="Arial"/>
              </a:rPr>
              <a:t>…</a:t>
            </a:r>
            <a:r>
              <a:rPr lang="sv-SE" dirty="0">
                <a:cs typeface="Arial"/>
              </a:rPr>
              <a:t>Om </a:t>
            </a:r>
            <a:r>
              <a:rPr lang="sv-SE" spc="25" dirty="0">
                <a:cs typeface="Arial"/>
              </a:rPr>
              <a:t>du </a:t>
            </a:r>
            <a:r>
              <a:rPr lang="sv-SE" spc="-25" dirty="0">
                <a:cs typeface="Arial"/>
              </a:rPr>
              <a:t>skulle </a:t>
            </a:r>
            <a:r>
              <a:rPr lang="sv-SE" spc="30" dirty="0">
                <a:cs typeface="Arial"/>
              </a:rPr>
              <a:t>bli </a:t>
            </a:r>
            <a:r>
              <a:rPr lang="sv-SE" dirty="0">
                <a:cs typeface="Arial"/>
              </a:rPr>
              <a:t>mer</a:t>
            </a:r>
            <a:r>
              <a:rPr lang="sv-SE" spc="-85" dirty="0">
                <a:cs typeface="Arial"/>
              </a:rPr>
              <a:t> </a:t>
            </a:r>
            <a:r>
              <a:rPr lang="sv-SE" spc="-45" dirty="0">
                <a:cs typeface="Arial"/>
              </a:rPr>
              <a:t>specifik..?</a:t>
            </a:r>
            <a:endParaRPr lang="sv-SE" dirty="0">
              <a:cs typeface="Arial"/>
            </a:endParaRPr>
          </a:p>
          <a:p>
            <a:pPr marL="12700"/>
            <a:r>
              <a:rPr lang="sv-SE" spc="-15" dirty="0">
                <a:cs typeface="Arial"/>
              </a:rPr>
              <a:t>…Du </a:t>
            </a:r>
            <a:r>
              <a:rPr lang="sv-SE" spc="-5" dirty="0">
                <a:cs typeface="Arial"/>
              </a:rPr>
              <a:t>nämnde </a:t>
            </a:r>
            <a:r>
              <a:rPr lang="sv-SE" spc="-100" dirty="0">
                <a:cs typeface="Arial"/>
              </a:rPr>
              <a:t>X, </a:t>
            </a:r>
            <a:r>
              <a:rPr lang="sv-SE" spc="0" dirty="0">
                <a:cs typeface="Arial"/>
              </a:rPr>
              <a:t>berätta </a:t>
            </a:r>
            <a:r>
              <a:rPr lang="sv-SE" spc="15" dirty="0">
                <a:cs typeface="Arial"/>
              </a:rPr>
              <a:t>lite </a:t>
            </a:r>
            <a:r>
              <a:rPr lang="sv-SE" dirty="0">
                <a:cs typeface="Arial"/>
              </a:rPr>
              <a:t>mer </a:t>
            </a:r>
            <a:r>
              <a:rPr lang="sv-SE" spc="50" dirty="0">
                <a:cs typeface="Arial"/>
              </a:rPr>
              <a:t>om</a:t>
            </a:r>
            <a:r>
              <a:rPr lang="sv-SE" spc="-45" dirty="0">
                <a:cs typeface="Arial"/>
              </a:rPr>
              <a:t> </a:t>
            </a:r>
            <a:r>
              <a:rPr lang="sv-SE" spc="25" dirty="0">
                <a:cs typeface="Arial"/>
              </a:rPr>
              <a:t>det!</a:t>
            </a:r>
            <a:endParaRPr lang="sv-SE" dirty="0">
              <a:cs typeface="Arial"/>
            </a:endParaRPr>
          </a:p>
        </p:txBody>
      </p:sp>
    </p:spTree>
    <p:extLst>
      <p:ext uri="{BB962C8B-B14F-4D97-AF65-F5344CB8AC3E}">
        <p14:creationId xmlns:p14="http://schemas.microsoft.com/office/powerpoint/2010/main" val="7864038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000" y="540000"/>
            <a:ext cx="11101135" cy="764505"/>
          </a:xfrm>
          <a:prstGeom prst="rect">
            <a:avLst/>
          </a:prstGeom>
        </p:spPr>
        <p:txBody>
          <a:bodyPr vert="horz" wrap="square" lIns="0" tIns="12065" rIns="0" bIns="0" rtlCol="0">
            <a:spAutoFit/>
          </a:bodyPr>
          <a:lstStyle/>
          <a:p>
            <a:pPr marL="12700">
              <a:lnSpc>
                <a:spcPts val="2850"/>
              </a:lnSpc>
              <a:spcBef>
                <a:spcPts val="95"/>
              </a:spcBef>
            </a:pPr>
            <a:r>
              <a:rPr lang="sv-SE" sz="4400" spc="-40" dirty="0">
                <a:solidFill>
                  <a:srgbClr val="FFC000"/>
                </a:solidFill>
              </a:rPr>
              <a:t>ÖVNING</a:t>
            </a:r>
            <a:endParaRPr sz="4400" spc="-40" dirty="0">
              <a:solidFill>
                <a:srgbClr val="FFC000"/>
              </a:solidFill>
            </a:endParaRPr>
          </a:p>
          <a:p>
            <a:pPr marL="12700">
              <a:lnSpc>
                <a:spcPts val="2850"/>
              </a:lnSpc>
            </a:pPr>
            <a:r>
              <a:rPr sz="3200" spc="-105" dirty="0">
                <a:latin typeface="+mn-lt"/>
              </a:rPr>
              <a:t>Coacha </a:t>
            </a:r>
            <a:r>
              <a:rPr sz="3200" spc="5" dirty="0">
                <a:latin typeface="+mn-lt"/>
              </a:rPr>
              <a:t>med</a:t>
            </a:r>
            <a:r>
              <a:rPr sz="3200" spc="55" dirty="0">
                <a:latin typeface="+mn-lt"/>
              </a:rPr>
              <a:t> </a:t>
            </a:r>
            <a:r>
              <a:rPr sz="3200" spc="-10" dirty="0">
                <a:latin typeface="+mn-lt"/>
              </a:rPr>
              <a:t>GROW-</a:t>
            </a:r>
            <a:r>
              <a:rPr sz="3200" spc="-10" dirty="0" err="1">
                <a:latin typeface="+mn-lt"/>
              </a:rPr>
              <a:t>modellen</a:t>
            </a:r>
            <a:endParaRPr sz="3200" spc="-10" dirty="0">
              <a:latin typeface="+mn-lt"/>
            </a:endParaRPr>
          </a:p>
        </p:txBody>
      </p:sp>
      <p:sp>
        <p:nvSpPr>
          <p:cNvPr id="3" name="object 3"/>
          <p:cNvSpPr txBox="1"/>
          <p:nvPr/>
        </p:nvSpPr>
        <p:spPr>
          <a:xfrm>
            <a:off x="717600" y="3067253"/>
            <a:ext cx="676275" cy="360680"/>
          </a:xfrm>
          <a:prstGeom prst="rect">
            <a:avLst/>
          </a:prstGeom>
        </p:spPr>
        <p:txBody>
          <a:bodyPr vert="horz" wrap="square" lIns="0" tIns="12065" rIns="0" bIns="0" rtlCol="0">
            <a:spAutoFit/>
          </a:bodyPr>
          <a:lstStyle/>
          <a:p>
            <a:pPr marL="12700">
              <a:lnSpc>
                <a:spcPct val="100000"/>
              </a:lnSpc>
              <a:spcBef>
                <a:spcPts val="95"/>
              </a:spcBef>
            </a:pPr>
            <a:r>
              <a:rPr sz="2200" spc="-15" dirty="0">
                <a:solidFill>
                  <a:srgbClr val="272423"/>
                </a:solidFill>
                <a:latin typeface="Arial"/>
                <a:cs typeface="Arial"/>
              </a:rPr>
              <a:t>M</a:t>
            </a:r>
            <a:r>
              <a:rPr sz="2200" spc="-5" dirty="0">
                <a:solidFill>
                  <a:srgbClr val="272423"/>
                </a:solidFill>
                <a:latin typeface="Arial"/>
                <a:cs typeface="Arial"/>
              </a:rPr>
              <a:t>ÅL:</a:t>
            </a:r>
            <a:endParaRPr sz="2200">
              <a:latin typeface="Arial"/>
              <a:cs typeface="Arial"/>
            </a:endParaRPr>
          </a:p>
        </p:txBody>
      </p:sp>
      <p:sp>
        <p:nvSpPr>
          <p:cNvPr id="4" name="object 4"/>
          <p:cNvSpPr txBox="1"/>
          <p:nvPr/>
        </p:nvSpPr>
        <p:spPr>
          <a:xfrm>
            <a:off x="717600" y="3751148"/>
            <a:ext cx="2962275" cy="903605"/>
          </a:xfrm>
          <a:prstGeom prst="rect">
            <a:avLst/>
          </a:prstGeom>
        </p:spPr>
        <p:txBody>
          <a:bodyPr vert="horz" wrap="square" lIns="0" tIns="48895" rIns="0" bIns="0" rtlCol="0">
            <a:spAutoFit/>
          </a:bodyPr>
          <a:lstStyle/>
          <a:p>
            <a:pPr marL="245745" indent="-233045">
              <a:lnSpc>
                <a:spcPct val="100000"/>
              </a:lnSpc>
              <a:spcBef>
                <a:spcPts val="385"/>
              </a:spcBef>
              <a:buClr>
                <a:srgbClr val="F5821F"/>
              </a:buClr>
              <a:buChar char="-"/>
              <a:tabLst>
                <a:tab pos="245745" algn="l"/>
                <a:tab pos="246379" algn="l"/>
              </a:tabLst>
            </a:pPr>
            <a:r>
              <a:rPr sz="1200" spc="-30" dirty="0">
                <a:latin typeface="Arial"/>
                <a:cs typeface="Arial"/>
              </a:rPr>
              <a:t>Vad </a:t>
            </a:r>
            <a:r>
              <a:rPr sz="1200" spc="-10" dirty="0">
                <a:latin typeface="Arial"/>
                <a:cs typeface="Arial"/>
              </a:rPr>
              <a:t>vill </a:t>
            </a:r>
            <a:r>
              <a:rPr sz="1200" spc="-5" dirty="0">
                <a:latin typeface="Arial"/>
                <a:cs typeface="Arial"/>
              </a:rPr>
              <a:t>du</a:t>
            </a:r>
            <a:r>
              <a:rPr sz="1200" spc="-40" dirty="0">
                <a:latin typeface="Arial"/>
                <a:cs typeface="Arial"/>
              </a:rPr>
              <a:t> </a:t>
            </a:r>
            <a:r>
              <a:rPr sz="1200" spc="-5" dirty="0">
                <a:latin typeface="Arial"/>
                <a:cs typeface="Arial"/>
              </a:rPr>
              <a:t>uppnå?</a:t>
            </a:r>
            <a:endParaRPr sz="1200" dirty="0">
              <a:latin typeface="Arial"/>
              <a:cs typeface="Arial"/>
            </a:endParaRPr>
          </a:p>
          <a:p>
            <a:pPr marL="245745" indent="-233045">
              <a:lnSpc>
                <a:spcPct val="100000"/>
              </a:lnSpc>
              <a:spcBef>
                <a:spcPts val="284"/>
              </a:spcBef>
              <a:buClr>
                <a:srgbClr val="F5821F"/>
              </a:buClr>
              <a:buChar char="-"/>
              <a:tabLst>
                <a:tab pos="245745" algn="l"/>
                <a:tab pos="246379" algn="l"/>
              </a:tabLst>
            </a:pPr>
            <a:r>
              <a:rPr sz="1200" spc="-30" dirty="0">
                <a:latin typeface="Arial"/>
                <a:cs typeface="Arial"/>
              </a:rPr>
              <a:t>Vad </a:t>
            </a:r>
            <a:r>
              <a:rPr sz="1200" spc="-10" dirty="0">
                <a:latin typeface="Arial"/>
                <a:cs typeface="Arial"/>
              </a:rPr>
              <a:t>vill </a:t>
            </a:r>
            <a:r>
              <a:rPr sz="1200" spc="-5" dirty="0">
                <a:latin typeface="Arial"/>
                <a:cs typeface="Arial"/>
              </a:rPr>
              <a:t>du ha med dig </a:t>
            </a:r>
            <a:r>
              <a:rPr sz="1200" dirty="0">
                <a:latin typeface="Arial"/>
                <a:cs typeface="Arial"/>
              </a:rPr>
              <a:t>efter </a:t>
            </a:r>
            <a:r>
              <a:rPr sz="1200" spc="-5" dirty="0">
                <a:latin typeface="Arial"/>
                <a:cs typeface="Arial"/>
              </a:rPr>
              <a:t>vårt</a:t>
            </a:r>
            <a:r>
              <a:rPr sz="1200" spc="5" dirty="0">
                <a:latin typeface="Arial"/>
                <a:cs typeface="Arial"/>
              </a:rPr>
              <a:t> </a:t>
            </a:r>
            <a:r>
              <a:rPr sz="1200" spc="-5" dirty="0">
                <a:latin typeface="Arial"/>
                <a:cs typeface="Arial"/>
              </a:rPr>
              <a:t>samtal?</a:t>
            </a:r>
            <a:endParaRPr sz="1200" dirty="0">
              <a:latin typeface="Arial"/>
              <a:cs typeface="Arial"/>
            </a:endParaRPr>
          </a:p>
          <a:p>
            <a:pPr marL="245745" indent="-233045">
              <a:lnSpc>
                <a:spcPct val="100000"/>
              </a:lnSpc>
              <a:spcBef>
                <a:spcPts val="285"/>
              </a:spcBef>
              <a:buClr>
                <a:srgbClr val="F5821F"/>
              </a:buClr>
              <a:buChar char="-"/>
              <a:tabLst>
                <a:tab pos="245745" algn="l"/>
                <a:tab pos="246379" algn="l"/>
              </a:tabLst>
            </a:pPr>
            <a:r>
              <a:rPr sz="1200" spc="-30" dirty="0">
                <a:latin typeface="Arial"/>
                <a:cs typeface="Arial"/>
              </a:rPr>
              <a:t>Vad </a:t>
            </a:r>
            <a:r>
              <a:rPr sz="1200" spc="-5" dirty="0">
                <a:latin typeface="Arial"/>
                <a:cs typeface="Arial"/>
              </a:rPr>
              <a:t>längtar du</a:t>
            </a:r>
            <a:r>
              <a:rPr sz="1200" spc="-60" dirty="0">
                <a:latin typeface="Arial"/>
                <a:cs typeface="Arial"/>
              </a:rPr>
              <a:t> </a:t>
            </a:r>
            <a:r>
              <a:rPr sz="1200" dirty="0">
                <a:latin typeface="Arial"/>
                <a:cs typeface="Arial"/>
              </a:rPr>
              <a:t>efter?</a:t>
            </a:r>
          </a:p>
          <a:p>
            <a:pPr marL="245745" indent="-233045">
              <a:lnSpc>
                <a:spcPct val="100000"/>
              </a:lnSpc>
              <a:spcBef>
                <a:spcPts val="284"/>
              </a:spcBef>
              <a:buClr>
                <a:srgbClr val="F5821F"/>
              </a:buClr>
              <a:buChar char="-"/>
              <a:tabLst>
                <a:tab pos="245745" algn="l"/>
                <a:tab pos="246379" algn="l"/>
              </a:tabLst>
            </a:pPr>
            <a:r>
              <a:rPr sz="1200" spc="-30" dirty="0">
                <a:latin typeface="Arial"/>
                <a:cs typeface="Arial"/>
              </a:rPr>
              <a:t>Vad </a:t>
            </a:r>
            <a:r>
              <a:rPr sz="1200" spc="-5" dirty="0">
                <a:latin typeface="Arial"/>
                <a:cs typeface="Arial"/>
              </a:rPr>
              <a:t>är viktigast </a:t>
            </a:r>
            <a:r>
              <a:rPr sz="1200" dirty="0">
                <a:latin typeface="Arial"/>
                <a:cs typeface="Arial"/>
              </a:rPr>
              <a:t>för</a:t>
            </a:r>
            <a:r>
              <a:rPr sz="1200" spc="-45" dirty="0">
                <a:latin typeface="Arial"/>
                <a:cs typeface="Arial"/>
              </a:rPr>
              <a:t> </a:t>
            </a:r>
            <a:r>
              <a:rPr sz="1200" spc="-5" dirty="0">
                <a:latin typeface="Arial"/>
                <a:cs typeface="Arial"/>
              </a:rPr>
              <a:t>dig?</a:t>
            </a:r>
            <a:endParaRPr sz="1200" dirty="0">
              <a:latin typeface="Arial"/>
              <a:cs typeface="Arial"/>
            </a:endParaRPr>
          </a:p>
        </p:txBody>
      </p:sp>
      <p:sp>
        <p:nvSpPr>
          <p:cNvPr id="5" name="object 5"/>
          <p:cNvSpPr txBox="1"/>
          <p:nvPr/>
        </p:nvSpPr>
        <p:spPr>
          <a:xfrm>
            <a:off x="5332857" y="2725028"/>
            <a:ext cx="3967479" cy="1562100"/>
          </a:xfrm>
          <a:prstGeom prst="rect">
            <a:avLst/>
          </a:prstGeom>
        </p:spPr>
        <p:txBody>
          <a:bodyPr vert="horz" wrap="square" lIns="0" tIns="48895" rIns="0" bIns="0" rtlCol="0">
            <a:spAutoFit/>
          </a:bodyPr>
          <a:lstStyle/>
          <a:p>
            <a:pPr marL="245745" indent="-233045">
              <a:lnSpc>
                <a:spcPct val="100000"/>
              </a:lnSpc>
              <a:spcBef>
                <a:spcPts val="385"/>
              </a:spcBef>
              <a:buClr>
                <a:srgbClr val="F5821F"/>
              </a:buClr>
              <a:buChar char="-"/>
              <a:tabLst>
                <a:tab pos="245745" algn="l"/>
                <a:tab pos="246379" algn="l"/>
              </a:tabLst>
            </a:pPr>
            <a:r>
              <a:rPr sz="1200" spc="-10" dirty="0">
                <a:latin typeface="Arial"/>
                <a:cs typeface="Arial"/>
              </a:rPr>
              <a:t>Vilka </a:t>
            </a:r>
            <a:r>
              <a:rPr sz="1200" spc="-5" dirty="0">
                <a:latin typeface="Arial"/>
                <a:cs typeface="Arial"/>
              </a:rPr>
              <a:t>möjligheter/alternativ ser</a:t>
            </a:r>
            <a:r>
              <a:rPr sz="1200" spc="-15" dirty="0">
                <a:latin typeface="Arial"/>
                <a:cs typeface="Arial"/>
              </a:rPr>
              <a:t> </a:t>
            </a:r>
            <a:r>
              <a:rPr sz="1200" spc="-5" dirty="0">
                <a:latin typeface="Arial"/>
                <a:cs typeface="Arial"/>
              </a:rPr>
              <a:t>du?</a:t>
            </a:r>
            <a:endParaRPr sz="1200" dirty="0">
              <a:latin typeface="Arial"/>
              <a:cs typeface="Arial"/>
            </a:endParaRPr>
          </a:p>
          <a:p>
            <a:pPr marL="245745" indent="-233045">
              <a:lnSpc>
                <a:spcPct val="100000"/>
              </a:lnSpc>
              <a:spcBef>
                <a:spcPts val="284"/>
              </a:spcBef>
              <a:buClr>
                <a:srgbClr val="F5821F"/>
              </a:buClr>
              <a:buChar char="-"/>
              <a:tabLst>
                <a:tab pos="245745" algn="l"/>
                <a:tab pos="246379" algn="l"/>
              </a:tabLst>
            </a:pPr>
            <a:r>
              <a:rPr sz="1200" spc="-10" dirty="0">
                <a:latin typeface="Arial"/>
                <a:cs typeface="Arial"/>
              </a:rPr>
              <a:t>Vilka </a:t>
            </a:r>
            <a:r>
              <a:rPr sz="1200" spc="-5" dirty="0">
                <a:latin typeface="Arial"/>
                <a:cs typeface="Arial"/>
              </a:rPr>
              <a:t>olika sätt att lösa … ser</a:t>
            </a:r>
            <a:r>
              <a:rPr sz="1200" dirty="0">
                <a:latin typeface="Arial"/>
                <a:cs typeface="Arial"/>
              </a:rPr>
              <a:t> </a:t>
            </a:r>
            <a:r>
              <a:rPr sz="1200" spc="-5" dirty="0">
                <a:latin typeface="Arial"/>
                <a:cs typeface="Arial"/>
              </a:rPr>
              <a:t>du?</a:t>
            </a:r>
            <a:endParaRPr sz="1200" dirty="0">
              <a:latin typeface="Arial"/>
              <a:cs typeface="Arial"/>
            </a:endParaRPr>
          </a:p>
          <a:p>
            <a:pPr marL="245745" indent="-233045">
              <a:lnSpc>
                <a:spcPct val="100000"/>
              </a:lnSpc>
              <a:spcBef>
                <a:spcPts val="285"/>
              </a:spcBef>
              <a:buClr>
                <a:srgbClr val="F5821F"/>
              </a:buClr>
              <a:buChar char="-"/>
              <a:tabLst>
                <a:tab pos="245745" algn="l"/>
                <a:tab pos="246379" algn="l"/>
              </a:tabLst>
            </a:pPr>
            <a:r>
              <a:rPr sz="1200" spc="-30" dirty="0">
                <a:latin typeface="Arial"/>
                <a:cs typeface="Arial"/>
              </a:rPr>
              <a:t>Vad </a:t>
            </a:r>
            <a:r>
              <a:rPr sz="1200" spc="-5" dirty="0">
                <a:latin typeface="Arial"/>
                <a:cs typeface="Arial"/>
              </a:rPr>
              <a:t>skulle du göra om du kunde börja om </a:t>
            </a:r>
            <a:r>
              <a:rPr sz="1200" dirty="0">
                <a:latin typeface="Arial"/>
                <a:cs typeface="Arial"/>
              </a:rPr>
              <a:t>från</a:t>
            </a:r>
            <a:r>
              <a:rPr sz="1200" spc="-40" dirty="0">
                <a:latin typeface="Arial"/>
                <a:cs typeface="Arial"/>
              </a:rPr>
              <a:t> </a:t>
            </a:r>
            <a:r>
              <a:rPr sz="1200" spc="-5" dirty="0">
                <a:latin typeface="Arial"/>
                <a:cs typeface="Arial"/>
              </a:rPr>
              <a:t>början?</a:t>
            </a:r>
            <a:endParaRPr sz="1200" dirty="0">
              <a:latin typeface="Arial"/>
              <a:cs typeface="Arial"/>
            </a:endParaRPr>
          </a:p>
          <a:p>
            <a:pPr marL="245745" indent="-233045">
              <a:lnSpc>
                <a:spcPct val="100000"/>
              </a:lnSpc>
              <a:spcBef>
                <a:spcPts val="284"/>
              </a:spcBef>
              <a:buClr>
                <a:srgbClr val="F5821F"/>
              </a:buClr>
              <a:buChar char="-"/>
              <a:tabLst>
                <a:tab pos="245745" algn="l"/>
                <a:tab pos="246379" algn="l"/>
              </a:tabLst>
            </a:pPr>
            <a:r>
              <a:rPr sz="1200" spc="-30" dirty="0">
                <a:latin typeface="Arial"/>
                <a:cs typeface="Arial"/>
              </a:rPr>
              <a:t>Vad </a:t>
            </a:r>
            <a:r>
              <a:rPr sz="1200" dirty="0">
                <a:latin typeface="Arial"/>
                <a:cs typeface="Arial"/>
              </a:rPr>
              <a:t>ser du för </a:t>
            </a:r>
            <a:r>
              <a:rPr sz="1200" spc="-5" dirty="0">
                <a:latin typeface="Arial"/>
                <a:cs typeface="Arial"/>
              </a:rPr>
              <a:t>+/- </a:t>
            </a:r>
            <a:r>
              <a:rPr sz="1200" dirty="0">
                <a:latin typeface="Arial"/>
                <a:cs typeface="Arial"/>
              </a:rPr>
              <a:t>med</a:t>
            </a:r>
            <a:r>
              <a:rPr sz="1200" spc="-75" dirty="0">
                <a:latin typeface="Arial"/>
                <a:cs typeface="Arial"/>
              </a:rPr>
              <a:t> </a:t>
            </a:r>
            <a:r>
              <a:rPr sz="1200" dirty="0">
                <a:latin typeface="Arial"/>
                <a:cs typeface="Arial"/>
              </a:rPr>
              <a:t>förslagen?</a:t>
            </a:r>
          </a:p>
          <a:p>
            <a:pPr marL="245745" indent="-233045">
              <a:lnSpc>
                <a:spcPct val="100000"/>
              </a:lnSpc>
              <a:spcBef>
                <a:spcPts val="290"/>
              </a:spcBef>
              <a:buClr>
                <a:srgbClr val="F5821F"/>
              </a:buClr>
              <a:buChar char="-"/>
              <a:tabLst>
                <a:tab pos="245745" algn="l"/>
                <a:tab pos="246379" algn="l"/>
              </a:tabLst>
            </a:pPr>
            <a:r>
              <a:rPr sz="1200" spc="-30" dirty="0">
                <a:latin typeface="Arial"/>
                <a:cs typeface="Arial"/>
              </a:rPr>
              <a:t>Vad </a:t>
            </a:r>
            <a:r>
              <a:rPr sz="1200" spc="-10" dirty="0">
                <a:latin typeface="Arial"/>
                <a:cs typeface="Arial"/>
              </a:rPr>
              <a:t>vill </a:t>
            </a:r>
            <a:r>
              <a:rPr sz="1200" spc="-5" dirty="0">
                <a:latin typeface="Arial"/>
                <a:cs typeface="Arial"/>
              </a:rPr>
              <a:t>du börja </a:t>
            </a:r>
            <a:r>
              <a:rPr sz="1200" dirty="0">
                <a:latin typeface="Arial"/>
                <a:cs typeface="Arial"/>
              </a:rPr>
              <a:t>/sluta/fortsätta</a:t>
            </a:r>
            <a:r>
              <a:rPr sz="1200" spc="-55" dirty="0">
                <a:latin typeface="Arial"/>
                <a:cs typeface="Arial"/>
              </a:rPr>
              <a:t> </a:t>
            </a:r>
            <a:r>
              <a:rPr sz="1200" spc="-5" dirty="0">
                <a:latin typeface="Arial"/>
                <a:cs typeface="Arial"/>
              </a:rPr>
              <a:t>med?</a:t>
            </a:r>
            <a:endParaRPr sz="1200" dirty="0">
              <a:latin typeface="Arial"/>
              <a:cs typeface="Arial"/>
            </a:endParaRPr>
          </a:p>
          <a:p>
            <a:pPr marL="245745" indent="-233045">
              <a:lnSpc>
                <a:spcPct val="100000"/>
              </a:lnSpc>
              <a:spcBef>
                <a:spcPts val="285"/>
              </a:spcBef>
              <a:buClr>
                <a:srgbClr val="F5821F"/>
              </a:buClr>
              <a:buChar char="-"/>
              <a:tabLst>
                <a:tab pos="245745" algn="l"/>
                <a:tab pos="246379" algn="l"/>
              </a:tabLst>
            </a:pPr>
            <a:r>
              <a:rPr sz="1200" spc="-30" dirty="0">
                <a:latin typeface="Arial"/>
                <a:cs typeface="Arial"/>
              </a:rPr>
              <a:t>Vad </a:t>
            </a:r>
            <a:r>
              <a:rPr sz="1200" spc="-5" dirty="0">
                <a:latin typeface="Arial"/>
                <a:cs typeface="Arial"/>
              </a:rPr>
              <a:t>skulle kännas bäst </a:t>
            </a:r>
            <a:r>
              <a:rPr sz="1200" dirty="0">
                <a:latin typeface="Arial"/>
                <a:cs typeface="Arial"/>
              </a:rPr>
              <a:t>för</a:t>
            </a:r>
            <a:r>
              <a:rPr sz="1200" spc="-60" dirty="0">
                <a:latin typeface="Arial"/>
                <a:cs typeface="Arial"/>
              </a:rPr>
              <a:t> </a:t>
            </a:r>
            <a:r>
              <a:rPr sz="1200" spc="-5" dirty="0">
                <a:latin typeface="Arial"/>
                <a:cs typeface="Arial"/>
              </a:rPr>
              <a:t>dig?</a:t>
            </a:r>
            <a:endParaRPr sz="1200" dirty="0">
              <a:latin typeface="Arial"/>
              <a:cs typeface="Arial"/>
            </a:endParaRPr>
          </a:p>
          <a:p>
            <a:pPr marL="245745" indent="-233045">
              <a:lnSpc>
                <a:spcPct val="100000"/>
              </a:lnSpc>
              <a:spcBef>
                <a:spcPts val="285"/>
              </a:spcBef>
              <a:buClr>
                <a:srgbClr val="F5821F"/>
              </a:buClr>
              <a:buChar char="-"/>
              <a:tabLst>
                <a:tab pos="245745" algn="l"/>
                <a:tab pos="246379" algn="l"/>
              </a:tabLst>
            </a:pPr>
            <a:r>
              <a:rPr sz="1200" spc="-30" dirty="0">
                <a:latin typeface="Arial"/>
                <a:cs typeface="Arial"/>
              </a:rPr>
              <a:t>Vad </a:t>
            </a:r>
            <a:r>
              <a:rPr sz="1200" spc="-5" dirty="0">
                <a:latin typeface="Arial"/>
                <a:cs typeface="Arial"/>
              </a:rPr>
              <a:t>skulle kunna vara det första..andra…tredje</a:t>
            </a:r>
            <a:r>
              <a:rPr sz="1200" spc="25" dirty="0">
                <a:latin typeface="Arial"/>
                <a:cs typeface="Arial"/>
              </a:rPr>
              <a:t> </a:t>
            </a:r>
            <a:r>
              <a:rPr sz="1200" spc="-5" dirty="0">
                <a:latin typeface="Arial"/>
                <a:cs typeface="Arial"/>
              </a:rPr>
              <a:t>steget</a:t>
            </a:r>
            <a:r>
              <a:rPr sz="1200" spc="-5" dirty="0">
                <a:solidFill>
                  <a:srgbClr val="272423"/>
                </a:solidFill>
                <a:latin typeface="Arial"/>
                <a:cs typeface="Arial"/>
              </a:rPr>
              <a:t>?</a:t>
            </a:r>
            <a:endParaRPr sz="1200" dirty="0">
              <a:latin typeface="Arial"/>
              <a:cs typeface="Arial"/>
            </a:endParaRPr>
          </a:p>
        </p:txBody>
      </p:sp>
      <p:sp>
        <p:nvSpPr>
          <p:cNvPr id="6" name="object 6"/>
          <p:cNvSpPr txBox="1"/>
          <p:nvPr/>
        </p:nvSpPr>
        <p:spPr>
          <a:xfrm>
            <a:off x="768717" y="4992199"/>
            <a:ext cx="1250315"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Arial"/>
                <a:cs typeface="Arial"/>
              </a:rPr>
              <a:t>NULÄGE:</a:t>
            </a:r>
            <a:endParaRPr sz="2200" dirty="0">
              <a:latin typeface="Arial"/>
              <a:cs typeface="Arial"/>
            </a:endParaRPr>
          </a:p>
        </p:txBody>
      </p:sp>
      <p:sp>
        <p:nvSpPr>
          <p:cNvPr id="7" name="object 7"/>
          <p:cNvSpPr txBox="1"/>
          <p:nvPr/>
        </p:nvSpPr>
        <p:spPr>
          <a:xfrm>
            <a:off x="660767" y="5323713"/>
            <a:ext cx="2614295" cy="1123315"/>
          </a:xfrm>
          <a:prstGeom prst="rect">
            <a:avLst/>
          </a:prstGeom>
        </p:spPr>
        <p:txBody>
          <a:bodyPr vert="horz" wrap="square" lIns="0" tIns="48895" rIns="0" bIns="0" rtlCol="0">
            <a:spAutoFit/>
          </a:bodyPr>
          <a:lstStyle/>
          <a:p>
            <a:pPr marL="245745" indent="-233045">
              <a:lnSpc>
                <a:spcPct val="100000"/>
              </a:lnSpc>
              <a:spcBef>
                <a:spcPts val="385"/>
              </a:spcBef>
              <a:buClr>
                <a:srgbClr val="F5821F"/>
              </a:buClr>
              <a:buChar char="-"/>
              <a:tabLst>
                <a:tab pos="245745" algn="l"/>
                <a:tab pos="246379" algn="l"/>
              </a:tabLst>
            </a:pPr>
            <a:r>
              <a:rPr sz="1200" spc="-5" dirty="0">
                <a:latin typeface="Arial"/>
                <a:cs typeface="Arial"/>
              </a:rPr>
              <a:t>Hur ser situationen </a:t>
            </a:r>
            <a:r>
              <a:rPr sz="1200" dirty="0">
                <a:latin typeface="Arial"/>
                <a:cs typeface="Arial"/>
              </a:rPr>
              <a:t>ut</a:t>
            </a:r>
            <a:r>
              <a:rPr sz="1200" spc="-50" dirty="0">
                <a:latin typeface="Arial"/>
                <a:cs typeface="Arial"/>
              </a:rPr>
              <a:t> </a:t>
            </a:r>
            <a:r>
              <a:rPr sz="1200" spc="-5" dirty="0">
                <a:latin typeface="Arial"/>
                <a:cs typeface="Arial"/>
              </a:rPr>
              <a:t>idag?</a:t>
            </a:r>
            <a:endParaRPr sz="1200" dirty="0">
              <a:latin typeface="Arial"/>
              <a:cs typeface="Arial"/>
            </a:endParaRPr>
          </a:p>
          <a:p>
            <a:pPr marL="245745" indent="-233045">
              <a:lnSpc>
                <a:spcPct val="100000"/>
              </a:lnSpc>
              <a:spcBef>
                <a:spcPts val="284"/>
              </a:spcBef>
              <a:buClr>
                <a:srgbClr val="F5821F"/>
              </a:buClr>
              <a:buChar char="-"/>
              <a:tabLst>
                <a:tab pos="245745" algn="l"/>
                <a:tab pos="246379" algn="l"/>
              </a:tabLst>
            </a:pPr>
            <a:r>
              <a:rPr sz="1200" spc="-30" dirty="0" err="1">
                <a:latin typeface="Arial"/>
                <a:cs typeface="Arial"/>
              </a:rPr>
              <a:t>Vad</a:t>
            </a:r>
            <a:r>
              <a:rPr sz="1200" spc="-30" dirty="0">
                <a:latin typeface="Arial"/>
                <a:cs typeface="Arial"/>
              </a:rPr>
              <a:t> </a:t>
            </a:r>
            <a:r>
              <a:rPr sz="1200" spc="-5" dirty="0">
                <a:latin typeface="Arial"/>
                <a:cs typeface="Arial"/>
              </a:rPr>
              <a:t>i detta </a:t>
            </a:r>
            <a:r>
              <a:rPr sz="1200" dirty="0">
                <a:latin typeface="Arial"/>
                <a:cs typeface="Arial"/>
              </a:rPr>
              <a:t>stör </a:t>
            </a:r>
            <a:r>
              <a:rPr sz="1200" spc="-5" dirty="0">
                <a:latin typeface="Arial"/>
                <a:cs typeface="Arial"/>
              </a:rPr>
              <a:t>dig/bekymrar</a:t>
            </a:r>
            <a:r>
              <a:rPr sz="1200" spc="-30" dirty="0">
                <a:latin typeface="Arial"/>
                <a:cs typeface="Arial"/>
              </a:rPr>
              <a:t> </a:t>
            </a:r>
            <a:r>
              <a:rPr sz="1200" spc="-5" dirty="0">
                <a:latin typeface="Arial"/>
                <a:cs typeface="Arial"/>
              </a:rPr>
              <a:t>dig?</a:t>
            </a:r>
            <a:endParaRPr sz="1200" dirty="0">
              <a:latin typeface="Arial"/>
              <a:cs typeface="Arial"/>
            </a:endParaRPr>
          </a:p>
          <a:p>
            <a:pPr marL="245745" indent="-233045">
              <a:lnSpc>
                <a:spcPct val="100000"/>
              </a:lnSpc>
              <a:spcBef>
                <a:spcPts val="285"/>
              </a:spcBef>
              <a:buClr>
                <a:srgbClr val="F5821F"/>
              </a:buClr>
              <a:buChar char="-"/>
              <a:tabLst>
                <a:tab pos="245745" algn="l"/>
                <a:tab pos="246379" algn="l"/>
              </a:tabLst>
            </a:pPr>
            <a:r>
              <a:rPr sz="1200" spc="-30" dirty="0">
                <a:latin typeface="Arial"/>
                <a:cs typeface="Arial"/>
              </a:rPr>
              <a:t>Vad </a:t>
            </a:r>
            <a:r>
              <a:rPr sz="1200" spc="-5" dirty="0">
                <a:latin typeface="Arial"/>
                <a:cs typeface="Arial"/>
              </a:rPr>
              <a:t>har du gjort</a:t>
            </a:r>
            <a:r>
              <a:rPr sz="1200" spc="-30" dirty="0">
                <a:latin typeface="Arial"/>
                <a:cs typeface="Arial"/>
              </a:rPr>
              <a:t> </a:t>
            </a:r>
            <a:r>
              <a:rPr sz="1200" spc="-5" dirty="0">
                <a:latin typeface="Arial"/>
                <a:cs typeface="Arial"/>
              </a:rPr>
              <a:t>hittills?</a:t>
            </a:r>
            <a:endParaRPr sz="1200" dirty="0">
              <a:latin typeface="Arial"/>
              <a:cs typeface="Arial"/>
            </a:endParaRPr>
          </a:p>
          <a:p>
            <a:pPr marL="245745" indent="-233045">
              <a:lnSpc>
                <a:spcPct val="100000"/>
              </a:lnSpc>
              <a:spcBef>
                <a:spcPts val="284"/>
              </a:spcBef>
              <a:buClr>
                <a:srgbClr val="F5821F"/>
              </a:buClr>
              <a:buChar char="-"/>
              <a:tabLst>
                <a:tab pos="245745" algn="l"/>
                <a:tab pos="246379" algn="l"/>
              </a:tabLst>
            </a:pPr>
            <a:r>
              <a:rPr sz="1200" spc="-30" dirty="0">
                <a:latin typeface="Arial"/>
                <a:cs typeface="Arial"/>
              </a:rPr>
              <a:t>Vad </a:t>
            </a:r>
            <a:r>
              <a:rPr sz="1200" dirty="0">
                <a:latin typeface="Arial"/>
                <a:cs typeface="Arial"/>
              </a:rPr>
              <a:t>är du </a:t>
            </a:r>
            <a:r>
              <a:rPr sz="1200" spc="-5" dirty="0">
                <a:latin typeface="Arial"/>
                <a:cs typeface="Arial"/>
              </a:rPr>
              <a:t>rädd</a:t>
            </a:r>
            <a:r>
              <a:rPr sz="1200" spc="-75" dirty="0">
                <a:latin typeface="Arial"/>
                <a:cs typeface="Arial"/>
              </a:rPr>
              <a:t> </a:t>
            </a:r>
            <a:r>
              <a:rPr sz="1200" dirty="0">
                <a:latin typeface="Arial"/>
                <a:cs typeface="Arial"/>
              </a:rPr>
              <a:t>för?</a:t>
            </a:r>
          </a:p>
          <a:p>
            <a:pPr marL="245745" indent="-233045">
              <a:lnSpc>
                <a:spcPct val="100000"/>
              </a:lnSpc>
              <a:spcBef>
                <a:spcPts val="290"/>
              </a:spcBef>
              <a:buClr>
                <a:srgbClr val="F5821F"/>
              </a:buClr>
              <a:buChar char="-"/>
              <a:tabLst>
                <a:tab pos="245745" algn="l"/>
                <a:tab pos="246379" algn="l"/>
              </a:tabLst>
            </a:pPr>
            <a:r>
              <a:rPr sz="1200" spc="-5" dirty="0">
                <a:latin typeface="Arial"/>
                <a:cs typeface="Arial"/>
              </a:rPr>
              <a:t>Hur vet du </a:t>
            </a:r>
            <a:r>
              <a:rPr sz="1200" dirty="0">
                <a:latin typeface="Arial"/>
                <a:cs typeface="Arial"/>
              </a:rPr>
              <a:t>att </a:t>
            </a:r>
            <a:r>
              <a:rPr sz="1200" spc="-5" dirty="0">
                <a:latin typeface="Arial"/>
                <a:cs typeface="Arial"/>
              </a:rPr>
              <a:t>det är </a:t>
            </a:r>
            <a:r>
              <a:rPr sz="1200" dirty="0">
                <a:latin typeface="Arial"/>
                <a:cs typeface="Arial"/>
              </a:rPr>
              <a:t>ett</a:t>
            </a:r>
            <a:r>
              <a:rPr sz="1200" spc="-30" dirty="0">
                <a:latin typeface="Arial"/>
                <a:cs typeface="Arial"/>
              </a:rPr>
              <a:t> </a:t>
            </a:r>
            <a:r>
              <a:rPr sz="1200" spc="-5" dirty="0">
                <a:latin typeface="Arial"/>
                <a:cs typeface="Arial"/>
              </a:rPr>
              <a:t>problem?</a:t>
            </a:r>
            <a:endParaRPr sz="1200" dirty="0">
              <a:latin typeface="Arial"/>
              <a:cs typeface="Arial"/>
            </a:endParaRPr>
          </a:p>
        </p:txBody>
      </p:sp>
      <p:sp>
        <p:nvSpPr>
          <p:cNvPr id="8" name="object 8"/>
          <p:cNvSpPr txBox="1"/>
          <p:nvPr/>
        </p:nvSpPr>
        <p:spPr>
          <a:xfrm>
            <a:off x="5332857" y="4811859"/>
            <a:ext cx="3365500" cy="360680"/>
          </a:xfrm>
          <a:prstGeom prst="rect">
            <a:avLst/>
          </a:prstGeom>
        </p:spPr>
        <p:txBody>
          <a:bodyPr vert="horz" wrap="square" lIns="0" tIns="12065" rIns="0" bIns="0" rtlCol="0">
            <a:spAutoFit/>
          </a:bodyPr>
          <a:lstStyle/>
          <a:p>
            <a:pPr marL="12700">
              <a:lnSpc>
                <a:spcPct val="100000"/>
              </a:lnSpc>
              <a:spcBef>
                <a:spcPts val="95"/>
              </a:spcBef>
            </a:pPr>
            <a:r>
              <a:rPr sz="2200" spc="-40" dirty="0">
                <a:latin typeface="Arial"/>
                <a:cs typeface="Arial"/>
              </a:rPr>
              <a:t>NÄSTA </a:t>
            </a:r>
            <a:r>
              <a:rPr sz="2200" spc="-5" dirty="0">
                <a:latin typeface="Arial"/>
                <a:cs typeface="Arial"/>
              </a:rPr>
              <a:t>STEG / WRAP</a:t>
            </a:r>
            <a:r>
              <a:rPr sz="2200" spc="-155" dirty="0">
                <a:latin typeface="Arial"/>
                <a:cs typeface="Arial"/>
              </a:rPr>
              <a:t> </a:t>
            </a:r>
            <a:r>
              <a:rPr sz="2200" spc="-5" dirty="0">
                <a:latin typeface="Arial"/>
                <a:cs typeface="Arial"/>
              </a:rPr>
              <a:t>UP:</a:t>
            </a:r>
            <a:endParaRPr sz="2200" dirty="0">
              <a:latin typeface="Arial"/>
              <a:cs typeface="Arial"/>
            </a:endParaRPr>
          </a:p>
        </p:txBody>
      </p:sp>
      <p:sp>
        <p:nvSpPr>
          <p:cNvPr id="9" name="object 9"/>
          <p:cNvSpPr txBox="1"/>
          <p:nvPr/>
        </p:nvSpPr>
        <p:spPr>
          <a:xfrm>
            <a:off x="5332857" y="5241035"/>
            <a:ext cx="3070225" cy="1562100"/>
          </a:xfrm>
          <a:prstGeom prst="rect">
            <a:avLst/>
          </a:prstGeom>
        </p:spPr>
        <p:txBody>
          <a:bodyPr vert="horz" wrap="square" lIns="0" tIns="48895" rIns="0" bIns="0" rtlCol="0">
            <a:spAutoFit/>
          </a:bodyPr>
          <a:lstStyle/>
          <a:p>
            <a:pPr marL="245745" indent="-233045">
              <a:lnSpc>
                <a:spcPct val="100000"/>
              </a:lnSpc>
              <a:spcBef>
                <a:spcPts val="385"/>
              </a:spcBef>
              <a:buClr>
                <a:srgbClr val="F5821F"/>
              </a:buClr>
              <a:buChar char="-"/>
              <a:tabLst>
                <a:tab pos="245745" algn="l"/>
                <a:tab pos="246379" algn="l"/>
              </a:tabLst>
            </a:pPr>
            <a:r>
              <a:rPr sz="1200" spc="-10" dirty="0">
                <a:latin typeface="Arial"/>
                <a:cs typeface="Arial"/>
              </a:rPr>
              <a:t>Vilket </a:t>
            </a:r>
            <a:r>
              <a:rPr sz="1200" spc="-5" dirty="0">
                <a:latin typeface="Arial"/>
                <a:cs typeface="Arial"/>
              </a:rPr>
              <a:t>alternativ väljer</a:t>
            </a:r>
            <a:r>
              <a:rPr sz="1200" spc="-30" dirty="0">
                <a:latin typeface="Arial"/>
                <a:cs typeface="Arial"/>
              </a:rPr>
              <a:t> </a:t>
            </a:r>
            <a:r>
              <a:rPr sz="1200" spc="-5" dirty="0">
                <a:latin typeface="Arial"/>
                <a:cs typeface="Arial"/>
              </a:rPr>
              <a:t>du?</a:t>
            </a:r>
            <a:endParaRPr sz="1200" dirty="0">
              <a:latin typeface="Arial"/>
              <a:cs typeface="Arial"/>
            </a:endParaRPr>
          </a:p>
          <a:p>
            <a:pPr marL="245745" indent="-233045">
              <a:lnSpc>
                <a:spcPct val="100000"/>
              </a:lnSpc>
              <a:spcBef>
                <a:spcPts val="284"/>
              </a:spcBef>
              <a:buClr>
                <a:srgbClr val="F5821F"/>
              </a:buClr>
              <a:buChar char="-"/>
              <a:tabLst>
                <a:tab pos="245745" algn="l"/>
                <a:tab pos="246379" algn="l"/>
              </a:tabLst>
            </a:pPr>
            <a:r>
              <a:rPr sz="1200" spc="-5" dirty="0">
                <a:latin typeface="Arial"/>
                <a:cs typeface="Arial"/>
              </a:rPr>
              <a:t>När </a:t>
            </a:r>
            <a:r>
              <a:rPr sz="1200" dirty="0">
                <a:latin typeface="Arial"/>
                <a:cs typeface="Arial"/>
              </a:rPr>
              <a:t>ska </a:t>
            </a:r>
            <a:r>
              <a:rPr sz="1200" spc="-5" dirty="0">
                <a:latin typeface="Arial"/>
                <a:cs typeface="Arial"/>
              </a:rPr>
              <a:t>du</a:t>
            </a:r>
            <a:r>
              <a:rPr sz="1200" spc="-80" dirty="0">
                <a:latin typeface="Arial"/>
                <a:cs typeface="Arial"/>
              </a:rPr>
              <a:t> </a:t>
            </a:r>
            <a:r>
              <a:rPr sz="1200" spc="-5" dirty="0">
                <a:latin typeface="Arial"/>
                <a:cs typeface="Arial"/>
              </a:rPr>
              <a:t>börja?</a:t>
            </a:r>
            <a:endParaRPr sz="1200" dirty="0">
              <a:latin typeface="Arial"/>
              <a:cs typeface="Arial"/>
            </a:endParaRPr>
          </a:p>
          <a:p>
            <a:pPr marL="245745" indent="-233045">
              <a:lnSpc>
                <a:spcPct val="100000"/>
              </a:lnSpc>
              <a:spcBef>
                <a:spcPts val="285"/>
              </a:spcBef>
              <a:buClr>
                <a:srgbClr val="F5821F"/>
              </a:buClr>
              <a:buChar char="-"/>
              <a:tabLst>
                <a:tab pos="245745" algn="l"/>
                <a:tab pos="246379" algn="l"/>
              </a:tabLst>
            </a:pPr>
            <a:r>
              <a:rPr sz="1200" spc="-30" dirty="0">
                <a:latin typeface="Arial"/>
                <a:cs typeface="Arial"/>
              </a:rPr>
              <a:t>Vad </a:t>
            </a:r>
            <a:r>
              <a:rPr sz="1200" spc="-10" dirty="0">
                <a:latin typeface="Arial"/>
                <a:cs typeface="Arial"/>
              </a:rPr>
              <a:t>vill </a:t>
            </a:r>
            <a:r>
              <a:rPr sz="1200" spc="-5" dirty="0">
                <a:latin typeface="Arial"/>
                <a:cs typeface="Arial"/>
              </a:rPr>
              <a:t>du bestämma dig</a:t>
            </a:r>
            <a:r>
              <a:rPr sz="1200" spc="-30" dirty="0">
                <a:latin typeface="Arial"/>
                <a:cs typeface="Arial"/>
              </a:rPr>
              <a:t> </a:t>
            </a:r>
            <a:r>
              <a:rPr sz="1200" dirty="0">
                <a:latin typeface="Arial"/>
                <a:cs typeface="Arial"/>
              </a:rPr>
              <a:t>för?</a:t>
            </a:r>
          </a:p>
          <a:p>
            <a:pPr marL="245745" indent="-233045">
              <a:lnSpc>
                <a:spcPct val="100000"/>
              </a:lnSpc>
              <a:spcBef>
                <a:spcPts val="285"/>
              </a:spcBef>
              <a:buClr>
                <a:srgbClr val="F5821F"/>
              </a:buClr>
              <a:buChar char="-"/>
              <a:tabLst>
                <a:tab pos="245745" algn="l"/>
                <a:tab pos="246379" algn="l"/>
              </a:tabLst>
            </a:pPr>
            <a:r>
              <a:rPr sz="1200" spc="-10" dirty="0">
                <a:latin typeface="Arial"/>
                <a:cs typeface="Arial"/>
              </a:rPr>
              <a:t>Vilket </a:t>
            </a:r>
            <a:r>
              <a:rPr sz="1200" spc="-5" dirty="0">
                <a:latin typeface="Arial"/>
                <a:cs typeface="Arial"/>
              </a:rPr>
              <a:t>är </a:t>
            </a:r>
            <a:r>
              <a:rPr sz="1200" dirty="0">
                <a:latin typeface="Arial"/>
                <a:cs typeface="Arial"/>
              </a:rPr>
              <a:t>ditt </a:t>
            </a:r>
            <a:r>
              <a:rPr sz="1200" spc="-5" dirty="0">
                <a:latin typeface="Arial"/>
                <a:cs typeface="Arial"/>
              </a:rPr>
              <a:t>nästa</a:t>
            </a:r>
            <a:r>
              <a:rPr sz="1200" spc="-45" dirty="0">
                <a:latin typeface="Arial"/>
                <a:cs typeface="Arial"/>
              </a:rPr>
              <a:t> </a:t>
            </a:r>
            <a:r>
              <a:rPr sz="1200" spc="-5" dirty="0">
                <a:latin typeface="Arial"/>
                <a:cs typeface="Arial"/>
              </a:rPr>
              <a:t>steg?</a:t>
            </a:r>
            <a:endParaRPr sz="1200" dirty="0">
              <a:latin typeface="Arial"/>
              <a:cs typeface="Arial"/>
            </a:endParaRPr>
          </a:p>
          <a:p>
            <a:pPr marL="245745" indent="-233045">
              <a:lnSpc>
                <a:spcPct val="100000"/>
              </a:lnSpc>
              <a:spcBef>
                <a:spcPts val="290"/>
              </a:spcBef>
              <a:buClr>
                <a:srgbClr val="F5821F"/>
              </a:buClr>
              <a:buChar char="-"/>
              <a:tabLst>
                <a:tab pos="245745" algn="l"/>
                <a:tab pos="246379" algn="l"/>
              </a:tabLst>
            </a:pPr>
            <a:r>
              <a:rPr sz="1200" spc="-5" dirty="0">
                <a:latin typeface="Arial"/>
                <a:cs typeface="Arial"/>
              </a:rPr>
              <a:t>När </a:t>
            </a:r>
            <a:r>
              <a:rPr sz="1200" dirty="0">
                <a:latin typeface="Arial"/>
                <a:cs typeface="Arial"/>
              </a:rPr>
              <a:t>ska </a:t>
            </a:r>
            <a:r>
              <a:rPr sz="1200" spc="-5" dirty="0">
                <a:latin typeface="Arial"/>
                <a:cs typeface="Arial"/>
              </a:rPr>
              <a:t>du ha tagit</a:t>
            </a:r>
            <a:r>
              <a:rPr sz="1200" spc="-45" dirty="0">
                <a:latin typeface="Arial"/>
                <a:cs typeface="Arial"/>
              </a:rPr>
              <a:t> </a:t>
            </a:r>
            <a:r>
              <a:rPr sz="1200" spc="-5" dirty="0">
                <a:latin typeface="Arial"/>
                <a:cs typeface="Arial"/>
              </a:rPr>
              <a:t>det?</a:t>
            </a:r>
            <a:endParaRPr sz="1200" dirty="0">
              <a:latin typeface="Arial"/>
              <a:cs typeface="Arial"/>
            </a:endParaRPr>
          </a:p>
          <a:p>
            <a:pPr marL="245745" indent="-233045">
              <a:lnSpc>
                <a:spcPct val="100000"/>
              </a:lnSpc>
              <a:spcBef>
                <a:spcPts val="285"/>
              </a:spcBef>
              <a:buClr>
                <a:srgbClr val="F5821F"/>
              </a:buClr>
              <a:buChar char="-"/>
              <a:tabLst>
                <a:tab pos="245745" algn="l"/>
                <a:tab pos="246379" algn="l"/>
              </a:tabLst>
            </a:pPr>
            <a:r>
              <a:rPr sz="1200" spc="-5" dirty="0">
                <a:latin typeface="Arial"/>
                <a:cs typeface="Arial"/>
              </a:rPr>
              <a:t>Hur känns det</a:t>
            </a:r>
            <a:r>
              <a:rPr sz="1200" spc="-70" dirty="0">
                <a:latin typeface="Arial"/>
                <a:cs typeface="Arial"/>
              </a:rPr>
              <a:t> </a:t>
            </a:r>
            <a:r>
              <a:rPr sz="1200" spc="-5" dirty="0">
                <a:latin typeface="Arial"/>
                <a:cs typeface="Arial"/>
              </a:rPr>
              <a:t>nu?</a:t>
            </a:r>
            <a:endParaRPr sz="1200" dirty="0">
              <a:latin typeface="Arial"/>
              <a:cs typeface="Arial"/>
            </a:endParaRPr>
          </a:p>
          <a:p>
            <a:pPr marL="245745" indent="-233045">
              <a:lnSpc>
                <a:spcPct val="100000"/>
              </a:lnSpc>
              <a:spcBef>
                <a:spcPts val="285"/>
              </a:spcBef>
              <a:buClr>
                <a:srgbClr val="F5821F"/>
              </a:buClr>
              <a:buChar char="-"/>
              <a:tabLst>
                <a:tab pos="245745" algn="l"/>
                <a:tab pos="246379" algn="l"/>
              </a:tabLst>
            </a:pPr>
            <a:r>
              <a:rPr sz="1200" spc="-30" dirty="0">
                <a:latin typeface="Arial"/>
                <a:cs typeface="Arial"/>
              </a:rPr>
              <a:t>Vad </a:t>
            </a:r>
            <a:r>
              <a:rPr sz="1200" dirty="0">
                <a:latin typeface="Arial"/>
                <a:cs typeface="Arial"/>
              </a:rPr>
              <a:t>tar </a:t>
            </a:r>
            <a:r>
              <a:rPr sz="1200" spc="-5" dirty="0">
                <a:latin typeface="Arial"/>
                <a:cs typeface="Arial"/>
              </a:rPr>
              <a:t>du med dig </a:t>
            </a:r>
            <a:r>
              <a:rPr sz="1200" dirty="0">
                <a:latin typeface="Arial"/>
                <a:cs typeface="Arial"/>
              </a:rPr>
              <a:t>ifrån </a:t>
            </a:r>
            <a:r>
              <a:rPr sz="1200" spc="-5" dirty="0">
                <a:latin typeface="Arial"/>
                <a:cs typeface="Arial"/>
              </a:rPr>
              <a:t>vårt samtal</a:t>
            </a:r>
            <a:r>
              <a:rPr sz="1200" spc="-40" dirty="0">
                <a:latin typeface="Arial"/>
                <a:cs typeface="Arial"/>
              </a:rPr>
              <a:t> </a:t>
            </a:r>
            <a:r>
              <a:rPr sz="1200" spc="-5" dirty="0">
                <a:latin typeface="Arial"/>
                <a:cs typeface="Arial"/>
              </a:rPr>
              <a:t>idag</a:t>
            </a:r>
            <a:r>
              <a:rPr sz="1200" spc="-5" dirty="0">
                <a:solidFill>
                  <a:srgbClr val="272423"/>
                </a:solidFill>
                <a:latin typeface="Arial"/>
                <a:cs typeface="Arial"/>
              </a:rPr>
              <a:t>?</a:t>
            </a:r>
            <a:endParaRPr sz="1200" dirty="0">
              <a:latin typeface="Arial"/>
              <a:cs typeface="Arial"/>
            </a:endParaRPr>
          </a:p>
        </p:txBody>
      </p:sp>
      <p:sp>
        <p:nvSpPr>
          <p:cNvPr id="10" name="object 10"/>
          <p:cNvSpPr txBox="1"/>
          <p:nvPr/>
        </p:nvSpPr>
        <p:spPr>
          <a:xfrm>
            <a:off x="717600" y="1651016"/>
            <a:ext cx="10059035" cy="1074012"/>
          </a:xfrm>
          <a:prstGeom prst="rect">
            <a:avLst/>
          </a:prstGeom>
        </p:spPr>
        <p:txBody>
          <a:bodyPr vert="horz" wrap="square" lIns="0" tIns="12065" rIns="0" bIns="0" rtlCol="0">
            <a:spAutoFit/>
          </a:bodyPr>
          <a:lstStyle/>
          <a:p>
            <a:pPr marL="12700">
              <a:lnSpc>
                <a:spcPct val="100000"/>
              </a:lnSpc>
              <a:spcBef>
                <a:spcPts val="95"/>
              </a:spcBef>
            </a:pPr>
            <a:r>
              <a:rPr sz="2500" b="1" spc="15" dirty="0">
                <a:latin typeface="Arial"/>
                <a:cs typeface="Arial"/>
              </a:rPr>
              <a:t>Valfritt </a:t>
            </a:r>
            <a:r>
              <a:rPr sz="2500" b="1" spc="-15" dirty="0">
                <a:latin typeface="Arial"/>
                <a:cs typeface="Arial"/>
              </a:rPr>
              <a:t>ämne </a:t>
            </a:r>
            <a:r>
              <a:rPr sz="2500" b="1" dirty="0">
                <a:latin typeface="Arial"/>
                <a:cs typeface="Arial"/>
              </a:rPr>
              <a:t>(</a:t>
            </a:r>
            <a:r>
              <a:rPr sz="2000" b="1" dirty="0">
                <a:latin typeface="Arial"/>
                <a:cs typeface="Arial"/>
              </a:rPr>
              <a:t>nedan </a:t>
            </a:r>
            <a:r>
              <a:rPr sz="2000" b="1" spc="-10" dirty="0">
                <a:latin typeface="Arial"/>
                <a:cs typeface="Arial"/>
              </a:rPr>
              <a:t>är exempel </a:t>
            </a:r>
            <a:r>
              <a:rPr sz="2000" b="1" spc="-20" dirty="0">
                <a:latin typeface="Arial"/>
                <a:cs typeface="Arial"/>
              </a:rPr>
              <a:t>på </a:t>
            </a:r>
            <a:r>
              <a:rPr sz="2000" b="1" spc="-15" dirty="0">
                <a:latin typeface="Arial"/>
                <a:cs typeface="Arial"/>
              </a:rPr>
              <a:t>frågor, </a:t>
            </a:r>
            <a:r>
              <a:rPr sz="2000" b="1" spc="-20" dirty="0">
                <a:latin typeface="Arial"/>
                <a:cs typeface="Arial"/>
              </a:rPr>
              <a:t>välj </a:t>
            </a:r>
            <a:r>
              <a:rPr sz="2000" b="1" spc="10" dirty="0">
                <a:latin typeface="Arial"/>
                <a:cs typeface="Arial"/>
              </a:rPr>
              <a:t>någon/några </a:t>
            </a:r>
            <a:r>
              <a:rPr sz="2000" b="1" spc="-10" dirty="0">
                <a:latin typeface="Arial"/>
                <a:cs typeface="Arial"/>
              </a:rPr>
              <a:t>eller </a:t>
            </a:r>
            <a:r>
              <a:rPr sz="2000" b="1" spc="30" dirty="0">
                <a:latin typeface="Arial"/>
                <a:cs typeface="Arial"/>
              </a:rPr>
              <a:t>hitta </a:t>
            </a:r>
            <a:r>
              <a:rPr sz="2000" b="1" spc="-20" dirty="0">
                <a:latin typeface="Arial"/>
                <a:cs typeface="Arial"/>
              </a:rPr>
              <a:t>på</a:t>
            </a:r>
            <a:r>
              <a:rPr sz="2000" b="1" spc="10" dirty="0">
                <a:latin typeface="Arial"/>
                <a:cs typeface="Arial"/>
              </a:rPr>
              <a:t> </a:t>
            </a:r>
            <a:r>
              <a:rPr sz="2000" b="1" spc="-5" dirty="0">
                <a:latin typeface="Arial"/>
                <a:cs typeface="Arial"/>
              </a:rPr>
              <a:t>egna!)</a:t>
            </a:r>
            <a:endParaRPr sz="2000" dirty="0">
              <a:latin typeface="Arial"/>
              <a:cs typeface="Arial"/>
            </a:endParaRPr>
          </a:p>
          <a:p>
            <a:pPr marL="119380">
              <a:lnSpc>
                <a:spcPct val="100000"/>
              </a:lnSpc>
              <a:tabLst>
                <a:tab pos="4734560" algn="l"/>
              </a:tabLst>
            </a:pPr>
            <a:endParaRPr lang="sv-SE" sz="2200" spc="-5" dirty="0">
              <a:latin typeface="Arial"/>
              <a:cs typeface="Arial"/>
            </a:endParaRPr>
          </a:p>
          <a:p>
            <a:pPr marL="119380">
              <a:lnSpc>
                <a:spcPct val="100000"/>
              </a:lnSpc>
              <a:tabLst>
                <a:tab pos="4734560" algn="l"/>
              </a:tabLst>
            </a:pPr>
            <a:r>
              <a:rPr sz="2200" spc="-5" dirty="0">
                <a:latin typeface="Arial"/>
                <a:cs typeface="Arial"/>
              </a:rPr>
              <a:t>BESTÄM</a:t>
            </a:r>
            <a:r>
              <a:rPr sz="2200" spc="0" dirty="0">
                <a:latin typeface="Arial"/>
                <a:cs typeface="Arial"/>
              </a:rPr>
              <a:t> </a:t>
            </a:r>
            <a:r>
              <a:rPr sz="2200" spc="-45" dirty="0">
                <a:latin typeface="Arial"/>
                <a:cs typeface="Arial"/>
              </a:rPr>
              <a:t>ÄMNET:</a:t>
            </a:r>
            <a:r>
              <a:rPr sz="2200" spc="-45" dirty="0">
                <a:solidFill>
                  <a:srgbClr val="272423"/>
                </a:solidFill>
                <a:latin typeface="Arial"/>
                <a:cs typeface="Arial"/>
              </a:rPr>
              <a:t>	</a:t>
            </a:r>
            <a:r>
              <a:rPr sz="3300" spc="-7" baseline="2525" dirty="0">
                <a:latin typeface="Arial"/>
                <a:cs typeface="Arial"/>
              </a:rPr>
              <a:t>MÖJLIGHETER</a:t>
            </a:r>
            <a:r>
              <a:rPr sz="3300" spc="-30" baseline="2525" dirty="0">
                <a:latin typeface="Arial"/>
                <a:cs typeface="Arial"/>
              </a:rPr>
              <a:t> </a:t>
            </a:r>
            <a:r>
              <a:rPr sz="3300" spc="-60" baseline="2525" dirty="0">
                <a:latin typeface="Arial"/>
                <a:cs typeface="Arial"/>
              </a:rPr>
              <a:t>/ALTERNATIV:</a:t>
            </a:r>
            <a:endParaRPr sz="3300" baseline="2525" dirty="0">
              <a:latin typeface="Arial"/>
              <a:cs typeface="Arial"/>
            </a:endParaRPr>
          </a:p>
        </p:txBody>
      </p:sp>
      <p:sp>
        <p:nvSpPr>
          <p:cNvPr id="11" name="object 11"/>
          <p:cNvSpPr txBox="1"/>
          <p:nvPr/>
        </p:nvSpPr>
        <p:spPr>
          <a:xfrm>
            <a:off x="717600" y="2988287"/>
            <a:ext cx="2905760" cy="683895"/>
          </a:xfrm>
          <a:prstGeom prst="rect">
            <a:avLst/>
          </a:prstGeom>
        </p:spPr>
        <p:txBody>
          <a:bodyPr vert="horz" wrap="square" lIns="0" tIns="48895" rIns="0" bIns="0" rtlCol="0">
            <a:spAutoFit/>
          </a:bodyPr>
          <a:lstStyle/>
          <a:p>
            <a:pPr marL="245745" indent="-233045">
              <a:lnSpc>
                <a:spcPct val="100000"/>
              </a:lnSpc>
              <a:spcBef>
                <a:spcPts val="385"/>
              </a:spcBef>
              <a:buClr>
                <a:srgbClr val="F5821F"/>
              </a:buClr>
              <a:buChar char="-"/>
              <a:tabLst>
                <a:tab pos="245745" algn="l"/>
                <a:tab pos="246379" algn="l"/>
              </a:tabLst>
            </a:pPr>
            <a:r>
              <a:rPr sz="1200" spc="-5" dirty="0">
                <a:latin typeface="Arial"/>
                <a:cs typeface="Arial"/>
              </a:rPr>
              <a:t>Kan du </a:t>
            </a:r>
            <a:r>
              <a:rPr sz="1200" dirty="0">
                <a:latin typeface="Arial"/>
                <a:cs typeface="Arial"/>
              </a:rPr>
              <a:t>kortfattat </a:t>
            </a:r>
            <a:r>
              <a:rPr sz="1200" spc="-5" dirty="0">
                <a:latin typeface="Arial"/>
                <a:cs typeface="Arial"/>
              </a:rPr>
              <a:t>beskriva</a:t>
            </a:r>
            <a:r>
              <a:rPr sz="1200" spc="-85" dirty="0">
                <a:latin typeface="Arial"/>
                <a:cs typeface="Arial"/>
              </a:rPr>
              <a:t> </a:t>
            </a:r>
            <a:r>
              <a:rPr sz="1200" spc="-5" dirty="0">
                <a:latin typeface="Arial"/>
                <a:cs typeface="Arial"/>
              </a:rPr>
              <a:t>utmaningen?</a:t>
            </a:r>
            <a:endParaRPr sz="1200" dirty="0">
              <a:latin typeface="Arial"/>
              <a:cs typeface="Arial"/>
            </a:endParaRPr>
          </a:p>
          <a:p>
            <a:pPr marL="245745" indent="-233045">
              <a:lnSpc>
                <a:spcPct val="100000"/>
              </a:lnSpc>
              <a:spcBef>
                <a:spcPts val="284"/>
              </a:spcBef>
              <a:buClr>
                <a:srgbClr val="F5821F"/>
              </a:buClr>
              <a:buChar char="-"/>
              <a:tabLst>
                <a:tab pos="245745" algn="l"/>
                <a:tab pos="246379" algn="l"/>
              </a:tabLst>
            </a:pPr>
            <a:r>
              <a:rPr sz="1200" spc="-30" dirty="0" err="1">
                <a:latin typeface="Arial"/>
                <a:cs typeface="Arial"/>
              </a:rPr>
              <a:t>Vad</a:t>
            </a:r>
            <a:r>
              <a:rPr sz="1200" spc="-30" dirty="0">
                <a:latin typeface="Arial"/>
                <a:cs typeface="Arial"/>
              </a:rPr>
              <a:t> </a:t>
            </a:r>
            <a:r>
              <a:rPr sz="1200" spc="-10" dirty="0">
                <a:latin typeface="Arial"/>
                <a:cs typeface="Arial"/>
              </a:rPr>
              <a:t>vill </a:t>
            </a:r>
            <a:r>
              <a:rPr sz="1200" spc="-5" dirty="0">
                <a:latin typeface="Arial"/>
                <a:cs typeface="Arial"/>
              </a:rPr>
              <a:t>du prata</a:t>
            </a:r>
            <a:r>
              <a:rPr sz="1200" spc="-10" dirty="0">
                <a:latin typeface="Arial"/>
                <a:cs typeface="Arial"/>
              </a:rPr>
              <a:t> </a:t>
            </a:r>
            <a:r>
              <a:rPr sz="1200" spc="-5" dirty="0">
                <a:latin typeface="Arial"/>
                <a:cs typeface="Arial"/>
              </a:rPr>
              <a:t>om?</a:t>
            </a:r>
            <a:endParaRPr sz="1200" dirty="0">
              <a:latin typeface="Arial"/>
              <a:cs typeface="Arial"/>
            </a:endParaRPr>
          </a:p>
          <a:p>
            <a:pPr marL="245745" indent="-233045">
              <a:lnSpc>
                <a:spcPct val="100000"/>
              </a:lnSpc>
              <a:spcBef>
                <a:spcPts val="285"/>
              </a:spcBef>
              <a:buClr>
                <a:srgbClr val="F5821F"/>
              </a:buClr>
              <a:buChar char="-"/>
              <a:tabLst>
                <a:tab pos="245745" algn="l"/>
                <a:tab pos="246379" algn="l"/>
              </a:tabLst>
            </a:pPr>
            <a:r>
              <a:rPr sz="1200" spc="-30" dirty="0">
                <a:latin typeface="Arial"/>
                <a:cs typeface="Arial"/>
              </a:rPr>
              <a:t>Vad </a:t>
            </a:r>
            <a:r>
              <a:rPr sz="1200" dirty="0">
                <a:latin typeface="Arial"/>
                <a:cs typeface="Arial"/>
              </a:rPr>
              <a:t>ska </a:t>
            </a:r>
            <a:r>
              <a:rPr sz="1200" spc="-10" dirty="0">
                <a:latin typeface="Arial"/>
                <a:cs typeface="Arial"/>
              </a:rPr>
              <a:t>vi </a:t>
            </a:r>
            <a:r>
              <a:rPr sz="1200" spc="-5" dirty="0">
                <a:latin typeface="Arial"/>
                <a:cs typeface="Arial"/>
              </a:rPr>
              <a:t>börja med ? (detta el</a:t>
            </a:r>
            <a:r>
              <a:rPr sz="1200" spc="-50" dirty="0">
                <a:latin typeface="Arial"/>
                <a:cs typeface="Arial"/>
              </a:rPr>
              <a:t> </a:t>
            </a:r>
            <a:r>
              <a:rPr sz="1200" dirty="0">
                <a:latin typeface="Arial"/>
                <a:cs typeface="Arial"/>
              </a:rPr>
              <a:t>detta</a:t>
            </a:r>
            <a:r>
              <a:rPr sz="1200" dirty="0">
                <a:solidFill>
                  <a:srgbClr val="272423"/>
                </a:solidFill>
                <a:latin typeface="Arial"/>
                <a:cs typeface="Arial"/>
              </a:rPr>
              <a:t>):</a:t>
            </a:r>
            <a:endParaRPr sz="1200" dirty="0">
              <a:latin typeface="Arial"/>
              <a:cs typeface="Arial"/>
            </a:endParaRPr>
          </a:p>
        </p:txBody>
      </p:sp>
    </p:spTree>
    <p:extLst>
      <p:ext uri="{BB962C8B-B14F-4D97-AF65-F5344CB8AC3E}">
        <p14:creationId xmlns:p14="http://schemas.microsoft.com/office/powerpoint/2010/main" val="2262419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A71CA9FC-298C-9113-5B12-FF75A7598F66}"/>
              </a:ext>
            </a:extLst>
          </p:cNvPr>
          <p:cNvSpPr>
            <a:spLocks noGrp="1"/>
          </p:cNvSpPr>
          <p:nvPr>
            <p:ph type="title"/>
          </p:nvPr>
        </p:nvSpPr>
        <p:spPr>
          <a:xfrm>
            <a:off x="6833618" y="1012060"/>
            <a:ext cx="4554821" cy="2186096"/>
          </a:xfrm>
        </p:spPr>
        <p:txBody>
          <a:bodyPr anchor="t">
            <a:normAutofit/>
          </a:bodyPr>
          <a:lstStyle/>
          <a:p>
            <a:r>
              <a:rPr lang="sv-SE" sz="4400" dirty="0"/>
              <a:t>Integritet</a:t>
            </a:r>
            <a:endParaRPr lang="sv-SE" dirty="0"/>
          </a:p>
        </p:txBody>
      </p:sp>
      <p:pic>
        <p:nvPicPr>
          <p:cNvPr id="7" name="Graphic 6" descr="Question mark">
            <a:extLst>
              <a:ext uri="{FF2B5EF4-FFF2-40B4-BE49-F238E27FC236}">
                <a16:creationId xmlns:a16="http://schemas.microsoft.com/office/drawing/2014/main" id="{595DEDE0-F24D-B675-135A-B7110C7B84F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0494" y="540000"/>
            <a:ext cx="5768725" cy="5768725"/>
          </a:xfrm>
          <a:prstGeom prst="rect">
            <a:avLst/>
          </a:prstGeom>
        </p:spPr>
      </p:pic>
      <p:sp>
        <p:nvSpPr>
          <p:cNvPr id="3" name="Platshållare för innehåll 2">
            <a:extLst>
              <a:ext uri="{FF2B5EF4-FFF2-40B4-BE49-F238E27FC236}">
                <a16:creationId xmlns:a16="http://schemas.microsoft.com/office/drawing/2014/main" id="{ED24B68C-45E2-9CBD-5386-FEE68E7F1293}"/>
              </a:ext>
            </a:extLst>
          </p:cNvPr>
          <p:cNvSpPr>
            <a:spLocks noGrp="1"/>
          </p:cNvSpPr>
          <p:nvPr>
            <p:ph idx="1"/>
          </p:nvPr>
        </p:nvSpPr>
        <p:spPr>
          <a:xfrm>
            <a:off x="6914097" y="1916563"/>
            <a:ext cx="4537073" cy="3361604"/>
          </a:xfrm>
        </p:spPr>
        <p:txBody>
          <a:bodyPr anchor="t">
            <a:normAutofit/>
          </a:bodyPr>
          <a:lstStyle/>
          <a:p>
            <a:pPr marL="0" indent="0">
              <a:buNone/>
            </a:pPr>
            <a:r>
              <a:rPr lang="sv-SE" dirty="0"/>
              <a:t>﻿förmågan att agera konsekvent, entydigt, och fritt från motsägelsefulla attityder och beteenden</a:t>
            </a:r>
          </a:p>
        </p:txBody>
      </p:sp>
    </p:spTree>
    <p:extLst>
      <p:ext uri="{BB962C8B-B14F-4D97-AF65-F5344CB8AC3E}">
        <p14:creationId xmlns:p14="http://schemas.microsoft.com/office/powerpoint/2010/main" val="411576736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42322" y="571334"/>
            <a:ext cx="4554821" cy="895149"/>
          </a:xfrm>
          <a:prstGeom prst="rect">
            <a:avLst/>
          </a:prstGeom>
        </p:spPr>
        <p:txBody>
          <a:bodyPr vert="horz" lIns="91440" tIns="45720" rIns="91440" bIns="45720" rtlCol="0" anchor="t">
            <a:normAutofit/>
          </a:bodyPr>
          <a:lstStyle/>
          <a:p>
            <a:pPr marL="12700"/>
            <a:r>
              <a:rPr lang="en-US" sz="4400" spc="-10" dirty="0">
                <a:solidFill>
                  <a:srgbClr val="FFC000"/>
                </a:solidFill>
              </a:rPr>
              <a:t>Till </a:t>
            </a:r>
            <a:r>
              <a:rPr lang="en-US" sz="4400" spc="-60" dirty="0" err="1">
                <a:solidFill>
                  <a:srgbClr val="FFC000"/>
                </a:solidFill>
              </a:rPr>
              <a:t>nästa</a:t>
            </a:r>
            <a:r>
              <a:rPr lang="en-US" sz="4400" spc="-20" dirty="0">
                <a:solidFill>
                  <a:srgbClr val="FFC000"/>
                </a:solidFill>
              </a:rPr>
              <a:t> </a:t>
            </a:r>
            <a:r>
              <a:rPr lang="en-US" sz="4400" spc="-65" dirty="0" err="1">
                <a:solidFill>
                  <a:srgbClr val="FFC000"/>
                </a:solidFill>
              </a:rPr>
              <a:t>gång</a:t>
            </a:r>
            <a:r>
              <a:rPr lang="en-US" sz="4400" spc="-65" dirty="0">
                <a:solidFill>
                  <a:srgbClr val="FFC000"/>
                </a:solidFill>
              </a:rPr>
              <a:t>…</a:t>
            </a:r>
            <a:endParaRPr lang="en-US" sz="4400" dirty="0">
              <a:solidFill>
                <a:srgbClr val="FFC000"/>
              </a:solidFill>
            </a:endParaRPr>
          </a:p>
        </p:txBody>
      </p:sp>
      <p:pic>
        <p:nvPicPr>
          <p:cNvPr id="9" name="Graphic 8" descr="Tåg">
            <a:extLst>
              <a:ext uri="{FF2B5EF4-FFF2-40B4-BE49-F238E27FC236}">
                <a16:creationId xmlns:a16="http://schemas.microsoft.com/office/drawing/2014/main" id="{EA67B628-FB5D-BAAD-3A61-BAFF6AAE623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68345" y="586103"/>
            <a:ext cx="5768725" cy="5768725"/>
          </a:xfrm>
          <a:prstGeom prst="rect">
            <a:avLst/>
          </a:prstGeom>
        </p:spPr>
      </p:pic>
      <p:sp>
        <p:nvSpPr>
          <p:cNvPr id="5" name="object 5"/>
          <p:cNvSpPr txBox="1"/>
          <p:nvPr/>
        </p:nvSpPr>
        <p:spPr>
          <a:xfrm>
            <a:off x="4500124" y="1545914"/>
            <a:ext cx="7291619" cy="5615304"/>
          </a:xfrm>
          <a:prstGeom prst="rect">
            <a:avLst/>
          </a:prstGeom>
        </p:spPr>
        <p:txBody>
          <a:bodyPr vert="horz" lIns="91440" tIns="45720" rIns="91440" bIns="45720" rtlCol="0" anchor="t">
            <a:normAutofit/>
          </a:bodyPr>
          <a:lstStyle/>
          <a:p>
            <a:pPr>
              <a:lnSpc>
                <a:spcPct val="115000"/>
              </a:lnSpc>
              <a:spcBef>
                <a:spcPts val="105"/>
              </a:spcBef>
            </a:pPr>
            <a:r>
              <a:rPr lang="en-US" b="1" spc="50" dirty="0"/>
              <a:t>Vi </a:t>
            </a:r>
            <a:r>
              <a:rPr lang="en-US" b="1" spc="50" dirty="0" err="1"/>
              <a:t>fortsätter</a:t>
            </a:r>
            <a:r>
              <a:rPr lang="en-US" b="1" spc="50" dirty="0"/>
              <a:t> </a:t>
            </a:r>
            <a:r>
              <a:rPr lang="en-US" b="1" spc="50" dirty="0" err="1"/>
              <a:t>vårt</a:t>
            </a:r>
            <a:r>
              <a:rPr lang="en-US" b="1" spc="50" dirty="0"/>
              <a:t> </a:t>
            </a:r>
            <a:r>
              <a:rPr lang="en-US" b="1" spc="50" dirty="0" err="1"/>
              <a:t>arbete</a:t>
            </a:r>
            <a:r>
              <a:rPr lang="en-US" b="1" spc="50" dirty="0"/>
              <a:t> </a:t>
            </a:r>
            <a:r>
              <a:rPr lang="en-US" b="1" spc="50" dirty="0" err="1"/>
              <a:t>i</a:t>
            </a:r>
            <a:r>
              <a:rPr lang="en-US" b="1" spc="50" dirty="0"/>
              <a:t> </a:t>
            </a:r>
            <a:r>
              <a:rPr lang="en-US" b="1" spc="50" dirty="0" err="1"/>
              <a:t>vardagen</a:t>
            </a:r>
            <a:r>
              <a:rPr lang="en-US" b="1" spc="50" dirty="0"/>
              <a:t> </a:t>
            </a:r>
            <a:r>
              <a:rPr lang="en-US" b="1" spc="50" dirty="0" err="1"/>
              <a:t>mellan</a:t>
            </a:r>
            <a:r>
              <a:rPr lang="en-US" b="1" spc="50" dirty="0"/>
              <a:t> </a:t>
            </a:r>
            <a:r>
              <a:rPr lang="en-US" b="1" spc="50" dirty="0" err="1"/>
              <a:t>modulerna</a:t>
            </a:r>
            <a:r>
              <a:rPr lang="en-US" b="1" spc="50" dirty="0"/>
              <a:t> för </a:t>
            </a:r>
            <a:r>
              <a:rPr lang="en-US" b="1" spc="50" dirty="0" err="1"/>
              <a:t>att</a:t>
            </a:r>
            <a:r>
              <a:rPr lang="en-US" b="1" spc="50" dirty="0"/>
              <a:t> </a:t>
            </a:r>
            <a:r>
              <a:rPr lang="en-US" b="1" spc="50" dirty="0" err="1"/>
              <a:t>skapa</a:t>
            </a:r>
            <a:r>
              <a:rPr lang="en-US" b="1" spc="50" dirty="0"/>
              <a:t> </a:t>
            </a:r>
            <a:r>
              <a:rPr lang="en-US" b="1" spc="50" dirty="0" err="1"/>
              <a:t>beteendeförändringar</a:t>
            </a:r>
            <a:endParaRPr lang="en-US" spc="50" dirty="0"/>
          </a:p>
          <a:p>
            <a:pPr indent="-270000">
              <a:lnSpc>
                <a:spcPct val="115000"/>
              </a:lnSpc>
              <a:buFont typeface="Arial" panose="020B0604020202020204" pitchFamily="34" charset="0"/>
              <a:buChar char="•"/>
            </a:pPr>
            <a:endParaRPr lang="en-US" sz="1600" spc="50" dirty="0"/>
          </a:p>
          <a:p>
            <a:pPr indent="-270000">
              <a:lnSpc>
                <a:spcPct val="110000"/>
              </a:lnSpc>
              <a:spcBef>
                <a:spcPts val="2170"/>
              </a:spcBef>
              <a:buSzPct val="109090"/>
              <a:buFont typeface="Arial" panose="020B0604020202020204" pitchFamily="34" charset="0"/>
              <a:buChar char="•"/>
              <a:tabLst>
                <a:tab pos="299085" algn="l"/>
              </a:tabLst>
            </a:pPr>
            <a:r>
              <a:rPr lang="en-US" spc="50" dirty="0" err="1">
                <a:solidFill>
                  <a:srgbClr val="FFC000"/>
                </a:solidFill>
              </a:rPr>
              <a:t>Övningsuppgiften</a:t>
            </a:r>
            <a:r>
              <a:rPr lang="en-US" spc="50" dirty="0"/>
              <a:t> </a:t>
            </a:r>
            <a:r>
              <a:rPr lang="en-US" spc="50" dirty="0" err="1"/>
              <a:t>är</a:t>
            </a:r>
            <a:r>
              <a:rPr lang="en-US" spc="50" dirty="0"/>
              <a:t> </a:t>
            </a:r>
            <a:r>
              <a:rPr lang="en-US" spc="50" dirty="0" err="1"/>
              <a:t>att</a:t>
            </a:r>
            <a:r>
              <a:rPr lang="en-US" spc="50" dirty="0"/>
              <a:t> </a:t>
            </a:r>
            <a:r>
              <a:rPr lang="en-US" spc="50" dirty="0" err="1"/>
              <a:t>träna</a:t>
            </a:r>
            <a:r>
              <a:rPr lang="en-US" spc="50" dirty="0"/>
              <a:t> </a:t>
            </a:r>
            <a:r>
              <a:rPr lang="en-US" spc="50" dirty="0" err="1"/>
              <a:t>på</a:t>
            </a:r>
            <a:r>
              <a:rPr lang="en-US" spc="50" dirty="0"/>
              <a:t> coaching</a:t>
            </a:r>
          </a:p>
          <a:p>
            <a:pPr>
              <a:lnSpc>
                <a:spcPct val="110000"/>
              </a:lnSpc>
              <a:spcBef>
                <a:spcPts val="2170"/>
              </a:spcBef>
              <a:buSzPct val="109090"/>
              <a:tabLst>
                <a:tab pos="299085" algn="l"/>
              </a:tabLst>
            </a:pPr>
            <a:endParaRPr lang="en-US" sz="100" spc="50" dirty="0"/>
          </a:p>
          <a:p>
            <a:pPr indent="-270000">
              <a:lnSpc>
                <a:spcPct val="110000"/>
              </a:lnSpc>
              <a:spcBef>
                <a:spcPts val="525"/>
              </a:spcBef>
              <a:buSzPct val="109090"/>
              <a:buFont typeface="Arial" panose="020B0604020202020204" pitchFamily="34" charset="0"/>
              <a:buChar char="•"/>
              <a:tabLst>
                <a:tab pos="299085" algn="l"/>
              </a:tabLst>
            </a:pPr>
            <a:r>
              <a:rPr lang="en-US" spc="50" dirty="0"/>
              <a:t>Ta  </a:t>
            </a:r>
            <a:r>
              <a:rPr lang="en-US" spc="50" dirty="0" err="1"/>
              <a:t>hjälp</a:t>
            </a:r>
            <a:r>
              <a:rPr lang="en-US" spc="50" dirty="0"/>
              <a:t> av </a:t>
            </a:r>
            <a:r>
              <a:rPr lang="en-US" spc="50" dirty="0" err="1"/>
              <a:t>varandra</a:t>
            </a:r>
            <a:r>
              <a:rPr lang="en-US" spc="50" dirty="0"/>
              <a:t>, </a:t>
            </a:r>
            <a:r>
              <a:rPr lang="en-US" spc="50" dirty="0" err="1"/>
              <a:t>prata</a:t>
            </a:r>
            <a:r>
              <a:rPr lang="en-US" spc="50" dirty="0"/>
              <a:t> om det </a:t>
            </a:r>
            <a:r>
              <a:rPr lang="en-US" spc="50" dirty="0" err="1"/>
              <a:t>ni</a:t>
            </a:r>
            <a:r>
              <a:rPr lang="en-US" spc="50" dirty="0"/>
              <a:t> </a:t>
            </a:r>
            <a:r>
              <a:rPr lang="en-US" spc="50" dirty="0" err="1"/>
              <a:t>har</a:t>
            </a:r>
            <a:r>
              <a:rPr lang="en-US" spc="50" dirty="0"/>
              <a:t> </a:t>
            </a:r>
            <a:r>
              <a:rPr lang="en-US" spc="50" dirty="0" err="1"/>
              <a:t>lärt</a:t>
            </a:r>
            <a:r>
              <a:rPr lang="en-US" spc="50" dirty="0"/>
              <a:t> er </a:t>
            </a:r>
            <a:r>
              <a:rPr lang="en-US" spc="50" dirty="0" err="1"/>
              <a:t>och</a:t>
            </a:r>
            <a:r>
              <a:rPr lang="en-US" spc="50" dirty="0"/>
              <a:t> </a:t>
            </a:r>
            <a:r>
              <a:rPr lang="en-US" spc="50" dirty="0" err="1"/>
              <a:t>hjälp</a:t>
            </a:r>
            <a:endParaRPr lang="en-US" spc="50" dirty="0"/>
          </a:p>
          <a:p>
            <a:pPr>
              <a:lnSpc>
                <a:spcPct val="110000"/>
              </a:lnSpc>
              <a:spcBef>
                <a:spcPts val="525"/>
              </a:spcBef>
              <a:buSzPct val="109090"/>
              <a:tabLst>
                <a:tab pos="299085" algn="l"/>
              </a:tabLst>
            </a:pPr>
            <a:r>
              <a:rPr lang="en-US" sz="800" spc="50" dirty="0"/>
              <a:t>	</a:t>
            </a:r>
            <a:r>
              <a:rPr lang="en-US" spc="50" dirty="0" err="1"/>
              <a:t>varandra</a:t>
            </a:r>
            <a:r>
              <a:rPr lang="en-US" spc="50" dirty="0"/>
              <a:t> </a:t>
            </a:r>
            <a:r>
              <a:rPr lang="en-US" spc="50" dirty="0" err="1"/>
              <a:t>att</a:t>
            </a:r>
            <a:r>
              <a:rPr lang="en-US" spc="50" dirty="0"/>
              <a:t> </a:t>
            </a:r>
            <a:r>
              <a:rPr lang="en-US" spc="50" dirty="0" err="1"/>
              <a:t>öva</a:t>
            </a:r>
            <a:r>
              <a:rPr lang="en-US" spc="50" dirty="0"/>
              <a:t>!</a:t>
            </a:r>
          </a:p>
          <a:p>
            <a:pPr indent="-270000">
              <a:lnSpc>
                <a:spcPct val="110000"/>
              </a:lnSpc>
              <a:spcBef>
                <a:spcPts val="525"/>
              </a:spcBef>
              <a:buSzPct val="109090"/>
              <a:buFont typeface="Arial" panose="020B0604020202020204" pitchFamily="34" charset="0"/>
              <a:buChar char="•"/>
              <a:tabLst>
                <a:tab pos="299085" algn="l"/>
              </a:tabLst>
            </a:pPr>
            <a:endParaRPr lang="en-US" sz="300" spc="50" dirty="0"/>
          </a:p>
          <a:p>
            <a:pPr indent="-270000">
              <a:lnSpc>
                <a:spcPct val="110000"/>
              </a:lnSpc>
              <a:buFont typeface="Arial" panose="020B0604020202020204" pitchFamily="34" charset="0"/>
              <a:buChar char="•"/>
            </a:pPr>
            <a:r>
              <a:rPr lang="en-US" spc="50" dirty="0"/>
              <a:t>Tips!</a:t>
            </a:r>
          </a:p>
          <a:p>
            <a:pPr>
              <a:lnSpc>
                <a:spcPct val="110000"/>
              </a:lnSpc>
            </a:pPr>
            <a:endParaRPr lang="en-US" sz="300" spc="50" dirty="0"/>
          </a:p>
          <a:p>
            <a:pPr indent="-270000">
              <a:lnSpc>
                <a:spcPct val="110000"/>
              </a:lnSpc>
              <a:spcBef>
                <a:spcPts val="325"/>
              </a:spcBef>
              <a:buSzPct val="109090"/>
              <a:buFont typeface="Arial" panose="020B0604020202020204" pitchFamily="34" charset="0"/>
              <a:buChar char="•"/>
              <a:tabLst>
                <a:tab pos="299085" algn="l"/>
              </a:tabLst>
            </a:pPr>
            <a:r>
              <a:rPr lang="en-US" spc="50" dirty="0" err="1"/>
              <a:t>Prova</a:t>
            </a:r>
            <a:r>
              <a:rPr lang="en-US" spc="50" dirty="0"/>
              <a:t> det </a:t>
            </a:r>
            <a:r>
              <a:rPr lang="en-US" spc="50" dirty="0" err="1"/>
              <a:t>coachande</a:t>
            </a:r>
            <a:r>
              <a:rPr lang="en-US" spc="50" dirty="0"/>
              <a:t> </a:t>
            </a:r>
            <a:r>
              <a:rPr lang="en-US" spc="50" dirty="0" err="1"/>
              <a:t>förhållningssättet</a:t>
            </a:r>
            <a:r>
              <a:rPr lang="en-US" spc="50" dirty="0"/>
              <a:t> </a:t>
            </a:r>
            <a:r>
              <a:rPr lang="en-US" spc="50" dirty="0" err="1"/>
              <a:t>i</a:t>
            </a:r>
            <a:r>
              <a:rPr lang="en-US" spc="50" dirty="0"/>
              <a:t> </a:t>
            </a:r>
            <a:r>
              <a:rPr lang="en-US" spc="50" dirty="0" err="1"/>
              <a:t>vardagen</a:t>
            </a:r>
            <a:endParaRPr lang="en-US" spc="50" dirty="0"/>
          </a:p>
          <a:p>
            <a:pPr>
              <a:lnSpc>
                <a:spcPct val="110000"/>
              </a:lnSpc>
              <a:spcBef>
                <a:spcPts val="325"/>
              </a:spcBef>
              <a:buSzPct val="109090"/>
              <a:tabLst>
                <a:tab pos="299085" algn="l"/>
              </a:tabLst>
            </a:pPr>
            <a:endParaRPr lang="en-US" sz="300" spc="50" dirty="0"/>
          </a:p>
          <a:p>
            <a:pPr indent="-270000">
              <a:lnSpc>
                <a:spcPct val="110000"/>
              </a:lnSpc>
              <a:spcBef>
                <a:spcPts val="285"/>
              </a:spcBef>
              <a:buSzPct val="109090"/>
              <a:buFont typeface="Arial" panose="020B0604020202020204" pitchFamily="34" charset="0"/>
              <a:buChar char="•"/>
              <a:tabLst>
                <a:tab pos="299085" algn="l"/>
              </a:tabLst>
            </a:pPr>
            <a:r>
              <a:rPr lang="en-US" spc="50" dirty="0" err="1"/>
              <a:t>Stötta</a:t>
            </a:r>
            <a:r>
              <a:rPr lang="en-US" spc="50" dirty="0"/>
              <a:t> </a:t>
            </a:r>
            <a:r>
              <a:rPr lang="en-US" spc="50" dirty="0" err="1"/>
              <a:t>varandra</a:t>
            </a:r>
            <a:r>
              <a:rPr lang="en-US" spc="50" dirty="0"/>
              <a:t> - ”</a:t>
            </a:r>
            <a:r>
              <a:rPr lang="en-US" spc="50" dirty="0" err="1"/>
              <a:t>Vad</a:t>
            </a:r>
            <a:r>
              <a:rPr lang="en-US" spc="50" dirty="0"/>
              <a:t> </a:t>
            </a:r>
            <a:r>
              <a:rPr lang="en-US" spc="50" dirty="0" err="1"/>
              <a:t>tänker</a:t>
            </a:r>
            <a:r>
              <a:rPr lang="en-US" spc="50" dirty="0"/>
              <a:t> du </a:t>
            </a:r>
            <a:r>
              <a:rPr lang="en-US" spc="50" dirty="0" err="1"/>
              <a:t>träna</a:t>
            </a:r>
            <a:r>
              <a:rPr lang="en-US" spc="50" dirty="0"/>
              <a:t> </a:t>
            </a:r>
            <a:r>
              <a:rPr lang="en-US" spc="50" dirty="0" err="1"/>
              <a:t>på</a:t>
            </a:r>
            <a:r>
              <a:rPr lang="en-US" spc="50" dirty="0"/>
              <a:t> </a:t>
            </a:r>
            <a:r>
              <a:rPr lang="en-US" spc="50" dirty="0" err="1"/>
              <a:t>denna</a:t>
            </a:r>
            <a:r>
              <a:rPr lang="en-US" spc="50" dirty="0"/>
              <a:t> </a:t>
            </a:r>
            <a:r>
              <a:rPr lang="en-US" spc="50" dirty="0" err="1"/>
              <a:t>vecka</a:t>
            </a:r>
            <a:r>
              <a:rPr lang="en-US" spc="50" dirty="0"/>
              <a:t>?”…</a:t>
            </a:r>
          </a:p>
          <a:p>
            <a:pPr>
              <a:lnSpc>
                <a:spcPct val="110000"/>
              </a:lnSpc>
              <a:spcBef>
                <a:spcPts val="285"/>
              </a:spcBef>
              <a:buSzPct val="109090"/>
              <a:tabLst>
                <a:tab pos="299085" algn="l"/>
              </a:tabLst>
            </a:pPr>
            <a:endParaRPr lang="en-US" sz="300" spc="50" dirty="0"/>
          </a:p>
          <a:p>
            <a:pPr indent="-270000">
              <a:lnSpc>
                <a:spcPct val="110000"/>
              </a:lnSpc>
              <a:spcBef>
                <a:spcPts val="484"/>
              </a:spcBef>
              <a:buFont typeface="Arial" panose="020B0604020202020204" pitchFamily="34" charset="0"/>
              <a:buChar char="•"/>
              <a:tabLst>
                <a:tab pos="276225" algn="l"/>
              </a:tabLst>
            </a:pPr>
            <a:r>
              <a:rPr lang="en-US" spc="50" dirty="0" err="1"/>
              <a:t>Berätta</a:t>
            </a:r>
            <a:r>
              <a:rPr lang="en-US" spc="50" dirty="0"/>
              <a:t> för </a:t>
            </a:r>
            <a:r>
              <a:rPr lang="en-US" spc="50" dirty="0" err="1"/>
              <a:t>andra</a:t>
            </a:r>
            <a:r>
              <a:rPr lang="en-US" spc="50" dirty="0"/>
              <a:t> </a:t>
            </a:r>
            <a:r>
              <a:rPr lang="en-US" spc="50" dirty="0" err="1"/>
              <a:t>vad</a:t>
            </a:r>
            <a:r>
              <a:rPr lang="en-US" spc="50" dirty="0"/>
              <a:t> du </a:t>
            </a:r>
            <a:r>
              <a:rPr lang="en-US" spc="50" dirty="0" err="1"/>
              <a:t>övar</a:t>
            </a:r>
            <a:r>
              <a:rPr lang="en-US" spc="50" dirty="0"/>
              <a:t> </a:t>
            </a:r>
            <a:r>
              <a:rPr lang="en-US" spc="50" dirty="0" err="1"/>
              <a:t>på</a:t>
            </a:r>
            <a:r>
              <a:rPr lang="en-US" spc="50" dirty="0"/>
              <a:t> </a:t>
            </a:r>
            <a:r>
              <a:rPr lang="en-US" spc="50" dirty="0" err="1"/>
              <a:t>och</a:t>
            </a:r>
            <a:r>
              <a:rPr lang="en-US" spc="50" dirty="0"/>
              <a:t> be om feedback </a:t>
            </a:r>
            <a:r>
              <a:rPr lang="en-US" spc="50" dirty="0" err="1"/>
              <a:t>på</a:t>
            </a:r>
            <a:r>
              <a:rPr lang="en-US" spc="50" dirty="0"/>
              <a:t> det!</a:t>
            </a:r>
          </a:p>
        </p:txBody>
      </p:sp>
    </p:spTree>
    <p:extLst>
      <p:ext uri="{BB962C8B-B14F-4D97-AF65-F5344CB8AC3E}">
        <p14:creationId xmlns:p14="http://schemas.microsoft.com/office/powerpoint/2010/main" val="32605842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usselbitar">
            <a:extLst>
              <a:ext uri="{FF2B5EF4-FFF2-40B4-BE49-F238E27FC236}">
                <a16:creationId xmlns:a16="http://schemas.microsoft.com/office/drawing/2014/main" id="{4B87C56F-65BC-7288-2C7F-22AF37A5E25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375114"/>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Platshållare för innehåll 2">
            <a:extLst>
              <a:ext uri="{FF2B5EF4-FFF2-40B4-BE49-F238E27FC236}">
                <a16:creationId xmlns:a16="http://schemas.microsoft.com/office/drawing/2014/main" id="{B4F9279F-6696-E2B9-7309-35D765093C32}"/>
              </a:ext>
            </a:extLst>
          </p:cNvPr>
          <p:cNvSpPr>
            <a:spLocks noGrp="1"/>
          </p:cNvSpPr>
          <p:nvPr>
            <p:ph idx="1"/>
          </p:nvPr>
        </p:nvSpPr>
        <p:spPr>
          <a:xfrm>
            <a:off x="6096000" y="933323"/>
            <a:ext cx="5812446" cy="5741581"/>
          </a:xfrm>
        </p:spPr>
        <p:txBody>
          <a:bodyPr anchor="t">
            <a:noAutofit/>
          </a:bodyPr>
          <a:lstStyle/>
          <a:p>
            <a:pPr marL="0" indent="0">
              <a:lnSpc>
                <a:spcPct val="115000"/>
              </a:lnSpc>
              <a:buNone/>
            </a:pPr>
            <a:r>
              <a:rPr lang="en-US" sz="1600" dirty="0">
                <a:solidFill>
                  <a:srgbClr val="FFC000"/>
                </a:solidFill>
              </a:rPr>
              <a:t>Block 13 – </a:t>
            </a:r>
            <a:r>
              <a:rPr lang="en-US" sz="1600" dirty="0" err="1">
                <a:solidFill>
                  <a:srgbClr val="FFC000"/>
                </a:solidFill>
              </a:rPr>
              <a:t>Svåra</a:t>
            </a:r>
            <a:r>
              <a:rPr lang="en-US" sz="1600" dirty="0">
                <a:solidFill>
                  <a:srgbClr val="FFC000"/>
                </a:solidFill>
              </a:rPr>
              <a:t> </a:t>
            </a:r>
            <a:r>
              <a:rPr lang="en-US" sz="1600" dirty="0" err="1">
                <a:solidFill>
                  <a:srgbClr val="FFC000"/>
                </a:solidFill>
              </a:rPr>
              <a:t>samtal</a:t>
            </a:r>
            <a:endParaRPr lang="en-US" sz="1600" dirty="0">
              <a:solidFill>
                <a:srgbClr val="FFC000"/>
              </a:solidFill>
            </a:endParaRPr>
          </a:p>
          <a:p>
            <a:pPr marL="342900" indent="-342900">
              <a:lnSpc>
                <a:spcPct val="115000"/>
              </a:lnSpc>
              <a:buFont typeface="Arial" panose="020B0604020202020204" pitchFamily="34" charset="0"/>
              <a:buChar char="•"/>
            </a:pPr>
            <a:r>
              <a:rPr lang="en-US" sz="1600" dirty="0" err="1"/>
              <a:t>Få</a:t>
            </a:r>
            <a:r>
              <a:rPr lang="en-US" sz="1600" dirty="0"/>
              <a:t> </a:t>
            </a:r>
            <a:r>
              <a:rPr lang="en-US" sz="1600" dirty="0" err="1"/>
              <a:t>kunskaper</a:t>
            </a:r>
            <a:r>
              <a:rPr lang="en-US" sz="1600" dirty="0"/>
              <a:t> </a:t>
            </a:r>
            <a:r>
              <a:rPr lang="en-US" sz="1600" dirty="0" err="1"/>
              <a:t>och</a:t>
            </a:r>
            <a:r>
              <a:rPr lang="en-US" sz="1600" dirty="0"/>
              <a:t> </a:t>
            </a:r>
            <a:r>
              <a:rPr lang="en-US" sz="1600" dirty="0" err="1"/>
              <a:t>träna</a:t>
            </a:r>
            <a:r>
              <a:rPr lang="en-US" sz="1600" dirty="0"/>
              <a:t> </a:t>
            </a:r>
            <a:r>
              <a:rPr lang="en-US" sz="1600" dirty="0" err="1"/>
              <a:t>i</a:t>
            </a:r>
            <a:r>
              <a:rPr lang="en-US" sz="1600" dirty="0"/>
              <a:t> </a:t>
            </a:r>
            <a:r>
              <a:rPr lang="en-US" sz="1600" dirty="0" err="1"/>
              <a:t>att</a:t>
            </a:r>
            <a:r>
              <a:rPr lang="en-US" sz="1600" dirty="0"/>
              <a:t> </a:t>
            </a:r>
            <a:r>
              <a:rPr lang="en-US" sz="1600" dirty="0" err="1"/>
              <a:t>föra</a:t>
            </a:r>
            <a:r>
              <a:rPr lang="en-US" sz="1600" dirty="0"/>
              <a:t> </a:t>
            </a:r>
            <a:r>
              <a:rPr lang="en-US" sz="1600" dirty="0" err="1"/>
              <a:t>svåra</a:t>
            </a:r>
            <a:r>
              <a:rPr lang="en-US" sz="1600" dirty="0"/>
              <a:t> </a:t>
            </a:r>
            <a:r>
              <a:rPr lang="en-US" sz="1600" dirty="0" err="1"/>
              <a:t>samtal</a:t>
            </a:r>
            <a:r>
              <a:rPr lang="en-US" sz="1600" dirty="0"/>
              <a:t>. </a:t>
            </a:r>
          </a:p>
          <a:p>
            <a:pPr marL="342900" indent="-342900">
              <a:lnSpc>
                <a:spcPct val="115000"/>
              </a:lnSpc>
              <a:buFont typeface="Arial" panose="020B0604020202020204" pitchFamily="34" charset="0"/>
              <a:buChar char="•"/>
            </a:pPr>
            <a:r>
              <a:rPr lang="en-US" sz="1600" dirty="0" err="1"/>
              <a:t>När</a:t>
            </a:r>
            <a:r>
              <a:rPr lang="en-US" sz="1600" dirty="0"/>
              <a:t> </a:t>
            </a:r>
            <a:r>
              <a:rPr lang="en-US" sz="1600" dirty="0" err="1"/>
              <a:t>behöver</a:t>
            </a:r>
            <a:r>
              <a:rPr lang="en-US" sz="1600" dirty="0"/>
              <a:t> vi ta de </a:t>
            </a:r>
            <a:r>
              <a:rPr lang="en-US" sz="1600" dirty="0" err="1"/>
              <a:t>svåra</a:t>
            </a:r>
            <a:r>
              <a:rPr lang="en-US" sz="1600" dirty="0"/>
              <a:t> </a:t>
            </a:r>
            <a:r>
              <a:rPr lang="en-US" sz="1600" dirty="0" err="1"/>
              <a:t>samtalen</a:t>
            </a:r>
            <a:r>
              <a:rPr lang="en-US" sz="1600" dirty="0"/>
              <a:t> </a:t>
            </a:r>
            <a:r>
              <a:rPr lang="en-US" sz="1600" dirty="0" err="1"/>
              <a:t>och</a:t>
            </a:r>
            <a:r>
              <a:rPr lang="en-US" sz="1600" dirty="0"/>
              <a:t> </a:t>
            </a:r>
            <a:r>
              <a:rPr lang="en-US" sz="1600" dirty="0" err="1"/>
              <a:t>varför</a:t>
            </a:r>
            <a:r>
              <a:rPr lang="en-US" sz="1600" dirty="0"/>
              <a:t>?</a:t>
            </a:r>
          </a:p>
          <a:p>
            <a:pPr marL="342900" indent="-342900">
              <a:lnSpc>
                <a:spcPct val="115000"/>
              </a:lnSpc>
              <a:buFont typeface="Arial" panose="020B0604020202020204" pitchFamily="34" charset="0"/>
              <a:buChar char="•"/>
            </a:pPr>
            <a:endParaRPr lang="en-US" sz="500" dirty="0"/>
          </a:p>
          <a:p>
            <a:pPr marL="0" indent="0">
              <a:lnSpc>
                <a:spcPct val="115000"/>
              </a:lnSpc>
              <a:buNone/>
            </a:pPr>
            <a:r>
              <a:rPr lang="en-US" sz="1600" dirty="0">
                <a:solidFill>
                  <a:srgbClr val="FFC000"/>
                </a:solidFill>
              </a:rPr>
              <a:t>Block14 – </a:t>
            </a:r>
            <a:r>
              <a:rPr lang="en-US" sz="1600" dirty="0" err="1">
                <a:solidFill>
                  <a:srgbClr val="FFC000"/>
                </a:solidFill>
              </a:rPr>
              <a:t>Konflikthantering</a:t>
            </a:r>
            <a:endParaRPr lang="en-US" sz="1600" dirty="0">
              <a:solidFill>
                <a:srgbClr val="FFC000"/>
              </a:solidFill>
            </a:endParaRPr>
          </a:p>
          <a:p>
            <a:pPr marL="342900" indent="-342900">
              <a:lnSpc>
                <a:spcPct val="115000"/>
              </a:lnSpc>
              <a:buFont typeface="Arial" panose="020B0604020202020204" pitchFamily="34" charset="0"/>
              <a:buChar char="•"/>
            </a:pPr>
            <a:r>
              <a:rPr lang="en-US" sz="1600" dirty="0" err="1"/>
              <a:t>Hur</a:t>
            </a:r>
            <a:r>
              <a:rPr lang="en-US" sz="1600" dirty="0"/>
              <a:t> </a:t>
            </a:r>
            <a:r>
              <a:rPr lang="en-US" sz="1600" dirty="0" err="1"/>
              <a:t>hanterar</a:t>
            </a:r>
            <a:r>
              <a:rPr lang="en-US" sz="1600" dirty="0"/>
              <a:t> vi </a:t>
            </a:r>
            <a:r>
              <a:rPr lang="en-US" sz="1600" dirty="0" err="1"/>
              <a:t>konflikter</a:t>
            </a:r>
            <a:r>
              <a:rPr lang="en-US" sz="1600" dirty="0"/>
              <a:t>? Vem ska </a:t>
            </a:r>
            <a:r>
              <a:rPr lang="en-US" sz="1600" dirty="0" err="1"/>
              <a:t>engageras</a:t>
            </a:r>
            <a:r>
              <a:rPr lang="en-US" sz="1600" dirty="0"/>
              <a:t>? </a:t>
            </a:r>
            <a:r>
              <a:rPr lang="en-US" sz="1600" dirty="0" err="1"/>
              <a:t>Varför</a:t>
            </a:r>
            <a:r>
              <a:rPr lang="en-US" sz="1600" dirty="0"/>
              <a:t> </a:t>
            </a:r>
            <a:r>
              <a:rPr lang="en-US" sz="1600" dirty="0" err="1"/>
              <a:t>uppstår</a:t>
            </a:r>
            <a:r>
              <a:rPr lang="en-US" sz="1600" dirty="0"/>
              <a:t> </a:t>
            </a:r>
            <a:r>
              <a:rPr lang="en-US" sz="1600" dirty="0" err="1"/>
              <a:t>en</a:t>
            </a:r>
            <a:r>
              <a:rPr lang="en-US" sz="1600" dirty="0"/>
              <a:t> </a:t>
            </a:r>
            <a:r>
              <a:rPr lang="en-US" sz="1600" dirty="0" err="1"/>
              <a:t>konflikt</a:t>
            </a:r>
            <a:r>
              <a:rPr lang="en-US" sz="1600" dirty="0"/>
              <a:t>?</a:t>
            </a:r>
          </a:p>
          <a:p>
            <a:pPr marL="342900" indent="-342900">
              <a:lnSpc>
                <a:spcPct val="115000"/>
              </a:lnSpc>
              <a:buFont typeface="Arial" panose="020B0604020202020204" pitchFamily="34" charset="0"/>
              <a:buChar char="•"/>
            </a:pPr>
            <a:r>
              <a:rPr lang="en-US" sz="1600" dirty="0" err="1"/>
              <a:t>Vilka</a:t>
            </a:r>
            <a:r>
              <a:rPr lang="en-US" sz="1600" dirty="0"/>
              <a:t> </a:t>
            </a:r>
            <a:r>
              <a:rPr lang="en-US" sz="1600" dirty="0" err="1"/>
              <a:t>konflikter</a:t>
            </a:r>
            <a:r>
              <a:rPr lang="en-US" sz="1600" dirty="0"/>
              <a:t> </a:t>
            </a:r>
            <a:r>
              <a:rPr lang="en-US" sz="1600" dirty="0" err="1"/>
              <a:t>kan</a:t>
            </a:r>
            <a:r>
              <a:rPr lang="en-US" sz="1600" dirty="0"/>
              <a:t> du </a:t>
            </a:r>
            <a:r>
              <a:rPr lang="en-US" sz="1600" dirty="0" err="1"/>
              <a:t>ställas</a:t>
            </a:r>
            <a:r>
              <a:rPr lang="en-US" sz="1600" dirty="0"/>
              <a:t> </a:t>
            </a:r>
            <a:r>
              <a:rPr lang="en-US" sz="1600" dirty="0" err="1"/>
              <a:t>inför</a:t>
            </a:r>
            <a:r>
              <a:rPr lang="en-US" sz="1600" dirty="0"/>
              <a:t>?</a:t>
            </a:r>
          </a:p>
          <a:p>
            <a:pPr marL="0" indent="0">
              <a:lnSpc>
                <a:spcPct val="115000"/>
              </a:lnSpc>
              <a:buNone/>
            </a:pPr>
            <a:endParaRPr lang="sv-SE" sz="500" b="1" dirty="0"/>
          </a:p>
          <a:p>
            <a:pPr marL="0" indent="0">
              <a:lnSpc>
                <a:spcPct val="115000"/>
              </a:lnSpc>
              <a:buNone/>
            </a:pPr>
            <a:endParaRPr lang="en-US" sz="500" dirty="0"/>
          </a:p>
          <a:p>
            <a:pPr marL="0" indent="0">
              <a:lnSpc>
                <a:spcPct val="115000"/>
              </a:lnSpc>
              <a:buNone/>
            </a:pPr>
            <a:r>
              <a:rPr lang="en-US" sz="1600" dirty="0">
                <a:solidFill>
                  <a:srgbClr val="FFC000"/>
                </a:solidFill>
              </a:rPr>
              <a:t>Block15 – SUMMERING/ UPPFÖLJNING</a:t>
            </a:r>
          </a:p>
          <a:p>
            <a:pPr marL="342900" indent="-342900">
              <a:lnSpc>
                <a:spcPct val="115000"/>
              </a:lnSpc>
            </a:pPr>
            <a:r>
              <a:rPr lang="nb-NO" sz="1600" dirty="0" err="1"/>
              <a:t>Här</a:t>
            </a:r>
            <a:r>
              <a:rPr lang="nb-NO" sz="1600" dirty="0"/>
              <a:t> </a:t>
            </a:r>
            <a:r>
              <a:rPr lang="nb-NO" sz="1600" dirty="0" err="1"/>
              <a:t>summerar</a:t>
            </a:r>
            <a:r>
              <a:rPr lang="nb-NO" sz="1600" dirty="0"/>
              <a:t> vi kursen </a:t>
            </a:r>
            <a:r>
              <a:rPr lang="nb-NO" sz="1600" dirty="0" err="1"/>
              <a:t>och</a:t>
            </a:r>
            <a:r>
              <a:rPr lang="nb-NO" sz="1600" dirty="0"/>
              <a:t> </a:t>
            </a:r>
            <a:r>
              <a:rPr lang="nb-NO" sz="1600" dirty="0" err="1"/>
              <a:t>fördjupar</a:t>
            </a:r>
            <a:r>
              <a:rPr lang="nb-NO" sz="1600" dirty="0"/>
              <a:t> oss i </a:t>
            </a:r>
            <a:r>
              <a:rPr lang="nb-NO" sz="1600" dirty="0" err="1"/>
              <a:t>områden</a:t>
            </a:r>
            <a:r>
              <a:rPr lang="nb-NO" sz="1600" dirty="0"/>
              <a:t> som </a:t>
            </a:r>
            <a:r>
              <a:rPr lang="nb-NO" sz="1600" dirty="0" err="1"/>
              <a:t>varit</a:t>
            </a:r>
            <a:r>
              <a:rPr lang="nb-NO" sz="1600" dirty="0"/>
              <a:t> </a:t>
            </a:r>
            <a:r>
              <a:rPr lang="nb-NO" sz="1600" dirty="0" err="1"/>
              <a:t>extra</a:t>
            </a:r>
            <a:r>
              <a:rPr lang="nb-NO" sz="1600" dirty="0"/>
              <a:t> </a:t>
            </a:r>
            <a:r>
              <a:rPr lang="nb-NO" sz="1600" dirty="0" err="1"/>
              <a:t>intressanta</a:t>
            </a:r>
            <a:r>
              <a:rPr lang="nb-NO" sz="1600" dirty="0"/>
              <a:t> eller </a:t>
            </a:r>
            <a:r>
              <a:rPr lang="nb-NO" sz="1600" dirty="0" err="1"/>
              <a:t>svåra</a:t>
            </a:r>
            <a:r>
              <a:rPr lang="nb-NO" sz="1600" dirty="0"/>
              <a:t>, </a:t>
            </a:r>
            <a:r>
              <a:rPr lang="nb-NO" sz="1600" dirty="0" err="1"/>
              <a:t>roliga</a:t>
            </a:r>
            <a:r>
              <a:rPr lang="nb-NO" sz="1600" dirty="0"/>
              <a:t> eller </a:t>
            </a:r>
            <a:r>
              <a:rPr lang="nb-NO" sz="1600" dirty="0" err="1"/>
              <a:t>utvecklande</a:t>
            </a:r>
            <a:r>
              <a:rPr lang="nb-NO" sz="1600" dirty="0"/>
              <a:t> </a:t>
            </a:r>
            <a:r>
              <a:rPr lang="nb-NO" sz="1600" dirty="0" err="1"/>
              <a:t>för</a:t>
            </a:r>
            <a:r>
              <a:rPr lang="nb-NO" sz="1600" dirty="0"/>
              <a:t> just </a:t>
            </a:r>
            <a:r>
              <a:rPr lang="nb-NO" sz="1600" dirty="0" err="1"/>
              <a:t>dig</a:t>
            </a:r>
            <a:r>
              <a:rPr lang="nb-NO" sz="1600" dirty="0"/>
              <a:t> som </a:t>
            </a:r>
            <a:r>
              <a:rPr lang="nb-NO" sz="1600" dirty="0" err="1"/>
              <a:t>deltagit</a:t>
            </a:r>
            <a:r>
              <a:rPr lang="nb-NO" sz="1600" dirty="0"/>
              <a:t>.</a:t>
            </a:r>
            <a:endParaRPr lang="sv-SE" sz="1600" dirty="0"/>
          </a:p>
        </p:txBody>
      </p:sp>
    </p:spTree>
    <p:extLst>
      <p:ext uri="{BB962C8B-B14F-4D97-AF65-F5344CB8AC3E}">
        <p14:creationId xmlns:p14="http://schemas.microsoft.com/office/powerpoint/2010/main" val="12903854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34" name="Rectangle 33">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2" name="Rectangle 41">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0" name="Rectangle 39">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332A5BE7-B555-4020-73A5-D1ABB90FE984}"/>
              </a:ext>
            </a:extLst>
          </p:cNvPr>
          <p:cNvSpPr>
            <a:spLocks noGrp="1"/>
          </p:cNvSpPr>
          <p:nvPr>
            <p:ph type="title"/>
          </p:nvPr>
        </p:nvSpPr>
        <p:spPr>
          <a:xfrm>
            <a:off x="7086315" y="540000"/>
            <a:ext cx="4554821" cy="2186096"/>
          </a:xfrm>
        </p:spPr>
        <p:txBody>
          <a:bodyPr anchor="b">
            <a:normAutofit/>
          </a:bodyPr>
          <a:lstStyle/>
          <a:p>
            <a:r>
              <a:rPr lang="sv-SE" dirty="0"/>
              <a:t>Svåra samtal</a:t>
            </a:r>
          </a:p>
        </p:txBody>
      </p:sp>
      <p:pic>
        <p:nvPicPr>
          <p:cNvPr id="5" name="Picture 4" descr="Bord i konferensrum">
            <a:extLst>
              <a:ext uri="{FF2B5EF4-FFF2-40B4-BE49-F238E27FC236}">
                <a16:creationId xmlns:a16="http://schemas.microsoft.com/office/drawing/2014/main" id="{0C304017-B8F8-F299-F24E-EB39C95868A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0"/>
            <a:ext cx="6444556" cy="6857990"/>
          </a:xfrm>
          <a:prstGeom prst="rect">
            <a:avLst/>
          </a:prstGeom>
        </p:spPr>
      </p:pic>
      <p:sp>
        <p:nvSpPr>
          <p:cNvPr id="3" name="Platshållare för innehåll 2">
            <a:extLst>
              <a:ext uri="{FF2B5EF4-FFF2-40B4-BE49-F238E27FC236}">
                <a16:creationId xmlns:a16="http://schemas.microsoft.com/office/drawing/2014/main" id="{CEF989FD-6A51-37B6-1F3C-446CEC352B7D}"/>
              </a:ext>
            </a:extLst>
          </p:cNvPr>
          <p:cNvSpPr>
            <a:spLocks noGrp="1"/>
          </p:cNvSpPr>
          <p:nvPr>
            <p:ph idx="1"/>
          </p:nvPr>
        </p:nvSpPr>
        <p:spPr>
          <a:xfrm>
            <a:off x="7104063" y="2947121"/>
            <a:ext cx="4537073" cy="3361604"/>
          </a:xfrm>
        </p:spPr>
        <p:txBody>
          <a:bodyPr anchor="t">
            <a:normAutofit/>
          </a:bodyPr>
          <a:lstStyle/>
          <a:p>
            <a:r>
              <a:rPr lang="sv-SE" dirty="0"/>
              <a:t>När</a:t>
            </a:r>
          </a:p>
          <a:p>
            <a:r>
              <a:rPr lang="sv-SE" dirty="0"/>
              <a:t>Hur</a:t>
            </a:r>
          </a:p>
          <a:p>
            <a:r>
              <a:rPr lang="sv-SE" dirty="0"/>
              <a:t>Syfte</a:t>
            </a:r>
          </a:p>
          <a:p>
            <a:r>
              <a:rPr lang="sv-SE" dirty="0"/>
              <a:t>Resultat</a:t>
            </a:r>
          </a:p>
          <a:p>
            <a:r>
              <a:rPr lang="sv-SE" dirty="0" err="1"/>
              <a:t>Uppföjning</a:t>
            </a:r>
            <a:endParaRPr lang="sv-SE" dirty="0"/>
          </a:p>
        </p:txBody>
      </p:sp>
    </p:spTree>
    <p:extLst>
      <p:ext uri="{BB962C8B-B14F-4D97-AF65-F5344CB8AC3E}">
        <p14:creationId xmlns:p14="http://schemas.microsoft.com/office/powerpoint/2010/main" val="14199900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Picture 4" descr="Kettlebells på golvet">
            <a:extLst>
              <a:ext uri="{FF2B5EF4-FFF2-40B4-BE49-F238E27FC236}">
                <a16:creationId xmlns:a16="http://schemas.microsoft.com/office/drawing/2014/main" id="{3D98448D-FF78-22BD-E607-C826BAD38F70}"/>
              </a:ext>
            </a:extLst>
          </p:cNvPr>
          <p:cNvPicPr>
            <a:picLocks noChangeAspect="1"/>
          </p:cNvPicPr>
          <p:nvPr/>
        </p:nvPicPr>
        <p:blipFill rotWithShape="1">
          <a:blip r:embed="rId2">
            <a:alphaModFix/>
            <a:extLst>
              <a:ext uri="{28A0092B-C50C-407E-A947-70E740481C1C}">
                <a14:useLocalDpi xmlns:a14="http://schemas.microsoft.com/office/drawing/2010/main"/>
              </a:ext>
            </a:extLst>
          </a:blip>
          <a:srcRect/>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24" name="Group 23">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32" name="Rectangle 31">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30" name="Rectangle 29">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28" name="Rectangle 27">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ubrik 1">
            <a:extLst>
              <a:ext uri="{FF2B5EF4-FFF2-40B4-BE49-F238E27FC236}">
                <a16:creationId xmlns:a16="http://schemas.microsoft.com/office/drawing/2014/main" id="{187EEF40-98FB-E4F8-E5C3-A896B81AF48E}"/>
              </a:ext>
            </a:extLst>
          </p:cNvPr>
          <p:cNvSpPr>
            <a:spLocks noGrp="1"/>
          </p:cNvSpPr>
          <p:nvPr>
            <p:ph type="title"/>
          </p:nvPr>
        </p:nvSpPr>
        <p:spPr>
          <a:xfrm>
            <a:off x="540000" y="540000"/>
            <a:ext cx="4500561" cy="4259814"/>
          </a:xfrm>
        </p:spPr>
        <p:txBody>
          <a:bodyPr vert="horz" lIns="91440" tIns="45720" rIns="91440" bIns="45720" rtlCol="0" anchor="b">
            <a:normAutofit/>
          </a:bodyPr>
          <a:lstStyle/>
          <a:p>
            <a:r>
              <a:rPr lang="en-US" sz="4400" dirty="0">
                <a:solidFill>
                  <a:srgbClr val="FFFFFF"/>
                </a:solidFill>
              </a:rPr>
              <a:t>ÖVNING</a:t>
            </a:r>
          </a:p>
        </p:txBody>
      </p:sp>
    </p:spTree>
    <p:extLst>
      <p:ext uri="{BB962C8B-B14F-4D97-AF65-F5344CB8AC3E}">
        <p14:creationId xmlns:p14="http://schemas.microsoft.com/office/powerpoint/2010/main" val="99044407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09544C3-99CF-8FDC-62CB-73E001B78E64}"/>
              </a:ext>
            </a:extLst>
          </p:cNvPr>
          <p:cNvSpPr>
            <a:spLocks noGrp="1"/>
          </p:cNvSpPr>
          <p:nvPr>
            <p:ph type="title"/>
          </p:nvPr>
        </p:nvSpPr>
        <p:spPr>
          <a:xfrm>
            <a:off x="6580552" y="2358273"/>
            <a:ext cx="5022630" cy="1070727"/>
          </a:xfrm>
        </p:spPr>
        <p:txBody>
          <a:bodyPr vert="horz" lIns="91440" tIns="45720" rIns="91440" bIns="45720" rtlCol="0" anchor="b">
            <a:normAutofit/>
          </a:bodyPr>
          <a:lstStyle/>
          <a:p>
            <a:r>
              <a:rPr lang="en-US" sz="4400" dirty="0" err="1"/>
              <a:t>Konflikthantering</a:t>
            </a:r>
            <a:endParaRPr lang="en-US" sz="4600" dirty="0"/>
          </a:p>
        </p:txBody>
      </p:sp>
      <p:sp>
        <p:nvSpPr>
          <p:cNvPr id="7" name="textruta 6">
            <a:extLst>
              <a:ext uri="{FF2B5EF4-FFF2-40B4-BE49-F238E27FC236}">
                <a16:creationId xmlns:a16="http://schemas.microsoft.com/office/drawing/2014/main" id="{731EE418-429E-7F4A-2925-D58F3099B9E5}"/>
              </a:ext>
            </a:extLst>
          </p:cNvPr>
          <p:cNvSpPr txBox="1"/>
          <p:nvPr/>
        </p:nvSpPr>
        <p:spPr>
          <a:xfrm>
            <a:off x="484552" y="3054927"/>
            <a:ext cx="5022630" cy="3122036"/>
          </a:xfrm>
          <a:prstGeom prst="rect">
            <a:avLst/>
          </a:prstGeom>
        </p:spPr>
        <p:txBody>
          <a:bodyPr vert="horz" lIns="91440" tIns="45720" rIns="91440" bIns="45720" rtlCol="0">
            <a:normAutofit/>
          </a:bodyPr>
          <a:lstStyle/>
          <a:p>
            <a:pPr defTabSz="914400">
              <a:lnSpc>
                <a:spcPct val="120000"/>
              </a:lnSpc>
              <a:spcAft>
                <a:spcPts val="600"/>
              </a:spcAft>
            </a:pPr>
            <a:endParaRPr lang="en-US" dirty="0">
              <a:solidFill>
                <a:schemeClr val="bg1"/>
              </a:solidFill>
            </a:endParaRPr>
          </a:p>
        </p:txBody>
      </p:sp>
      <p:pic>
        <p:nvPicPr>
          <p:cNvPr id="5" name="Platshållare för innehåll 4">
            <a:extLst>
              <a:ext uri="{FF2B5EF4-FFF2-40B4-BE49-F238E27FC236}">
                <a16:creationId xmlns:a16="http://schemas.microsoft.com/office/drawing/2014/main" id="{6B649B8B-C4D6-21BF-411B-48968FCD514A}"/>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84552" y="1760351"/>
            <a:ext cx="5126898" cy="4598499"/>
          </a:xfrm>
          <a:prstGeom prst="rect">
            <a:avLst/>
          </a:prstGeom>
        </p:spPr>
      </p:pic>
      <p:sp>
        <p:nvSpPr>
          <p:cNvPr id="8" name="textruta 7">
            <a:extLst>
              <a:ext uri="{FF2B5EF4-FFF2-40B4-BE49-F238E27FC236}">
                <a16:creationId xmlns:a16="http://schemas.microsoft.com/office/drawing/2014/main" id="{B3C3C093-045C-52C4-B969-69C518CCFD71}"/>
              </a:ext>
            </a:extLst>
          </p:cNvPr>
          <p:cNvSpPr txBox="1"/>
          <p:nvPr/>
        </p:nvSpPr>
        <p:spPr>
          <a:xfrm>
            <a:off x="3842893" y="5608404"/>
            <a:ext cx="1213794" cy="369332"/>
          </a:xfrm>
          <a:prstGeom prst="rect">
            <a:avLst/>
          </a:prstGeom>
          <a:noFill/>
        </p:spPr>
        <p:txBody>
          <a:bodyPr wrap="none" rtlCol="0">
            <a:spAutoFit/>
          </a:bodyPr>
          <a:lstStyle/>
          <a:p>
            <a:pPr>
              <a:spcAft>
                <a:spcPts val="600"/>
              </a:spcAft>
            </a:pPr>
            <a:r>
              <a:rPr lang="sv-SE" dirty="0">
                <a:solidFill>
                  <a:schemeClr val="accent4">
                    <a:lumMod val="50000"/>
                  </a:schemeClr>
                </a:solidFill>
              </a:rPr>
              <a:t>Beteende</a:t>
            </a:r>
          </a:p>
        </p:txBody>
      </p:sp>
      <p:sp>
        <p:nvSpPr>
          <p:cNvPr id="9" name="textruta 8">
            <a:extLst>
              <a:ext uri="{FF2B5EF4-FFF2-40B4-BE49-F238E27FC236}">
                <a16:creationId xmlns:a16="http://schemas.microsoft.com/office/drawing/2014/main" id="{8BAB9C8B-33F3-B307-FFF5-17AB06747407}"/>
              </a:ext>
            </a:extLst>
          </p:cNvPr>
          <p:cNvSpPr txBox="1"/>
          <p:nvPr/>
        </p:nvSpPr>
        <p:spPr>
          <a:xfrm>
            <a:off x="907313" y="5608404"/>
            <a:ext cx="1631216" cy="369332"/>
          </a:xfrm>
          <a:prstGeom prst="rect">
            <a:avLst/>
          </a:prstGeom>
          <a:noFill/>
        </p:spPr>
        <p:txBody>
          <a:bodyPr wrap="none" rtlCol="0">
            <a:spAutoFit/>
          </a:bodyPr>
          <a:lstStyle/>
          <a:p>
            <a:pPr>
              <a:spcAft>
                <a:spcPts val="600"/>
              </a:spcAft>
            </a:pPr>
            <a:r>
              <a:rPr lang="sv-SE" b="1" dirty="0">
                <a:solidFill>
                  <a:schemeClr val="accent4">
                    <a:lumMod val="50000"/>
                  </a:schemeClr>
                </a:solidFill>
              </a:rPr>
              <a:t>SAKFRÅGAN</a:t>
            </a:r>
          </a:p>
        </p:txBody>
      </p:sp>
      <p:sp>
        <p:nvSpPr>
          <p:cNvPr id="11" name="textruta 10">
            <a:extLst>
              <a:ext uri="{FF2B5EF4-FFF2-40B4-BE49-F238E27FC236}">
                <a16:creationId xmlns:a16="http://schemas.microsoft.com/office/drawing/2014/main" id="{30AE8F5B-4F87-6205-215E-36FEBFFC38F1}"/>
              </a:ext>
            </a:extLst>
          </p:cNvPr>
          <p:cNvSpPr txBox="1"/>
          <p:nvPr/>
        </p:nvSpPr>
        <p:spPr>
          <a:xfrm>
            <a:off x="3176687" y="2038307"/>
            <a:ext cx="882357" cy="369332"/>
          </a:xfrm>
          <a:prstGeom prst="rect">
            <a:avLst/>
          </a:prstGeom>
          <a:noFill/>
        </p:spPr>
        <p:txBody>
          <a:bodyPr wrap="none" rtlCol="0">
            <a:spAutoFit/>
          </a:bodyPr>
          <a:lstStyle/>
          <a:p>
            <a:r>
              <a:rPr lang="sv-SE" dirty="0">
                <a:solidFill>
                  <a:schemeClr val="accent4">
                    <a:lumMod val="50000"/>
                  </a:schemeClr>
                </a:solidFill>
              </a:rPr>
              <a:t>Attityd</a:t>
            </a:r>
          </a:p>
        </p:txBody>
      </p:sp>
    </p:spTree>
    <p:extLst>
      <p:ext uri="{BB962C8B-B14F-4D97-AF65-F5344CB8AC3E}">
        <p14:creationId xmlns:p14="http://schemas.microsoft.com/office/powerpoint/2010/main" val="41682899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3011F67-18B5-BD57-2EBC-DAA5E1D844C2}"/>
              </a:ext>
            </a:extLst>
          </p:cNvPr>
          <p:cNvSpPr>
            <a:spLocks noGrp="1"/>
          </p:cNvSpPr>
          <p:nvPr>
            <p:ph type="title"/>
          </p:nvPr>
        </p:nvSpPr>
        <p:spPr>
          <a:xfrm>
            <a:off x="484188" y="481035"/>
            <a:ext cx="5071550" cy="5811423"/>
          </a:xfrm>
        </p:spPr>
        <p:txBody>
          <a:bodyPr anchor="ctr">
            <a:normAutofit/>
          </a:bodyPr>
          <a:lstStyle/>
          <a:p>
            <a:r>
              <a:rPr lang="sv-SE" sz="4400" dirty="0"/>
              <a:t>Identifiera</a:t>
            </a:r>
            <a:endParaRPr lang="sv-SE" dirty="0"/>
          </a:p>
        </p:txBody>
      </p:sp>
      <p:graphicFrame>
        <p:nvGraphicFramePr>
          <p:cNvPr id="5" name="Platshållare för innehåll 2">
            <a:extLst>
              <a:ext uri="{FF2B5EF4-FFF2-40B4-BE49-F238E27FC236}">
                <a16:creationId xmlns:a16="http://schemas.microsoft.com/office/drawing/2014/main" id="{FE8324CD-B46A-BC87-6AED-E0DF97FE762B}"/>
              </a:ext>
            </a:extLst>
          </p:cNvPr>
          <p:cNvGraphicFramePr>
            <a:graphicFrameLocks noGrp="1"/>
          </p:cNvGraphicFramePr>
          <p:nvPr>
            <p:ph idx="1"/>
          </p:nvPr>
        </p:nvGraphicFramePr>
        <p:xfrm>
          <a:off x="6445526" y="591378"/>
          <a:ext cx="5262286" cy="5585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52954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1FD9577-81D1-6B99-E712-BFAE5BE36C00}"/>
              </a:ext>
            </a:extLst>
          </p:cNvPr>
          <p:cNvSpPr>
            <a:spLocks noGrp="1"/>
          </p:cNvSpPr>
          <p:nvPr>
            <p:ph type="title"/>
          </p:nvPr>
        </p:nvSpPr>
        <p:spPr>
          <a:xfrm>
            <a:off x="484188" y="481035"/>
            <a:ext cx="2237991" cy="5811423"/>
          </a:xfrm>
        </p:spPr>
        <p:txBody>
          <a:bodyPr anchor="ctr">
            <a:normAutofit/>
          </a:bodyPr>
          <a:lstStyle/>
          <a:p>
            <a:r>
              <a:rPr lang="sv-SE" sz="4400" dirty="0"/>
              <a:t>Agera</a:t>
            </a:r>
            <a:endParaRPr lang="sv-SE" dirty="0"/>
          </a:p>
        </p:txBody>
      </p:sp>
      <p:graphicFrame>
        <p:nvGraphicFramePr>
          <p:cNvPr id="5" name="Platshållare för innehåll 2">
            <a:extLst>
              <a:ext uri="{FF2B5EF4-FFF2-40B4-BE49-F238E27FC236}">
                <a16:creationId xmlns:a16="http://schemas.microsoft.com/office/drawing/2014/main" id="{302E7467-4FED-5812-0842-E1B9F3942A05}"/>
              </a:ext>
            </a:extLst>
          </p:cNvPr>
          <p:cNvGraphicFramePr>
            <a:graphicFrameLocks noGrp="1"/>
          </p:cNvGraphicFramePr>
          <p:nvPr>
            <p:ph idx="1"/>
            <p:extLst>
              <p:ext uri="{D42A27DB-BD31-4B8C-83A1-F6EECF244321}">
                <p14:modId xmlns:p14="http://schemas.microsoft.com/office/powerpoint/2010/main" val="4028605763"/>
              </p:ext>
            </p:extLst>
          </p:nvPr>
        </p:nvGraphicFramePr>
        <p:xfrm>
          <a:off x="5299899" y="636207"/>
          <a:ext cx="5262286" cy="5585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32510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Picture 4" descr="Flera liggande kartnålar och en stående kartnål">
            <a:extLst>
              <a:ext uri="{FF2B5EF4-FFF2-40B4-BE49-F238E27FC236}">
                <a16:creationId xmlns:a16="http://schemas.microsoft.com/office/drawing/2014/main" id="{6D98D6DE-672F-CBCC-A93C-1E115D61C933}"/>
              </a:ext>
            </a:extLst>
          </p:cNvPr>
          <p:cNvPicPr>
            <a:picLocks noChangeAspect="1"/>
          </p:cNvPicPr>
          <p:nvPr/>
        </p:nvPicPr>
        <p:blipFill rotWithShape="1">
          <a:blip r:embed="rId2">
            <a:alphaModFix/>
            <a:extLst>
              <a:ext uri="{28A0092B-C50C-407E-A947-70E740481C1C}">
                <a14:useLocalDpi xmlns:a14="http://schemas.microsoft.com/office/drawing/2010/main"/>
              </a:ext>
            </a:extLst>
          </a:blip>
          <a:srcRect/>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24A5CBF4-323E-4A2D-A9CD-A3CC0050D9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2406074" y="-5"/>
            <a:ext cx="9785926" cy="6858004"/>
            <a:chOff x="0" y="-3"/>
            <a:chExt cx="9785926" cy="6858004"/>
          </a:xfrm>
        </p:grpSpPr>
        <p:grpSp>
          <p:nvGrpSpPr>
            <p:cNvPr id="24" name="Group 23">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
              <a:ext cx="9767888" cy="6858003"/>
              <a:chOff x="0" y="-3"/>
              <a:chExt cx="9767888" cy="6858003"/>
            </a:xfrm>
          </p:grpSpPr>
          <p:sp>
            <p:nvSpPr>
              <p:cNvPr id="32" name="Rectangle 31">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9785926" cy="6858002"/>
              <a:chOff x="0" y="-1"/>
              <a:chExt cx="9785926" cy="6858002"/>
            </a:xfrm>
          </p:grpSpPr>
          <p:sp>
            <p:nvSpPr>
              <p:cNvPr id="30" name="Rectangle 29">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1241733" y="-1241732"/>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A26A215-743C-44FA-BCDF-557D447DD8B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9768670" cy="6858002"/>
              <a:chOff x="0" y="-1"/>
              <a:chExt cx="9768670" cy="6858002"/>
            </a:xfrm>
          </p:grpSpPr>
          <p:sp>
            <p:nvSpPr>
              <p:cNvPr id="28" name="Rectangle 27">
                <a:extLst>
                  <a:ext uri="{FF2B5EF4-FFF2-40B4-BE49-F238E27FC236}">
                    <a16:creationId xmlns:a16="http://schemas.microsoft.com/office/drawing/2014/main" id="{DDC24E92-BC4D-4062-B4E9-06E64DFC6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2" y="3429000"/>
                <a:ext cx="9767888" cy="3429001"/>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36FDDFC-223B-4390-8055-FA8AA406EF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67888" cy="342899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Rubrik 1">
            <a:extLst>
              <a:ext uri="{FF2B5EF4-FFF2-40B4-BE49-F238E27FC236}">
                <a16:creationId xmlns:a16="http://schemas.microsoft.com/office/drawing/2014/main" id="{3F2511A8-5D87-55F7-5DF3-F3A9EC65D40A}"/>
              </a:ext>
            </a:extLst>
          </p:cNvPr>
          <p:cNvSpPr>
            <a:spLocks noGrp="1"/>
          </p:cNvSpPr>
          <p:nvPr>
            <p:ph type="title"/>
          </p:nvPr>
        </p:nvSpPr>
        <p:spPr>
          <a:xfrm>
            <a:off x="7596372" y="2742202"/>
            <a:ext cx="4500561" cy="1857512"/>
          </a:xfrm>
        </p:spPr>
        <p:txBody>
          <a:bodyPr vert="horz" lIns="91440" tIns="45720" rIns="91440" bIns="45720" rtlCol="0" anchor="b">
            <a:normAutofit/>
          </a:bodyPr>
          <a:lstStyle/>
          <a:p>
            <a:r>
              <a:rPr lang="en-US" sz="4400" dirty="0" err="1">
                <a:solidFill>
                  <a:srgbClr val="FFFFFF"/>
                </a:solidFill>
              </a:rPr>
              <a:t>Att</a:t>
            </a:r>
            <a:r>
              <a:rPr lang="en-US" sz="4400" dirty="0">
                <a:solidFill>
                  <a:srgbClr val="FFFFFF"/>
                </a:solidFill>
              </a:rPr>
              <a:t> </a:t>
            </a:r>
            <a:r>
              <a:rPr lang="en-US" sz="4400" dirty="0" err="1">
                <a:solidFill>
                  <a:srgbClr val="FFFFFF"/>
                </a:solidFill>
              </a:rPr>
              <a:t>leda</a:t>
            </a:r>
            <a:r>
              <a:rPr lang="en-US" sz="4400" dirty="0">
                <a:solidFill>
                  <a:srgbClr val="FFFFFF"/>
                </a:solidFill>
              </a:rPr>
              <a:t> under press</a:t>
            </a:r>
          </a:p>
        </p:txBody>
      </p:sp>
    </p:spTree>
    <p:extLst>
      <p:ext uri="{BB962C8B-B14F-4D97-AF65-F5344CB8AC3E}">
        <p14:creationId xmlns:p14="http://schemas.microsoft.com/office/powerpoint/2010/main" val="73683040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675F89F-1793-21AA-F74A-AB710E242A83}"/>
              </a:ext>
            </a:extLst>
          </p:cNvPr>
          <p:cNvSpPr>
            <a:spLocks noGrp="1"/>
          </p:cNvSpPr>
          <p:nvPr>
            <p:ph type="title"/>
          </p:nvPr>
        </p:nvSpPr>
        <p:spPr>
          <a:xfrm>
            <a:off x="484552" y="365125"/>
            <a:ext cx="5022630" cy="2430030"/>
          </a:xfrm>
        </p:spPr>
        <p:txBody>
          <a:bodyPr>
            <a:normAutofit/>
          </a:bodyPr>
          <a:lstStyle/>
          <a:p>
            <a:r>
              <a:rPr lang="sv-SE" sz="4400" dirty="0"/>
              <a:t>Stresshantering</a:t>
            </a:r>
            <a:endParaRPr lang="sv-SE" sz="5000" dirty="0"/>
          </a:p>
        </p:txBody>
      </p:sp>
      <p:sp>
        <p:nvSpPr>
          <p:cNvPr id="3" name="Platshållare för innehåll 2">
            <a:extLst>
              <a:ext uri="{FF2B5EF4-FFF2-40B4-BE49-F238E27FC236}">
                <a16:creationId xmlns:a16="http://schemas.microsoft.com/office/drawing/2014/main" id="{0987A5D0-852C-3C65-86B7-A7244679E1A1}"/>
              </a:ext>
            </a:extLst>
          </p:cNvPr>
          <p:cNvSpPr>
            <a:spLocks noGrp="1"/>
          </p:cNvSpPr>
          <p:nvPr>
            <p:ph idx="1"/>
          </p:nvPr>
        </p:nvSpPr>
        <p:spPr>
          <a:xfrm>
            <a:off x="484552" y="2795155"/>
            <a:ext cx="5022630" cy="4169487"/>
          </a:xfrm>
        </p:spPr>
        <p:txBody>
          <a:bodyPr>
            <a:normAutofit/>
          </a:bodyPr>
          <a:lstStyle/>
          <a:p>
            <a:pPr marL="0" indent="0">
              <a:buNone/>
            </a:pPr>
            <a:r>
              <a:rPr lang="sv-SE" dirty="0"/>
              <a:t>Stort ämne, i hög grad aktuellt i vardagen och på jobbet.</a:t>
            </a:r>
          </a:p>
          <a:p>
            <a:pPr marL="0" indent="0">
              <a:buNone/>
            </a:pPr>
            <a:r>
              <a:rPr lang="sv-SE" dirty="0"/>
              <a:t>Individuellt upplevt</a:t>
            </a:r>
          </a:p>
          <a:p>
            <a:pPr marL="0" indent="0">
              <a:buNone/>
            </a:pPr>
            <a:r>
              <a:rPr lang="sv-SE" dirty="0"/>
              <a:t>Låt oss prata om ämnet</a:t>
            </a:r>
          </a:p>
          <a:p>
            <a:pPr marL="0" indent="0">
              <a:buNone/>
            </a:pPr>
            <a:r>
              <a:rPr lang="sv-SE" dirty="0"/>
              <a:t>Hit kan du vända dig</a:t>
            </a:r>
          </a:p>
          <a:p>
            <a:endParaRPr lang="sv-SE" dirty="0">
              <a:solidFill>
                <a:schemeClr val="bg1"/>
              </a:solidFill>
            </a:endParaRPr>
          </a:p>
        </p:txBody>
      </p:sp>
      <p:pic>
        <p:nvPicPr>
          <p:cNvPr id="5" name="Picture 4" descr="En lejon som vilar på hans WC">
            <a:extLst>
              <a:ext uri="{FF2B5EF4-FFF2-40B4-BE49-F238E27FC236}">
                <a16:creationId xmlns:a16="http://schemas.microsoft.com/office/drawing/2014/main" id="{EB330196-EEE0-E1D8-BF03-64A6139760F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083644" y="10"/>
            <a:ext cx="6108356" cy="6857990"/>
          </a:xfrm>
          <a:prstGeom prst="rect">
            <a:avLst/>
          </a:prstGeom>
        </p:spPr>
      </p:pic>
    </p:spTree>
    <p:extLst>
      <p:ext uri="{BB962C8B-B14F-4D97-AF65-F5344CB8AC3E}">
        <p14:creationId xmlns:p14="http://schemas.microsoft.com/office/powerpoint/2010/main" val="63385745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9" name="Rectangle 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2" name="Group 1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7" name="Rectangle 1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3" name="Group 1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5" name="Rectangle 1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2" name="Rectangle 21">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046D8F9-B18B-42F5-B320-22E156F4C0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id="{3980DF08-8878-4A99-871A-573EBF4F3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E0FF3E7-007F-48E0-8352-89CE4375BB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603875" y="0"/>
              <a:ext cx="6521820" cy="3260910"/>
              <a:chOff x="0" y="0"/>
              <a:chExt cx="2880000" cy="1440000"/>
            </a:xfrm>
          </p:grpSpPr>
          <p:sp>
            <p:nvSpPr>
              <p:cNvPr id="29" name="Rectangle 28">
                <a:extLst>
                  <a:ext uri="{FF2B5EF4-FFF2-40B4-BE49-F238E27FC236}">
                    <a16:creationId xmlns:a16="http://schemas.microsoft.com/office/drawing/2014/main" id="{F02DE4FC-8B38-40C7-A2F5-CBD4C6592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97C509-DDA4-4291-88B3-8E2B14609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96345897-50D9-424E-A94E-18A63AEE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66E6E08-BABA-49E9-884E-4805849158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ubrik 1">
            <a:extLst>
              <a:ext uri="{FF2B5EF4-FFF2-40B4-BE49-F238E27FC236}">
                <a16:creationId xmlns:a16="http://schemas.microsoft.com/office/drawing/2014/main" id="{87103294-FC83-83D6-05DE-4DD0EDB1A458}"/>
              </a:ext>
            </a:extLst>
          </p:cNvPr>
          <p:cNvSpPr>
            <a:spLocks noGrp="1"/>
          </p:cNvSpPr>
          <p:nvPr>
            <p:ph type="title"/>
          </p:nvPr>
        </p:nvSpPr>
        <p:spPr>
          <a:xfrm>
            <a:off x="1487487" y="545126"/>
            <a:ext cx="9217026" cy="3783988"/>
          </a:xfrm>
        </p:spPr>
        <p:txBody>
          <a:bodyPr vert="horz" lIns="91440" tIns="45720" rIns="91440" bIns="45720" rtlCol="0" anchor="b">
            <a:normAutofit/>
          </a:bodyPr>
          <a:lstStyle/>
          <a:p>
            <a:pPr algn="ctr"/>
            <a:r>
              <a:rPr lang="en-US" sz="8800" dirty="0"/>
              <a:t>Summering</a:t>
            </a:r>
          </a:p>
        </p:txBody>
      </p:sp>
    </p:spTree>
    <p:extLst>
      <p:ext uri="{BB962C8B-B14F-4D97-AF65-F5344CB8AC3E}">
        <p14:creationId xmlns:p14="http://schemas.microsoft.com/office/powerpoint/2010/main" val="3126355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E91ADF7-1F48-6FC8-5B6B-6B621DD315FC}"/>
              </a:ext>
            </a:extLst>
          </p:cNvPr>
          <p:cNvSpPr>
            <a:spLocks noGrp="1"/>
          </p:cNvSpPr>
          <p:nvPr>
            <p:ph type="title"/>
          </p:nvPr>
        </p:nvSpPr>
        <p:spPr>
          <a:xfrm>
            <a:off x="484188" y="523288"/>
            <a:ext cx="5071550" cy="5811423"/>
          </a:xfrm>
        </p:spPr>
        <p:txBody>
          <a:bodyPr anchor="ctr">
            <a:normAutofit/>
          </a:bodyPr>
          <a:lstStyle/>
          <a:p>
            <a:r>
              <a:rPr lang="sv-SE" sz="4400" dirty="0"/>
              <a:t>Skapa gemensamma förutsättningar</a:t>
            </a:r>
          </a:p>
        </p:txBody>
      </p:sp>
      <p:graphicFrame>
        <p:nvGraphicFramePr>
          <p:cNvPr id="44" name="Platshållare för innehåll 5">
            <a:extLst>
              <a:ext uri="{FF2B5EF4-FFF2-40B4-BE49-F238E27FC236}">
                <a16:creationId xmlns:a16="http://schemas.microsoft.com/office/drawing/2014/main" id="{EBEDA7C7-F1F0-3E63-3DEE-9AEA9332DBE6}"/>
              </a:ext>
            </a:extLst>
          </p:cNvPr>
          <p:cNvGraphicFramePr>
            <a:graphicFrameLocks noGrp="1"/>
          </p:cNvGraphicFramePr>
          <p:nvPr>
            <p:ph idx="1"/>
            <p:extLst>
              <p:ext uri="{D42A27DB-BD31-4B8C-83A1-F6EECF244321}">
                <p14:modId xmlns:p14="http://schemas.microsoft.com/office/powerpoint/2010/main" val="3529784871"/>
              </p:ext>
            </p:extLst>
          </p:nvPr>
        </p:nvGraphicFramePr>
        <p:xfrm>
          <a:off x="6445526" y="591378"/>
          <a:ext cx="5262286" cy="5585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97808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E3B59F9-A4DC-DDFD-EF35-6F96E36D415D}"/>
              </a:ext>
            </a:extLst>
          </p:cNvPr>
          <p:cNvSpPr>
            <a:spLocks noGrp="1"/>
          </p:cNvSpPr>
          <p:nvPr>
            <p:ph type="title"/>
          </p:nvPr>
        </p:nvSpPr>
        <p:spPr>
          <a:xfrm>
            <a:off x="7086315" y="540000"/>
            <a:ext cx="4554821" cy="2186096"/>
          </a:xfrm>
        </p:spPr>
        <p:txBody>
          <a:bodyPr vert="horz" lIns="91440" tIns="45720" rIns="91440" bIns="45720" rtlCol="0" anchor="b">
            <a:normAutofit/>
          </a:bodyPr>
          <a:lstStyle/>
          <a:p>
            <a:r>
              <a:rPr lang="en-US" sz="4400" dirty="0" err="1"/>
              <a:t>Uthållighet</a:t>
            </a:r>
            <a:r>
              <a:rPr lang="en-US" sz="4400" dirty="0"/>
              <a:t>, </a:t>
            </a:r>
            <a:br>
              <a:rPr lang="en-US" sz="4400" dirty="0"/>
            </a:br>
            <a:r>
              <a:rPr lang="en-US" sz="4400" dirty="0" err="1"/>
              <a:t>Tålamod</a:t>
            </a:r>
            <a:r>
              <a:rPr lang="en-US" sz="4400" dirty="0"/>
              <a:t>, </a:t>
            </a:r>
            <a:r>
              <a:rPr lang="en-US" sz="4400" dirty="0" err="1"/>
              <a:t>Långsiktighet</a:t>
            </a:r>
            <a:endParaRPr lang="en-US" sz="4400" dirty="0"/>
          </a:p>
        </p:txBody>
      </p:sp>
      <p:pic>
        <p:nvPicPr>
          <p:cNvPr id="5" name="Picture 4" descr="Person som håller schack pjäs">
            <a:extLst>
              <a:ext uri="{FF2B5EF4-FFF2-40B4-BE49-F238E27FC236}">
                <a16:creationId xmlns:a16="http://schemas.microsoft.com/office/drawing/2014/main" id="{288B3615-5C11-0F46-6A38-342F532A038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0"/>
            <a:ext cx="6444556" cy="6857990"/>
          </a:xfrm>
          <a:prstGeom prst="rect">
            <a:avLst/>
          </a:prstGeom>
        </p:spPr>
      </p:pic>
      <p:sp>
        <p:nvSpPr>
          <p:cNvPr id="4" name="textruta 3">
            <a:extLst>
              <a:ext uri="{FF2B5EF4-FFF2-40B4-BE49-F238E27FC236}">
                <a16:creationId xmlns:a16="http://schemas.microsoft.com/office/drawing/2014/main" id="{EB72B4B1-65F1-D913-8E01-C73C1E81D78F}"/>
              </a:ext>
            </a:extLst>
          </p:cNvPr>
          <p:cNvSpPr txBox="1"/>
          <p:nvPr/>
        </p:nvSpPr>
        <p:spPr>
          <a:xfrm>
            <a:off x="7104063" y="2947121"/>
            <a:ext cx="4537073" cy="3361604"/>
          </a:xfrm>
          <a:prstGeom prst="rect">
            <a:avLst/>
          </a:prstGeom>
        </p:spPr>
        <p:txBody>
          <a:bodyPr vert="horz" lIns="91440" tIns="45720" rIns="91440" bIns="45720" rtlCol="0" anchor="t">
            <a:normAutofit/>
          </a:bodyPr>
          <a:lstStyle/>
          <a:p>
            <a:pPr indent="-270000">
              <a:lnSpc>
                <a:spcPct val="125000"/>
              </a:lnSpc>
              <a:spcAft>
                <a:spcPts val="600"/>
              </a:spcAft>
              <a:buFont typeface="Arial" panose="020B0604020202020204" pitchFamily="34" charset="0"/>
              <a:buChar char="•"/>
            </a:pPr>
            <a:r>
              <a:rPr lang="en-US" spc="50"/>
              <a:t>Sätt tydliga mål </a:t>
            </a:r>
          </a:p>
          <a:p>
            <a:pPr indent="-270000">
              <a:lnSpc>
                <a:spcPct val="125000"/>
              </a:lnSpc>
              <a:spcAft>
                <a:spcPts val="600"/>
              </a:spcAft>
              <a:buFont typeface="Arial" panose="020B0604020202020204" pitchFamily="34" charset="0"/>
              <a:buChar char="•"/>
            </a:pPr>
            <a:r>
              <a:rPr lang="en-US" spc="50"/>
              <a:t>Skriv ner dem</a:t>
            </a:r>
          </a:p>
          <a:p>
            <a:pPr indent="-270000">
              <a:lnSpc>
                <a:spcPct val="125000"/>
              </a:lnSpc>
              <a:spcAft>
                <a:spcPts val="600"/>
              </a:spcAft>
              <a:buFont typeface="Arial" panose="020B0604020202020204" pitchFamily="34" charset="0"/>
              <a:buChar char="•"/>
            </a:pPr>
            <a:r>
              <a:rPr lang="en-US" spc="50"/>
              <a:t>Kommunicera dem</a:t>
            </a:r>
          </a:p>
          <a:p>
            <a:pPr indent="-270000">
              <a:lnSpc>
                <a:spcPct val="125000"/>
              </a:lnSpc>
              <a:spcAft>
                <a:spcPts val="600"/>
              </a:spcAft>
              <a:buFont typeface="Arial" panose="020B0604020202020204" pitchFamily="34" charset="0"/>
              <a:buChar char="•"/>
            </a:pPr>
            <a:r>
              <a:rPr lang="en-US" spc="50"/>
              <a:t>Visualisera</a:t>
            </a:r>
          </a:p>
          <a:p>
            <a:pPr indent="-270000">
              <a:lnSpc>
                <a:spcPct val="125000"/>
              </a:lnSpc>
              <a:spcAft>
                <a:spcPts val="600"/>
              </a:spcAft>
              <a:buFont typeface="Arial" panose="020B0604020202020204" pitchFamily="34" charset="0"/>
              <a:buChar char="•"/>
            </a:pPr>
            <a:r>
              <a:rPr lang="en-US" spc="50"/>
              <a:t>Träna  </a:t>
            </a:r>
          </a:p>
          <a:p>
            <a:pPr indent="-270000">
              <a:lnSpc>
                <a:spcPct val="125000"/>
              </a:lnSpc>
              <a:spcAft>
                <a:spcPts val="600"/>
              </a:spcAft>
              <a:buFont typeface="Arial" panose="020B0604020202020204" pitchFamily="34" charset="0"/>
              <a:buChar char="•"/>
            </a:pPr>
            <a:r>
              <a:rPr lang="en-US" spc="50"/>
              <a:t>Öva </a:t>
            </a:r>
          </a:p>
          <a:p>
            <a:pPr indent="-270000">
              <a:lnSpc>
                <a:spcPct val="125000"/>
              </a:lnSpc>
              <a:spcAft>
                <a:spcPts val="600"/>
              </a:spcAft>
              <a:buFont typeface="Arial" panose="020B0604020202020204" pitchFamily="34" charset="0"/>
              <a:buChar char="•"/>
            </a:pPr>
            <a:r>
              <a:rPr lang="en-US" spc="50"/>
              <a:t>FÖLJ UPP!</a:t>
            </a:r>
          </a:p>
        </p:txBody>
      </p:sp>
    </p:spTree>
    <p:extLst>
      <p:ext uri="{BB962C8B-B14F-4D97-AF65-F5344CB8AC3E}">
        <p14:creationId xmlns:p14="http://schemas.microsoft.com/office/powerpoint/2010/main" val="1791183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2">
            <a:extLst>
              <a:ext uri="{FF2B5EF4-FFF2-40B4-BE49-F238E27FC236}">
                <a16:creationId xmlns:a16="http://schemas.microsoft.com/office/drawing/2014/main" id="{F1CFA84F-6245-4A17-9FDC-CA749D994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14">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35" name="Rectangle 15">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6">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7">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4" name="Rectangle 23">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4">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19">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0" name="Rectangle 21">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2">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20">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26">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128F8EC7-C693-6ED6-50DE-79AB330D96EE}"/>
              </a:ext>
            </a:extLst>
          </p:cNvPr>
          <p:cNvSpPr>
            <a:spLocks noGrp="1"/>
          </p:cNvSpPr>
          <p:nvPr>
            <p:ph type="title"/>
          </p:nvPr>
        </p:nvSpPr>
        <p:spPr>
          <a:xfrm>
            <a:off x="7078718" y="-91083"/>
            <a:ext cx="4554821" cy="2186096"/>
          </a:xfrm>
        </p:spPr>
        <p:txBody>
          <a:bodyPr anchor="b">
            <a:normAutofit/>
          </a:bodyPr>
          <a:lstStyle/>
          <a:p>
            <a:r>
              <a:rPr lang="sv-SE" sz="3600" dirty="0"/>
              <a:t>Självledarskap- öka medvetenheten hos dig själv…</a:t>
            </a:r>
          </a:p>
        </p:txBody>
      </p:sp>
      <p:sp>
        <p:nvSpPr>
          <p:cNvPr id="44" name="Freeform: Shape 28">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Bild 6" descr="Gruppframgång">
            <a:extLst>
              <a:ext uri="{FF2B5EF4-FFF2-40B4-BE49-F238E27FC236}">
                <a16:creationId xmlns:a16="http://schemas.microsoft.com/office/drawing/2014/main" id="{16874320-C505-7E77-EB88-511ADA557F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000" y="651874"/>
            <a:ext cx="2588400" cy="2588400"/>
          </a:xfrm>
          <a:prstGeom prst="rect">
            <a:avLst/>
          </a:prstGeom>
        </p:spPr>
      </p:pic>
      <p:pic>
        <p:nvPicPr>
          <p:cNvPr id="5" name="Bild 4" descr="Jordglob">
            <a:extLst>
              <a:ext uri="{FF2B5EF4-FFF2-40B4-BE49-F238E27FC236}">
                <a16:creationId xmlns:a16="http://schemas.microsoft.com/office/drawing/2014/main" id="{9197E33F-4868-8309-5353-BD157B240B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9200" y="653674"/>
            <a:ext cx="2584800" cy="2584800"/>
          </a:xfrm>
          <a:prstGeom prst="rect">
            <a:avLst/>
          </a:prstGeom>
        </p:spPr>
      </p:pic>
      <p:pic>
        <p:nvPicPr>
          <p:cNvPr id="8" name="Bild 7" descr="Väg">
            <a:extLst>
              <a:ext uri="{FF2B5EF4-FFF2-40B4-BE49-F238E27FC236}">
                <a16:creationId xmlns:a16="http://schemas.microsoft.com/office/drawing/2014/main" id="{71F5261B-E107-B9DB-632F-E4F13A7C63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000" y="3627000"/>
            <a:ext cx="2588400" cy="2588400"/>
          </a:xfrm>
          <a:prstGeom prst="rect">
            <a:avLst/>
          </a:prstGeom>
        </p:spPr>
      </p:pic>
      <p:pic>
        <p:nvPicPr>
          <p:cNvPr id="6" name="Bild 5" descr="Helikopter">
            <a:extLst>
              <a:ext uri="{FF2B5EF4-FFF2-40B4-BE49-F238E27FC236}">
                <a16:creationId xmlns:a16="http://schemas.microsoft.com/office/drawing/2014/main" id="{30150587-9AD9-D93B-3858-463F13BBEF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19200" y="3628800"/>
            <a:ext cx="2584800" cy="2584800"/>
          </a:xfrm>
          <a:prstGeom prst="rect">
            <a:avLst/>
          </a:prstGeom>
        </p:spPr>
      </p:pic>
      <p:sp>
        <p:nvSpPr>
          <p:cNvPr id="3" name="Platshållare för innehåll 2">
            <a:extLst>
              <a:ext uri="{FF2B5EF4-FFF2-40B4-BE49-F238E27FC236}">
                <a16:creationId xmlns:a16="http://schemas.microsoft.com/office/drawing/2014/main" id="{CF473218-B3ED-1B15-31DA-638E90E678C5}"/>
              </a:ext>
            </a:extLst>
          </p:cNvPr>
          <p:cNvSpPr>
            <a:spLocks noGrp="1"/>
          </p:cNvSpPr>
          <p:nvPr>
            <p:ph idx="1"/>
          </p:nvPr>
        </p:nvSpPr>
        <p:spPr>
          <a:xfrm>
            <a:off x="6969382" y="2401885"/>
            <a:ext cx="4656561" cy="4213712"/>
          </a:xfrm>
        </p:spPr>
        <p:txBody>
          <a:bodyPr anchor="t">
            <a:normAutofit/>
          </a:bodyPr>
          <a:lstStyle/>
          <a:p>
            <a:pPr>
              <a:lnSpc>
                <a:spcPct val="115000"/>
              </a:lnSpc>
              <a:buFont typeface="Wingdings" pitchFamily="2" charset="2"/>
              <a:buChar char="v"/>
            </a:pPr>
            <a:r>
              <a:rPr lang="sv-SE" dirty="0">
                <a:latin typeface="Arial" panose="020B0604020202020204" pitchFamily="34" charset="0"/>
                <a:cs typeface="Arial" panose="020B0604020202020204" pitchFamily="34" charset="0"/>
              </a:rPr>
              <a:t>Var nyfiken, öka medvetenheten om tankar, motiv och drivkrafter och hur du påverkar dig själv och andra</a:t>
            </a:r>
          </a:p>
          <a:p>
            <a:pPr>
              <a:lnSpc>
                <a:spcPct val="115000"/>
              </a:lnSpc>
              <a:buFont typeface="Wingdings" pitchFamily="2" charset="2"/>
              <a:buChar char="v"/>
            </a:pPr>
            <a:r>
              <a:rPr lang="sv-SE" dirty="0">
                <a:latin typeface="Arial" panose="020B0604020202020204" pitchFamily="34" charset="0"/>
                <a:cs typeface="Arial" panose="020B0604020202020204" pitchFamily="34" charset="0"/>
              </a:rPr>
              <a:t>Helikopterperspektiv – skaffa en helhetsbild av din situation</a:t>
            </a:r>
          </a:p>
          <a:p>
            <a:pPr>
              <a:lnSpc>
                <a:spcPct val="115000"/>
              </a:lnSpc>
              <a:buFont typeface="Wingdings" pitchFamily="2" charset="2"/>
              <a:buChar char="v"/>
            </a:pPr>
            <a:r>
              <a:rPr lang="sv-SE" dirty="0">
                <a:latin typeface="Arial" panose="020B0604020202020204" pitchFamily="34" charset="0"/>
                <a:cs typeface="Arial" panose="020B0604020202020204" pitchFamily="34" charset="0"/>
              </a:rPr>
              <a:t>Feedback – be om feedback från dina kollegor och din chef. Hur uppfattas du?  Vad behöver du utveckla?</a:t>
            </a:r>
          </a:p>
          <a:p>
            <a:pPr>
              <a:lnSpc>
                <a:spcPct val="115000"/>
              </a:lnSpc>
              <a:buFont typeface="Wingdings" pitchFamily="2" charset="2"/>
              <a:buChar char="v"/>
            </a:pPr>
            <a:r>
              <a:rPr lang="sv-SE" dirty="0">
                <a:latin typeface="Arial" panose="020B0604020202020204" pitchFamily="34" charset="0"/>
                <a:cs typeface="Arial" panose="020B0604020202020204" pitchFamily="34" charset="0"/>
              </a:rPr>
              <a:t>Välj din egen väg framåt och var stöttande mot dig själv när det går bra!</a:t>
            </a:r>
          </a:p>
          <a:p>
            <a:pPr>
              <a:lnSpc>
                <a:spcPct val="115000"/>
              </a:lnSpc>
            </a:pPr>
            <a:endParaRPr lang="sv-SE" sz="1100" dirty="0"/>
          </a:p>
        </p:txBody>
      </p:sp>
    </p:spTree>
    <p:extLst>
      <p:ext uri="{BB962C8B-B14F-4D97-AF65-F5344CB8AC3E}">
        <p14:creationId xmlns:p14="http://schemas.microsoft.com/office/powerpoint/2010/main" val="3076865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84" name="Rectangle 83">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7" name="Group 86">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92" name="Rectangle 91">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90" name="Rectangle 89">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Rectangle 94">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C02A5BE8-5B97-491B-30E6-80E1FCA9EBF3}"/>
              </a:ext>
            </a:extLst>
          </p:cNvPr>
          <p:cNvSpPr>
            <a:spLocks noGrp="1"/>
          </p:cNvSpPr>
          <p:nvPr>
            <p:ph type="title"/>
          </p:nvPr>
        </p:nvSpPr>
        <p:spPr>
          <a:xfrm>
            <a:off x="6801950" y="335454"/>
            <a:ext cx="4554821" cy="686453"/>
          </a:xfrm>
        </p:spPr>
        <p:txBody>
          <a:bodyPr vert="horz" lIns="91440" tIns="45720" rIns="91440" bIns="45720" rtlCol="0" anchor="b">
            <a:normAutofit/>
          </a:bodyPr>
          <a:lstStyle/>
          <a:p>
            <a:r>
              <a:rPr lang="en-US" sz="3600" dirty="0"/>
              <a:t>Se </a:t>
            </a:r>
            <a:r>
              <a:rPr lang="en-US" sz="3600" dirty="0" err="1"/>
              <a:t>upp</a:t>
            </a:r>
            <a:r>
              <a:rPr lang="en-US" sz="3600" dirty="0"/>
              <a:t> för </a:t>
            </a:r>
            <a:r>
              <a:rPr lang="en-US" sz="3600" dirty="0" err="1"/>
              <a:t>fallgropar</a:t>
            </a:r>
            <a:r>
              <a:rPr lang="en-US" sz="3600" dirty="0"/>
              <a:t>…</a:t>
            </a:r>
          </a:p>
        </p:txBody>
      </p:sp>
      <p:pic>
        <p:nvPicPr>
          <p:cNvPr id="51" name="Picture 50" descr="Person som går upp i ett trappor">
            <a:extLst>
              <a:ext uri="{FF2B5EF4-FFF2-40B4-BE49-F238E27FC236}">
                <a16:creationId xmlns:a16="http://schemas.microsoft.com/office/drawing/2014/main" id="{F72C597F-202C-7911-51A6-73B4D4FF2D72}"/>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20" y="10"/>
            <a:ext cx="6444556" cy="6857990"/>
          </a:xfrm>
          <a:prstGeom prst="rect">
            <a:avLst/>
          </a:prstGeom>
        </p:spPr>
      </p:pic>
      <p:sp>
        <p:nvSpPr>
          <p:cNvPr id="78" name="textruta 8">
            <a:extLst>
              <a:ext uri="{FF2B5EF4-FFF2-40B4-BE49-F238E27FC236}">
                <a16:creationId xmlns:a16="http://schemas.microsoft.com/office/drawing/2014/main" id="{053E0F57-581C-ADCD-91EE-52A5F011BFCB}"/>
              </a:ext>
            </a:extLst>
          </p:cNvPr>
          <p:cNvSpPr txBox="1"/>
          <p:nvPr/>
        </p:nvSpPr>
        <p:spPr>
          <a:xfrm>
            <a:off x="6780164" y="1226454"/>
            <a:ext cx="5411816" cy="5510486"/>
          </a:xfrm>
          <a:prstGeom prst="rect">
            <a:avLst/>
          </a:prstGeom>
        </p:spPr>
        <p:txBody>
          <a:bodyPr vert="horz" lIns="91440" tIns="45720" rIns="91440" bIns="45720" rtlCol="0" anchor="t">
            <a:normAutofit fontScale="92500"/>
          </a:bodyPr>
          <a:lstStyle/>
          <a:p>
            <a:pPr lvl="0">
              <a:lnSpc>
                <a:spcPct val="115000"/>
              </a:lnSpc>
              <a:spcAft>
                <a:spcPts val="600"/>
              </a:spcAft>
            </a:pPr>
            <a:r>
              <a:rPr lang="en-US" spc="50" dirty="0" err="1">
                <a:solidFill>
                  <a:srgbClr val="FFC000"/>
                </a:solidFill>
              </a:rPr>
              <a:t>Otydliga</a:t>
            </a:r>
            <a:r>
              <a:rPr lang="en-US" spc="50" dirty="0">
                <a:solidFill>
                  <a:srgbClr val="FFC000"/>
                </a:solidFill>
              </a:rPr>
              <a:t> </a:t>
            </a:r>
            <a:r>
              <a:rPr lang="en-US" spc="50" dirty="0" err="1">
                <a:solidFill>
                  <a:srgbClr val="FFC000"/>
                </a:solidFill>
              </a:rPr>
              <a:t>gränser</a:t>
            </a:r>
            <a:r>
              <a:rPr lang="en-US" spc="50" dirty="0">
                <a:solidFill>
                  <a:srgbClr val="FFC000"/>
                </a:solidFill>
              </a:rPr>
              <a:t> &amp; </a:t>
            </a:r>
            <a:r>
              <a:rPr lang="en-US" spc="50" dirty="0" err="1">
                <a:solidFill>
                  <a:srgbClr val="FFC000"/>
                </a:solidFill>
              </a:rPr>
              <a:t>krav</a:t>
            </a:r>
            <a:r>
              <a:rPr lang="en-US" spc="50" dirty="0">
                <a:solidFill>
                  <a:srgbClr val="FFC000"/>
                </a:solidFill>
              </a:rPr>
              <a:t> ?</a:t>
            </a:r>
          </a:p>
          <a:p>
            <a:pPr marL="15750" lvl="0">
              <a:lnSpc>
                <a:spcPct val="115000"/>
              </a:lnSpc>
              <a:spcAft>
                <a:spcPts val="600"/>
              </a:spcAft>
            </a:pPr>
            <a:r>
              <a:rPr lang="en-US" spc="50" dirty="0" err="1"/>
              <a:t>Vad</a:t>
            </a:r>
            <a:r>
              <a:rPr lang="en-US" spc="50" dirty="0"/>
              <a:t> </a:t>
            </a:r>
            <a:r>
              <a:rPr lang="en-US" spc="50" dirty="0" err="1"/>
              <a:t>gäller</a:t>
            </a:r>
            <a:r>
              <a:rPr lang="en-US" spc="50" dirty="0"/>
              <a:t> </a:t>
            </a:r>
            <a:r>
              <a:rPr lang="en-US" spc="50" dirty="0" err="1"/>
              <a:t>på</a:t>
            </a:r>
            <a:r>
              <a:rPr lang="en-US" spc="50" dirty="0"/>
              <a:t> </a:t>
            </a:r>
            <a:r>
              <a:rPr lang="en-US" spc="50" dirty="0" err="1"/>
              <a:t>arbetsplatsen</a:t>
            </a:r>
            <a:r>
              <a:rPr lang="en-US" spc="50" dirty="0"/>
              <a:t>?</a:t>
            </a:r>
          </a:p>
          <a:p>
            <a:pPr marL="15750" lvl="0">
              <a:lnSpc>
                <a:spcPct val="115000"/>
              </a:lnSpc>
              <a:spcAft>
                <a:spcPts val="600"/>
              </a:spcAft>
            </a:pPr>
            <a:r>
              <a:rPr lang="en-US" spc="50" dirty="0" err="1"/>
              <a:t>Är</a:t>
            </a:r>
            <a:r>
              <a:rPr lang="en-US" spc="50" dirty="0"/>
              <a:t> det ok </a:t>
            </a:r>
            <a:r>
              <a:rPr lang="en-US" spc="50" dirty="0" err="1"/>
              <a:t>att</a:t>
            </a:r>
            <a:r>
              <a:rPr lang="en-US" spc="50" dirty="0"/>
              <a:t> </a:t>
            </a:r>
            <a:r>
              <a:rPr lang="en-US" spc="50" dirty="0" err="1"/>
              <a:t>arbeta</a:t>
            </a:r>
            <a:r>
              <a:rPr lang="en-US" spc="50" dirty="0"/>
              <a:t> </a:t>
            </a:r>
            <a:r>
              <a:rPr lang="en-US" spc="50" dirty="0" err="1"/>
              <a:t>söndagar</a:t>
            </a:r>
            <a:r>
              <a:rPr lang="en-US" spc="50" dirty="0"/>
              <a:t> </a:t>
            </a:r>
            <a:r>
              <a:rPr lang="en-US" spc="50" dirty="0" err="1"/>
              <a:t>och</a:t>
            </a:r>
            <a:r>
              <a:rPr lang="en-US" spc="50" dirty="0"/>
              <a:t> </a:t>
            </a:r>
            <a:r>
              <a:rPr lang="en-US" spc="50" dirty="0" err="1"/>
              <a:t>andra</a:t>
            </a:r>
            <a:r>
              <a:rPr lang="en-US" spc="50" dirty="0"/>
              <a:t> </a:t>
            </a:r>
            <a:r>
              <a:rPr lang="en-US" spc="50" dirty="0" err="1"/>
              <a:t>udda</a:t>
            </a:r>
            <a:r>
              <a:rPr lang="en-US" spc="50" dirty="0"/>
              <a:t> </a:t>
            </a:r>
            <a:r>
              <a:rPr lang="en-US" spc="50" dirty="0" err="1"/>
              <a:t>tider</a:t>
            </a:r>
            <a:r>
              <a:rPr lang="en-US" spc="50" dirty="0"/>
              <a:t>?</a:t>
            </a:r>
          </a:p>
          <a:p>
            <a:pPr marL="15750" lvl="0">
              <a:lnSpc>
                <a:spcPct val="115000"/>
              </a:lnSpc>
              <a:spcAft>
                <a:spcPts val="600"/>
              </a:spcAft>
            </a:pPr>
            <a:r>
              <a:rPr lang="en-US" spc="50" dirty="0" err="1"/>
              <a:t>Oklarheter</a:t>
            </a:r>
            <a:r>
              <a:rPr lang="en-US" spc="50" dirty="0"/>
              <a:t> </a:t>
            </a:r>
            <a:r>
              <a:rPr lang="en-US" spc="50" dirty="0" err="1"/>
              <a:t>från</a:t>
            </a:r>
            <a:r>
              <a:rPr lang="en-US" spc="50" dirty="0"/>
              <a:t> chef – </a:t>
            </a:r>
            <a:r>
              <a:rPr lang="en-US" spc="50" dirty="0" err="1"/>
              <a:t>arbetsbelastning</a:t>
            </a:r>
            <a:r>
              <a:rPr lang="en-US" spc="50" dirty="0"/>
              <a:t> </a:t>
            </a:r>
            <a:r>
              <a:rPr lang="en-US" spc="50" dirty="0" err="1"/>
              <a:t>och</a:t>
            </a:r>
            <a:r>
              <a:rPr lang="en-US" spc="50" dirty="0"/>
              <a:t> stress</a:t>
            </a:r>
          </a:p>
          <a:p>
            <a:pPr lvl="0" indent="-270000">
              <a:lnSpc>
                <a:spcPct val="115000"/>
              </a:lnSpc>
              <a:spcAft>
                <a:spcPts val="600"/>
              </a:spcAft>
              <a:buFont typeface="Arial" panose="020B0604020202020204" pitchFamily="34" charset="0"/>
              <a:buChar char="•"/>
            </a:pPr>
            <a:endParaRPr lang="en-US" spc="50" dirty="0"/>
          </a:p>
          <a:p>
            <a:pPr lvl="0">
              <a:lnSpc>
                <a:spcPct val="115000"/>
              </a:lnSpc>
              <a:spcAft>
                <a:spcPts val="600"/>
              </a:spcAft>
            </a:pPr>
            <a:r>
              <a:rPr lang="en-US" spc="50" dirty="0">
                <a:solidFill>
                  <a:srgbClr val="FFC000"/>
                </a:solidFill>
              </a:rPr>
              <a:t>För lite information ?</a:t>
            </a:r>
          </a:p>
          <a:p>
            <a:pPr marL="15750" lvl="0">
              <a:lnSpc>
                <a:spcPct val="115000"/>
              </a:lnSpc>
              <a:spcAft>
                <a:spcPts val="600"/>
              </a:spcAft>
            </a:pPr>
            <a:r>
              <a:rPr lang="en-US" spc="50" dirty="0"/>
              <a:t>Har vi </a:t>
            </a:r>
            <a:r>
              <a:rPr lang="en-US" spc="50" dirty="0" err="1"/>
              <a:t>uppfattat</a:t>
            </a:r>
            <a:r>
              <a:rPr lang="en-US" spc="50" dirty="0"/>
              <a:t> </a:t>
            </a:r>
            <a:r>
              <a:rPr lang="en-US" spc="50" dirty="0" err="1"/>
              <a:t>samma</a:t>
            </a:r>
            <a:r>
              <a:rPr lang="en-US" spc="50" dirty="0"/>
              <a:t> </a:t>
            </a:r>
            <a:r>
              <a:rPr lang="en-US" spc="50" dirty="0" err="1"/>
              <a:t>sak</a:t>
            </a:r>
            <a:r>
              <a:rPr lang="en-US" spc="50" dirty="0"/>
              <a:t>?</a:t>
            </a:r>
          </a:p>
          <a:p>
            <a:pPr marL="15750" lvl="0">
              <a:lnSpc>
                <a:spcPct val="115000"/>
              </a:lnSpc>
              <a:spcAft>
                <a:spcPts val="600"/>
              </a:spcAft>
            </a:pPr>
            <a:r>
              <a:rPr lang="en-US" spc="50" dirty="0"/>
              <a:t>Har </a:t>
            </a:r>
            <a:r>
              <a:rPr lang="en-US" spc="50" dirty="0" err="1"/>
              <a:t>alla</a:t>
            </a:r>
            <a:r>
              <a:rPr lang="en-US" spc="50" dirty="0"/>
              <a:t> </a:t>
            </a:r>
            <a:r>
              <a:rPr lang="en-US" spc="50" dirty="0" err="1"/>
              <a:t>förstått</a:t>
            </a:r>
            <a:r>
              <a:rPr lang="en-US" spc="50" dirty="0"/>
              <a:t> </a:t>
            </a:r>
            <a:r>
              <a:rPr lang="en-US" spc="50" dirty="0" err="1"/>
              <a:t>uppgiften</a:t>
            </a:r>
            <a:r>
              <a:rPr lang="en-US" spc="50" dirty="0"/>
              <a:t>?</a:t>
            </a:r>
          </a:p>
          <a:p>
            <a:pPr lvl="0" indent="-270000">
              <a:lnSpc>
                <a:spcPct val="115000"/>
              </a:lnSpc>
              <a:spcAft>
                <a:spcPts val="600"/>
              </a:spcAft>
              <a:buFont typeface="Arial" panose="020B0604020202020204" pitchFamily="34" charset="0"/>
              <a:buChar char="•"/>
            </a:pPr>
            <a:endParaRPr lang="en-US" spc="50" dirty="0"/>
          </a:p>
          <a:p>
            <a:pPr lvl="0">
              <a:lnSpc>
                <a:spcPct val="115000"/>
              </a:lnSpc>
              <a:spcAft>
                <a:spcPts val="600"/>
              </a:spcAft>
            </a:pPr>
            <a:r>
              <a:rPr lang="en-US" spc="50" dirty="0">
                <a:solidFill>
                  <a:srgbClr val="FFC000"/>
                </a:solidFill>
              </a:rPr>
              <a:t>För lite </a:t>
            </a:r>
            <a:r>
              <a:rPr lang="en-US" spc="50" dirty="0" err="1">
                <a:solidFill>
                  <a:srgbClr val="FFC000"/>
                </a:solidFill>
              </a:rPr>
              <a:t>smörjmedel</a:t>
            </a:r>
            <a:r>
              <a:rPr lang="en-US" spc="50" dirty="0">
                <a:solidFill>
                  <a:srgbClr val="FFC000"/>
                </a:solidFill>
              </a:rPr>
              <a:t>?</a:t>
            </a:r>
          </a:p>
          <a:p>
            <a:pPr marL="15750" lvl="0">
              <a:lnSpc>
                <a:spcPct val="115000"/>
              </a:lnSpc>
              <a:spcAft>
                <a:spcPts val="600"/>
              </a:spcAft>
            </a:pPr>
            <a:r>
              <a:rPr lang="en-US" spc="50" dirty="0" err="1"/>
              <a:t>Chefen</a:t>
            </a:r>
            <a:r>
              <a:rPr lang="en-US" spc="50" dirty="0"/>
              <a:t> </a:t>
            </a:r>
            <a:r>
              <a:rPr lang="en-US" spc="50" dirty="0" err="1"/>
              <a:t>behöver</a:t>
            </a:r>
            <a:r>
              <a:rPr lang="en-US" spc="50" dirty="0"/>
              <a:t> </a:t>
            </a:r>
            <a:r>
              <a:rPr lang="en-US" spc="50" dirty="0" err="1"/>
              <a:t>vara</a:t>
            </a:r>
            <a:r>
              <a:rPr lang="en-US" spc="50" dirty="0"/>
              <a:t> </a:t>
            </a:r>
            <a:r>
              <a:rPr lang="en-US" spc="50" dirty="0" err="1"/>
              <a:t>synlig</a:t>
            </a:r>
            <a:r>
              <a:rPr lang="en-US" spc="50" dirty="0"/>
              <a:t> </a:t>
            </a:r>
            <a:r>
              <a:rPr lang="en-US" spc="50" dirty="0" err="1"/>
              <a:t>även</a:t>
            </a:r>
            <a:r>
              <a:rPr lang="en-US" spc="50" dirty="0"/>
              <a:t> </a:t>
            </a:r>
            <a:r>
              <a:rPr lang="en-US" spc="50" dirty="0" err="1"/>
              <a:t>där</a:t>
            </a:r>
            <a:r>
              <a:rPr lang="en-US" spc="50" dirty="0"/>
              <a:t> det </a:t>
            </a:r>
            <a:r>
              <a:rPr lang="en-US" spc="50" dirty="0" err="1"/>
              <a:t>råder</a:t>
            </a:r>
            <a:r>
              <a:rPr lang="en-US" spc="50" dirty="0"/>
              <a:t> </a:t>
            </a:r>
            <a:r>
              <a:rPr lang="en-US" spc="50" dirty="0" err="1"/>
              <a:t>självledarskap</a:t>
            </a:r>
            <a:endParaRPr lang="en-US" spc="50" dirty="0"/>
          </a:p>
          <a:p>
            <a:pPr marL="15750" lvl="0">
              <a:lnSpc>
                <a:spcPct val="115000"/>
              </a:lnSpc>
              <a:spcAft>
                <a:spcPts val="600"/>
              </a:spcAft>
            </a:pPr>
            <a:r>
              <a:rPr lang="en-US" i="1" spc="50" dirty="0" err="1"/>
              <a:t>Hur</a:t>
            </a:r>
            <a:r>
              <a:rPr lang="en-US" i="1" spc="50" dirty="0"/>
              <a:t> </a:t>
            </a:r>
            <a:r>
              <a:rPr lang="en-US" i="1" spc="50" dirty="0" err="1"/>
              <a:t>är</a:t>
            </a:r>
            <a:r>
              <a:rPr lang="en-US" i="1" spc="50" dirty="0"/>
              <a:t> </a:t>
            </a:r>
            <a:r>
              <a:rPr lang="en-US" i="1" spc="50" dirty="0" err="1"/>
              <a:t>läget</a:t>
            </a:r>
            <a:r>
              <a:rPr lang="en-US" i="1" spc="50" dirty="0"/>
              <a:t> </a:t>
            </a:r>
            <a:r>
              <a:rPr lang="en-US" spc="50" dirty="0"/>
              <a:t>– </a:t>
            </a:r>
            <a:r>
              <a:rPr lang="en-US" spc="50" dirty="0" err="1"/>
              <a:t>en</a:t>
            </a:r>
            <a:r>
              <a:rPr lang="en-US" spc="50" dirty="0"/>
              <a:t> </a:t>
            </a:r>
            <a:r>
              <a:rPr lang="en-US" spc="50" dirty="0" err="1"/>
              <a:t>enkel</a:t>
            </a:r>
            <a:r>
              <a:rPr lang="en-US" spc="50" dirty="0"/>
              <a:t> </a:t>
            </a:r>
            <a:r>
              <a:rPr lang="en-US" spc="50" dirty="0" err="1"/>
              <a:t>fråga</a:t>
            </a:r>
            <a:r>
              <a:rPr lang="en-US" spc="50" dirty="0"/>
              <a:t> </a:t>
            </a:r>
            <a:r>
              <a:rPr lang="en-US" spc="50" dirty="0" err="1"/>
              <a:t>som</a:t>
            </a:r>
            <a:r>
              <a:rPr lang="en-US" spc="50" dirty="0"/>
              <a:t> </a:t>
            </a:r>
            <a:r>
              <a:rPr lang="en-US" spc="50" dirty="0" err="1"/>
              <a:t>inte</a:t>
            </a:r>
            <a:r>
              <a:rPr lang="en-US" spc="50" dirty="0"/>
              <a:t> ska </a:t>
            </a:r>
            <a:r>
              <a:rPr lang="en-US" spc="50" dirty="0" err="1"/>
              <a:t>underskattas</a:t>
            </a:r>
            <a:endParaRPr lang="en-US" spc="50" dirty="0"/>
          </a:p>
          <a:p>
            <a:pPr indent="-270000">
              <a:lnSpc>
                <a:spcPct val="115000"/>
              </a:lnSpc>
              <a:spcAft>
                <a:spcPts val="600"/>
              </a:spcAft>
              <a:buFont typeface="Arial" panose="020B0604020202020204" pitchFamily="34" charset="0"/>
              <a:buChar char="•"/>
            </a:pPr>
            <a:endParaRPr lang="en-US" sz="1000" spc="50" dirty="0"/>
          </a:p>
        </p:txBody>
      </p:sp>
      <p:graphicFrame>
        <p:nvGraphicFramePr>
          <p:cNvPr id="4" name="Platshållare för innehåll 2">
            <a:extLst>
              <a:ext uri="{FF2B5EF4-FFF2-40B4-BE49-F238E27FC236}">
                <a16:creationId xmlns:a16="http://schemas.microsoft.com/office/drawing/2014/main" id="{39953BEB-85CA-7675-C73D-418059373618}"/>
              </a:ext>
            </a:extLst>
          </p:cNvPr>
          <p:cNvGraphicFramePr>
            <a:graphicFrameLocks noGrp="1"/>
          </p:cNvGraphicFramePr>
          <p:nvPr>
            <p:ph idx="1"/>
          </p:nvPr>
        </p:nvGraphicFramePr>
        <p:xfrm flipV="1">
          <a:off x="0" y="7024782"/>
          <a:ext cx="12192000" cy="492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7026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852756C-0083-8089-6916-F5302B4E79C2}"/>
              </a:ext>
            </a:extLst>
          </p:cNvPr>
          <p:cNvSpPr>
            <a:spLocks noGrp="1"/>
          </p:cNvSpPr>
          <p:nvPr>
            <p:ph type="title"/>
          </p:nvPr>
        </p:nvSpPr>
        <p:spPr>
          <a:xfrm>
            <a:off x="540000" y="540000"/>
            <a:ext cx="4500561" cy="2181946"/>
          </a:xfrm>
        </p:spPr>
        <p:txBody>
          <a:bodyPr vert="horz" lIns="91440" tIns="45720" rIns="91440" bIns="45720" rtlCol="0" anchor="t">
            <a:normAutofit/>
          </a:bodyPr>
          <a:lstStyle/>
          <a:p>
            <a:r>
              <a:rPr lang="en-US" sz="4400" dirty="0" err="1"/>
              <a:t>Attityder</a:t>
            </a:r>
            <a:r>
              <a:rPr lang="en-US" sz="4400" dirty="0"/>
              <a:t>, </a:t>
            </a:r>
            <a:r>
              <a:rPr lang="en-US" sz="4400" dirty="0" err="1"/>
              <a:t>beteenden</a:t>
            </a:r>
            <a:r>
              <a:rPr lang="en-US" sz="4400" dirty="0"/>
              <a:t> </a:t>
            </a:r>
            <a:r>
              <a:rPr lang="en-US" sz="4400" dirty="0" err="1"/>
              <a:t>och</a:t>
            </a:r>
            <a:r>
              <a:rPr lang="en-US" sz="4400" dirty="0"/>
              <a:t> </a:t>
            </a:r>
            <a:r>
              <a:rPr lang="en-US" sz="4400" dirty="0" err="1"/>
              <a:t>värderingar</a:t>
            </a:r>
            <a:endParaRPr lang="en-US" sz="4400" dirty="0"/>
          </a:p>
        </p:txBody>
      </p:sp>
      <p:sp>
        <p:nvSpPr>
          <p:cNvPr id="5" name="textruta 4">
            <a:extLst>
              <a:ext uri="{FF2B5EF4-FFF2-40B4-BE49-F238E27FC236}">
                <a16:creationId xmlns:a16="http://schemas.microsoft.com/office/drawing/2014/main" id="{116A93A7-383A-1F41-CCF0-0CE5DB3EC223}"/>
              </a:ext>
            </a:extLst>
          </p:cNvPr>
          <p:cNvSpPr txBox="1"/>
          <p:nvPr/>
        </p:nvSpPr>
        <p:spPr>
          <a:xfrm>
            <a:off x="550862" y="2947121"/>
            <a:ext cx="3591647" cy="3361604"/>
          </a:xfrm>
          <a:prstGeom prst="rect">
            <a:avLst/>
          </a:prstGeom>
        </p:spPr>
        <p:txBody>
          <a:bodyPr vert="horz" lIns="91440" tIns="45720" rIns="91440" bIns="45720" rtlCol="0" anchor="t">
            <a:normAutofit/>
          </a:bodyPr>
          <a:lstStyle/>
          <a:p>
            <a:pPr>
              <a:lnSpc>
                <a:spcPct val="115000"/>
              </a:lnSpc>
              <a:spcAft>
                <a:spcPts val="600"/>
              </a:spcAft>
            </a:pPr>
            <a:r>
              <a:rPr lang="en-US" spc="50" dirty="0" err="1"/>
              <a:t>En</a:t>
            </a:r>
            <a:r>
              <a:rPr lang="en-US" spc="50" dirty="0"/>
              <a:t> </a:t>
            </a:r>
            <a:r>
              <a:rPr lang="en-US" spc="50" dirty="0" err="1"/>
              <a:t>attityd</a:t>
            </a:r>
            <a:r>
              <a:rPr lang="en-US" spc="50" dirty="0"/>
              <a:t> </a:t>
            </a:r>
            <a:r>
              <a:rPr lang="en-US" spc="50" dirty="0" err="1"/>
              <a:t>är</a:t>
            </a:r>
            <a:r>
              <a:rPr lang="en-US" spc="50" dirty="0"/>
              <a:t> </a:t>
            </a:r>
            <a:r>
              <a:rPr lang="en-US" spc="50" dirty="0" err="1"/>
              <a:t>en</a:t>
            </a:r>
            <a:r>
              <a:rPr lang="en-US" spc="50" dirty="0"/>
              <a:t> </a:t>
            </a:r>
            <a:r>
              <a:rPr lang="en-US" spc="50" dirty="0" err="1"/>
              <a:t>samlad</a:t>
            </a:r>
            <a:r>
              <a:rPr lang="en-US" spc="50" dirty="0"/>
              <a:t> </a:t>
            </a:r>
            <a:r>
              <a:rPr lang="en-US" spc="50" dirty="0" err="1"/>
              <a:t>inriktning</a:t>
            </a:r>
            <a:r>
              <a:rPr lang="en-US" spc="50" dirty="0"/>
              <a:t> av de </a:t>
            </a:r>
            <a:r>
              <a:rPr lang="en-US" spc="50" dirty="0" err="1"/>
              <a:t>värderingar</a:t>
            </a:r>
            <a:r>
              <a:rPr lang="en-US" spc="50" dirty="0"/>
              <a:t> man </a:t>
            </a:r>
            <a:r>
              <a:rPr lang="en-US" spc="50" dirty="0" err="1"/>
              <a:t>har</a:t>
            </a:r>
            <a:r>
              <a:rPr lang="en-US" spc="50" dirty="0"/>
              <a:t> </a:t>
            </a:r>
            <a:r>
              <a:rPr lang="en-US" spc="50" dirty="0" err="1"/>
              <a:t>i</a:t>
            </a:r>
            <a:r>
              <a:rPr lang="en-US" spc="50" dirty="0"/>
              <a:t> </a:t>
            </a:r>
            <a:r>
              <a:rPr lang="en-US" spc="50" dirty="0" err="1"/>
              <a:t>en</a:t>
            </a:r>
            <a:r>
              <a:rPr lang="en-US" spc="50" dirty="0"/>
              <a:t> </a:t>
            </a:r>
            <a:r>
              <a:rPr lang="en-US" spc="50" dirty="0" err="1"/>
              <a:t>viss</a:t>
            </a:r>
            <a:r>
              <a:rPr lang="en-US" spc="50" dirty="0"/>
              <a:t> </a:t>
            </a:r>
            <a:r>
              <a:rPr lang="en-US" spc="50" dirty="0" err="1"/>
              <a:t>fråga</a:t>
            </a:r>
            <a:r>
              <a:rPr lang="en-US" spc="50" dirty="0"/>
              <a:t> </a:t>
            </a:r>
            <a:r>
              <a:rPr lang="en-US" spc="50" dirty="0" err="1"/>
              <a:t>och</a:t>
            </a:r>
            <a:r>
              <a:rPr lang="en-US" spc="50" dirty="0"/>
              <a:t> </a:t>
            </a:r>
            <a:r>
              <a:rPr lang="en-US" spc="50" dirty="0" err="1"/>
              <a:t>detta</a:t>
            </a:r>
            <a:r>
              <a:rPr lang="en-US" spc="50" dirty="0"/>
              <a:t> </a:t>
            </a:r>
            <a:r>
              <a:rPr lang="en-US" spc="50" dirty="0" err="1"/>
              <a:t>kommer</a:t>
            </a:r>
            <a:r>
              <a:rPr lang="en-US" spc="50" dirty="0"/>
              <a:t> </a:t>
            </a:r>
            <a:r>
              <a:rPr lang="en-US" spc="50" dirty="0" err="1"/>
              <a:t>att</a:t>
            </a:r>
            <a:r>
              <a:rPr lang="en-US" spc="50" dirty="0"/>
              <a:t> </a:t>
            </a:r>
            <a:r>
              <a:rPr lang="en-US" spc="50" dirty="0" err="1"/>
              <a:t>spegla</a:t>
            </a:r>
            <a:r>
              <a:rPr lang="en-US" spc="50" dirty="0"/>
              <a:t> </a:t>
            </a:r>
            <a:r>
              <a:rPr lang="en-US" spc="50" dirty="0" err="1"/>
              <a:t>ens</a:t>
            </a:r>
            <a:r>
              <a:rPr lang="en-US" spc="50" dirty="0"/>
              <a:t> </a:t>
            </a:r>
            <a:r>
              <a:rPr lang="en-US" spc="50" dirty="0" err="1"/>
              <a:t>förväntningar</a:t>
            </a:r>
            <a:r>
              <a:rPr lang="en-US" spc="50" dirty="0"/>
              <a:t> </a:t>
            </a:r>
            <a:r>
              <a:rPr lang="en-US" spc="50" dirty="0" err="1"/>
              <a:t>och</a:t>
            </a:r>
            <a:r>
              <a:rPr lang="en-US" spc="50" dirty="0"/>
              <a:t> </a:t>
            </a:r>
            <a:r>
              <a:rPr lang="en-US" spc="50" dirty="0" err="1"/>
              <a:t>förutfattade</a:t>
            </a:r>
            <a:r>
              <a:rPr lang="en-US" spc="50" dirty="0"/>
              <a:t> </a:t>
            </a:r>
            <a:r>
              <a:rPr lang="en-US" spc="50" dirty="0" err="1"/>
              <a:t>meningar</a:t>
            </a:r>
            <a:r>
              <a:rPr lang="en-US" spc="50" dirty="0"/>
              <a:t>, </a:t>
            </a:r>
            <a:r>
              <a:rPr lang="en-US" spc="50" dirty="0" err="1"/>
              <a:t>fördomar</a:t>
            </a:r>
            <a:r>
              <a:rPr lang="en-US" spc="50" dirty="0"/>
              <a:t>.</a:t>
            </a:r>
          </a:p>
          <a:p>
            <a:pPr>
              <a:lnSpc>
                <a:spcPct val="115000"/>
              </a:lnSpc>
              <a:spcAft>
                <a:spcPts val="600"/>
              </a:spcAft>
            </a:pPr>
            <a:r>
              <a:rPr lang="en-US" spc="50" dirty="0"/>
              <a:t> </a:t>
            </a:r>
          </a:p>
          <a:p>
            <a:pPr>
              <a:lnSpc>
                <a:spcPct val="115000"/>
              </a:lnSpc>
              <a:spcAft>
                <a:spcPts val="600"/>
              </a:spcAft>
            </a:pPr>
            <a:r>
              <a:rPr lang="en-US" i="1" spc="50" dirty="0">
                <a:solidFill>
                  <a:srgbClr val="FFC000"/>
                </a:solidFill>
              </a:rPr>
              <a:t>”Man ser det man </a:t>
            </a:r>
            <a:r>
              <a:rPr lang="en-US" i="1" spc="50" dirty="0" err="1">
                <a:solidFill>
                  <a:srgbClr val="FFC000"/>
                </a:solidFill>
              </a:rPr>
              <a:t>vill</a:t>
            </a:r>
            <a:r>
              <a:rPr lang="en-US" i="1" spc="50" dirty="0">
                <a:solidFill>
                  <a:srgbClr val="FFC000"/>
                </a:solidFill>
              </a:rPr>
              <a:t> se </a:t>
            </a:r>
            <a:r>
              <a:rPr lang="en-US" i="1" spc="50" dirty="0" err="1">
                <a:solidFill>
                  <a:srgbClr val="FFC000"/>
                </a:solidFill>
              </a:rPr>
              <a:t>och</a:t>
            </a:r>
            <a:r>
              <a:rPr lang="en-US" i="1" spc="50" dirty="0">
                <a:solidFill>
                  <a:srgbClr val="FFC000"/>
                </a:solidFill>
              </a:rPr>
              <a:t> </a:t>
            </a:r>
            <a:r>
              <a:rPr lang="en-US" i="1" spc="50" dirty="0" err="1">
                <a:solidFill>
                  <a:srgbClr val="FFC000"/>
                </a:solidFill>
              </a:rPr>
              <a:t>hör</a:t>
            </a:r>
            <a:r>
              <a:rPr lang="en-US" i="1" spc="50" dirty="0">
                <a:solidFill>
                  <a:srgbClr val="FFC000"/>
                </a:solidFill>
              </a:rPr>
              <a:t> det man </a:t>
            </a:r>
            <a:r>
              <a:rPr lang="en-US" i="1" spc="50" dirty="0" err="1">
                <a:solidFill>
                  <a:srgbClr val="FFC000"/>
                </a:solidFill>
              </a:rPr>
              <a:t>vill</a:t>
            </a:r>
            <a:r>
              <a:rPr lang="en-US" i="1" spc="50" dirty="0">
                <a:solidFill>
                  <a:srgbClr val="FFC000"/>
                </a:solidFill>
              </a:rPr>
              <a:t> </a:t>
            </a:r>
            <a:r>
              <a:rPr lang="en-US" i="1" spc="50" dirty="0" err="1">
                <a:solidFill>
                  <a:srgbClr val="FFC000"/>
                </a:solidFill>
              </a:rPr>
              <a:t>höra</a:t>
            </a:r>
            <a:r>
              <a:rPr lang="en-US" i="1" spc="50" dirty="0">
                <a:solidFill>
                  <a:srgbClr val="FFC000"/>
                </a:solidFill>
              </a:rPr>
              <a:t>!”</a:t>
            </a:r>
          </a:p>
          <a:p>
            <a:pPr indent="-270000">
              <a:lnSpc>
                <a:spcPct val="115000"/>
              </a:lnSpc>
              <a:spcAft>
                <a:spcPts val="600"/>
              </a:spcAft>
              <a:buFont typeface="Arial" panose="020B0604020202020204" pitchFamily="34" charset="0"/>
              <a:buChar char="•"/>
            </a:pPr>
            <a:endParaRPr lang="en-US" spc="50" dirty="0"/>
          </a:p>
        </p:txBody>
      </p:sp>
      <p:pic>
        <p:nvPicPr>
          <p:cNvPr id="4" name="image3.png" descr="En bild som visar text, enhet&#10;&#10;Automatiskt genererad beskrivning">
            <a:extLst>
              <a:ext uri="{FF2B5EF4-FFF2-40B4-BE49-F238E27FC236}">
                <a16:creationId xmlns:a16="http://schemas.microsoft.com/office/drawing/2014/main" id="{E67D4947-5566-68B5-90E0-BE7B3B15040B}"/>
              </a:ext>
            </a:extLst>
          </p:cNvPr>
          <p:cNvPicPr>
            <a:picLocks noGrp="1" noChangeAspect="1"/>
          </p:cNvPicPr>
          <p:nvPr>
            <p:ph idx="1"/>
          </p:nvPr>
        </p:nvPicPr>
        <p:blipFill>
          <a:blip r:embed="rId2" cstate="print"/>
          <a:stretch>
            <a:fillRect/>
          </a:stretch>
        </p:blipFill>
        <p:spPr>
          <a:xfrm>
            <a:off x="4617999" y="2124251"/>
            <a:ext cx="7574001" cy="473374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561491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317E295-AF91-127E-61A7-CC997765F84A}"/>
              </a:ext>
            </a:extLst>
          </p:cNvPr>
          <p:cNvSpPr>
            <a:spLocks noGrp="1"/>
          </p:cNvSpPr>
          <p:nvPr>
            <p:ph type="title"/>
          </p:nvPr>
        </p:nvSpPr>
        <p:spPr>
          <a:xfrm>
            <a:off x="637761" y="551622"/>
            <a:ext cx="2689847" cy="3938518"/>
          </a:xfrm>
        </p:spPr>
        <p:txBody>
          <a:bodyPr>
            <a:normAutofit/>
          </a:bodyPr>
          <a:lstStyle/>
          <a:p>
            <a:r>
              <a:rPr lang="sv-SE" sz="4800" dirty="0"/>
              <a:t>Attityder</a:t>
            </a:r>
            <a:endParaRPr lang="sv-SE" sz="3200" dirty="0"/>
          </a:p>
        </p:txBody>
      </p:sp>
      <p:graphicFrame>
        <p:nvGraphicFramePr>
          <p:cNvPr id="13" name="Platshållare för innehåll 2">
            <a:extLst>
              <a:ext uri="{FF2B5EF4-FFF2-40B4-BE49-F238E27FC236}">
                <a16:creationId xmlns:a16="http://schemas.microsoft.com/office/drawing/2014/main" id="{8BF7C716-3BDF-5E54-89F6-42FBCFD37228}"/>
              </a:ext>
            </a:extLst>
          </p:cNvPr>
          <p:cNvGraphicFramePr>
            <a:graphicFrameLocks noGrp="1"/>
          </p:cNvGraphicFramePr>
          <p:nvPr>
            <p:ph idx="1"/>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571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780C3FC-6529-A9DD-D605-ABCA2432AE6E}"/>
              </a:ext>
            </a:extLst>
          </p:cNvPr>
          <p:cNvSpPr>
            <a:spLocks noGrp="1"/>
          </p:cNvSpPr>
          <p:nvPr>
            <p:ph type="title"/>
          </p:nvPr>
        </p:nvSpPr>
        <p:spPr>
          <a:xfrm>
            <a:off x="6580188" y="481035"/>
            <a:ext cx="5071550" cy="5811423"/>
          </a:xfrm>
        </p:spPr>
        <p:txBody>
          <a:bodyPr anchor="ctr">
            <a:normAutofit/>
          </a:bodyPr>
          <a:lstStyle/>
          <a:p>
            <a:r>
              <a:rPr lang="sv-SE" sz="5400" dirty="0"/>
              <a:t>Beteende</a:t>
            </a:r>
            <a:endParaRPr lang="sv-SE" dirty="0"/>
          </a:p>
        </p:txBody>
      </p:sp>
      <p:graphicFrame>
        <p:nvGraphicFramePr>
          <p:cNvPr id="22" name="Platshållare för innehåll 2">
            <a:extLst>
              <a:ext uri="{FF2B5EF4-FFF2-40B4-BE49-F238E27FC236}">
                <a16:creationId xmlns:a16="http://schemas.microsoft.com/office/drawing/2014/main" id="{8375B853-014C-F0C1-E30C-2EA0A3EAD034}"/>
              </a:ext>
            </a:extLst>
          </p:cNvPr>
          <p:cNvGraphicFramePr>
            <a:graphicFrameLocks noGrp="1"/>
          </p:cNvGraphicFramePr>
          <p:nvPr>
            <p:ph idx="1"/>
            <p:extLst>
              <p:ext uri="{D42A27DB-BD31-4B8C-83A1-F6EECF244321}">
                <p14:modId xmlns:p14="http://schemas.microsoft.com/office/powerpoint/2010/main" val="342842140"/>
              </p:ext>
            </p:extLst>
          </p:nvPr>
        </p:nvGraphicFramePr>
        <p:xfrm>
          <a:off x="416857" y="591378"/>
          <a:ext cx="5262286" cy="5585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9911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91E50440-9724-BE71-6E93-EB9D22A0D7B8}"/>
              </a:ext>
            </a:extLst>
          </p:cNvPr>
          <p:cNvSpPr txBox="1">
            <a:spLocks noGrp="1"/>
          </p:cNvSpPr>
          <p:nvPr>
            <p:ph type="title"/>
          </p:nvPr>
        </p:nvSpPr>
        <p:spPr>
          <a:xfrm>
            <a:off x="484553" y="3870614"/>
            <a:ext cx="5113608" cy="2306349"/>
          </a:xfrm>
          <a:prstGeom prst="rect">
            <a:avLst/>
          </a:prstGeom>
        </p:spPr>
        <p:txBody>
          <a:bodyPr rtlCol="0">
            <a:normAutofit/>
          </a:bodyPr>
          <a:lstStyle/>
          <a:p>
            <a:pPr>
              <a:lnSpc>
                <a:spcPct val="90000"/>
              </a:lnSpc>
            </a:pPr>
            <a:r>
              <a:rPr lang="sv-SE" sz="4000" dirty="0">
                <a:solidFill>
                  <a:srgbClr val="FFC000"/>
                </a:solidFill>
                <a:cs typeface="Arial" panose="020B0604020202020204" pitchFamily="34" charset="0"/>
              </a:rPr>
              <a:t>Reflektion</a:t>
            </a:r>
            <a:br>
              <a:rPr lang="sv-SE" sz="5000" dirty="0">
                <a:solidFill>
                  <a:srgbClr val="FFC000"/>
                </a:solidFill>
                <a:cs typeface="Arial" panose="020B0604020202020204" pitchFamily="34" charset="0"/>
              </a:rPr>
            </a:br>
            <a:r>
              <a:rPr lang="sv-SE" sz="4800" dirty="0">
                <a:cs typeface="Arial" panose="020B0604020202020204" pitchFamily="34" charset="0"/>
              </a:rPr>
              <a:t>Vad innebär det &amp; hur blir jag bättre?</a:t>
            </a:r>
            <a:endParaRPr lang="sv-SE" sz="5000" dirty="0"/>
          </a:p>
        </p:txBody>
      </p:sp>
      <p:pic>
        <p:nvPicPr>
          <p:cNvPr id="17" name="Picture 5" descr="Trave med tidskrifter på ett bord">
            <a:extLst>
              <a:ext uri="{FF2B5EF4-FFF2-40B4-BE49-F238E27FC236}">
                <a16:creationId xmlns:a16="http://schemas.microsoft.com/office/drawing/2014/main" id="{2426F9A5-9499-0214-D990-3FD811A0398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6095999" cy="3426071"/>
          </a:xfrm>
          <a:prstGeom prst="rect">
            <a:avLst/>
          </a:prstGeom>
        </p:spPr>
      </p:pic>
      <p:sp>
        <p:nvSpPr>
          <p:cNvPr id="16" name="Platshållare för innehåll 2">
            <a:extLst>
              <a:ext uri="{FF2B5EF4-FFF2-40B4-BE49-F238E27FC236}">
                <a16:creationId xmlns:a16="http://schemas.microsoft.com/office/drawing/2014/main" id="{62934E3C-8CC2-1199-A4DC-D4E7FED7B3CA}"/>
              </a:ext>
            </a:extLst>
          </p:cNvPr>
          <p:cNvSpPr>
            <a:spLocks noGrp="1"/>
          </p:cNvSpPr>
          <p:nvPr>
            <p:ph idx="1"/>
          </p:nvPr>
        </p:nvSpPr>
        <p:spPr>
          <a:xfrm>
            <a:off x="6466840" y="498764"/>
            <a:ext cx="5578939" cy="5678199"/>
          </a:xfrm>
        </p:spPr>
        <p:txBody>
          <a:bodyPr anchor="ctr">
            <a:normAutofit/>
          </a:bodyPr>
          <a:lstStyle/>
          <a:p>
            <a:pPr marL="0" indent="0">
              <a:lnSpc>
                <a:spcPct val="110000"/>
              </a:lnSpc>
              <a:buNone/>
            </a:pPr>
            <a:r>
              <a:rPr lang="sv-SE" sz="1900" dirty="0"/>
              <a:t>﻿Några tips om hur du kan gå till väga, när du vill förändra en attityd:</a:t>
            </a:r>
          </a:p>
          <a:p>
            <a:pPr marL="342900" indent="-342900">
              <a:lnSpc>
                <a:spcPct val="110000"/>
              </a:lnSpc>
              <a:buFont typeface="Wingdings" pitchFamily="2" charset="2"/>
              <a:buChar char="ü"/>
            </a:pPr>
            <a:r>
              <a:rPr lang="sv-SE" sz="1900" dirty="0">
                <a:solidFill>
                  <a:srgbClr val="FFC000"/>
                </a:solidFill>
              </a:rPr>
              <a:t>Skriv ner, så tydligt som möjligt, vilken attityd du vill ta till dig och vilken gammal attityd den skall ersätta.</a:t>
            </a:r>
          </a:p>
          <a:p>
            <a:pPr marL="342900" indent="-342900">
              <a:lnSpc>
                <a:spcPct val="110000"/>
              </a:lnSpc>
              <a:buFont typeface="Wingdings" pitchFamily="2" charset="2"/>
              <a:buChar char="ü"/>
            </a:pPr>
            <a:r>
              <a:rPr lang="sv-SE" sz="1900" dirty="0">
                <a:solidFill>
                  <a:srgbClr val="FFC000"/>
                </a:solidFill>
              </a:rPr>
              <a:t>Tänk efter hur du kommer att känna igen förändringen.</a:t>
            </a:r>
          </a:p>
          <a:p>
            <a:pPr marL="342900" indent="-342900">
              <a:lnSpc>
                <a:spcPct val="110000"/>
              </a:lnSpc>
              <a:buFont typeface="Wingdings" pitchFamily="2" charset="2"/>
              <a:buChar char="ü"/>
            </a:pPr>
            <a:r>
              <a:rPr lang="sv-SE" sz="1900" dirty="0"/>
              <a:t>Bedöm dagligen hur du upplever framgången.</a:t>
            </a:r>
          </a:p>
          <a:p>
            <a:pPr marL="342900" indent="-342900">
              <a:lnSpc>
                <a:spcPct val="110000"/>
              </a:lnSpc>
              <a:buFont typeface="Wingdings" pitchFamily="2" charset="2"/>
              <a:buChar char="ü"/>
            </a:pPr>
            <a:r>
              <a:rPr lang="sv-SE" sz="1900" dirty="0"/>
              <a:t>Observera i din omgivning om din nya attityd påverkar andra.</a:t>
            </a:r>
          </a:p>
          <a:p>
            <a:pPr marL="342900" indent="-342900">
              <a:lnSpc>
                <a:spcPct val="110000"/>
              </a:lnSpc>
              <a:buFont typeface="Wingdings" pitchFamily="2" charset="2"/>
              <a:buChar char="ü"/>
            </a:pPr>
            <a:r>
              <a:rPr lang="sv-SE" sz="1900" dirty="0"/>
              <a:t>Använd sådant som förstärker den nya attityden – rätt böcker, musik etc.</a:t>
            </a:r>
          </a:p>
          <a:p>
            <a:pPr marL="342900" indent="-342900">
              <a:lnSpc>
                <a:spcPct val="110000"/>
              </a:lnSpc>
              <a:buFont typeface="Wingdings" pitchFamily="2" charset="2"/>
              <a:buChar char="ü"/>
            </a:pPr>
            <a:r>
              <a:rPr lang="sv-SE" sz="1900" dirty="0"/>
              <a:t>Umgås med människor som har den attityd du vill ta till dig</a:t>
            </a:r>
          </a:p>
        </p:txBody>
      </p:sp>
    </p:spTree>
    <p:extLst>
      <p:ext uri="{BB962C8B-B14F-4D97-AF65-F5344CB8AC3E}">
        <p14:creationId xmlns:p14="http://schemas.microsoft.com/office/powerpoint/2010/main" val="1434974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17F4B08-D5DC-D93F-0262-D2F8B5F096CA}"/>
              </a:ext>
            </a:extLst>
          </p:cNvPr>
          <p:cNvSpPr>
            <a:spLocks noGrp="1"/>
          </p:cNvSpPr>
          <p:nvPr>
            <p:ph type="title"/>
          </p:nvPr>
        </p:nvSpPr>
        <p:spPr>
          <a:xfrm>
            <a:off x="539998" y="743200"/>
            <a:ext cx="11101135" cy="882400"/>
          </a:xfrm>
        </p:spPr>
        <p:txBody>
          <a:bodyPr>
            <a:normAutofit/>
          </a:bodyPr>
          <a:lstStyle/>
          <a:p>
            <a:r>
              <a:rPr lang="sv-SE" sz="4400" dirty="0"/>
              <a:t>Introduktion, omfattning</a:t>
            </a:r>
          </a:p>
        </p:txBody>
      </p:sp>
      <p:sp>
        <p:nvSpPr>
          <p:cNvPr id="21" name="object 6">
            <a:extLst>
              <a:ext uri="{FF2B5EF4-FFF2-40B4-BE49-F238E27FC236}">
                <a16:creationId xmlns:a16="http://schemas.microsoft.com/office/drawing/2014/main" id="{5D18CDB2-E075-E85E-8DBB-5DDCFDE183DB}"/>
              </a:ext>
            </a:extLst>
          </p:cNvPr>
          <p:cNvSpPr/>
          <p:nvPr/>
        </p:nvSpPr>
        <p:spPr>
          <a:xfrm>
            <a:off x="314960" y="1290320"/>
            <a:ext cx="11683999" cy="5029200"/>
          </a:xfrm>
          <a:custGeom>
            <a:avLst/>
            <a:gdLst/>
            <a:ahLst/>
            <a:cxnLst/>
            <a:rect l="l" t="t" r="r" b="b"/>
            <a:pathLst>
              <a:path w="10247630" h="4768850">
                <a:moveTo>
                  <a:pt x="7863078" y="0"/>
                </a:moveTo>
                <a:lnTo>
                  <a:pt x="7863078" y="1192149"/>
                </a:lnTo>
                <a:lnTo>
                  <a:pt x="0" y="1192149"/>
                </a:lnTo>
                <a:lnTo>
                  <a:pt x="0" y="3576447"/>
                </a:lnTo>
                <a:lnTo>
                  <a:pt x="7863078" y="3576447"/>
                </a:lnTo>
                <a:lnTo>
                  <a:pt x="7863078" y="4768596"/>
                </a:lnTo>
                <a:lnTo>
                  <a:pt x="10247376" y="2384298"/>
                </a:lnTo>
                <a:lnTo>
                  <a:pt x="7863078" y="0"/>
                </a:lnTo>
                <a:close/>
              </a:path>
            </a:pathLst>
          </a:custGeom>
          <a:solidFill>
            <a:schemeClr val="accent5">
              <a:lumMod val="60000"/>
              <a:lumOff val="40000"/>
            </a:schemeClr>
          </a:solidFill>
        </p:spPr>
        <p:txBody>
          <a:bodyPr wrap="square" lIns="0" tIns="0" rIns="0" bIns="0" rtlCol="0"/>
          <a:lstStyle/>
          <a:p>
            <a:endParaRPr/>
          </a:p>
        </p:txBody>
      </p:sp>
      <p:sp>
        <p:nvSpPr>
          <p:cNvPr id="4" name="object 7">
            <a:extLst>
              <a:ext uri="{FF2B5EF4-FFF2-40B4-BE49-F238E27FC236}">
                <a16:creationId xmlns:a16="http://schemas.microsoft.com/office/drawing/2014/main" id="{5B3F4C99-C18E-F775-863F-9E41F8ABCF0D}"/>
              </a:ext>
            </a:extLst>
          </p:cNvPr>
          <p:cNvSpPr/>
          <p:nvPr/>
        </p:nvSpPr>
        <p:spPr>
          <a:xfrm>
            <a:off x="539998" y="2422412"/>
            <a:ext cx="2477522" cy="2765330"/>
          </a:xfrm>
          <a:custGeom>
            <a:avLst/>
            <a:gdLst/>
            <a:ahLst/>
            <a:cxnLst/>
            <a:rect l="l" t="t" r="r" b="b"/>
            <a:pathLst>
              <a:path w="2877820" h="2346960">
                <a:moveTo>
                  <a:pt x="2486152" y="0"/>
                </a:moveTo>
                <a:lnTo>
                  <a:pt x="391172" y="0"/>
                </a:lnTo>
                <a:lnTo>
                  <a:pt x="342104" y="3047"/>
                </a:lnTo>
                <a:lnTo>
                  <a:pt x="294855" y="11946"/>
                </a:lnTo>
                <a:lnTo>
                  <a:pt x="249791" y="26330"/>
                </a:lnTo>
                <a:lnTo>
                  <a:pt x="207280" y="45831"/>
                </a:lnTo>
                <a:lnTo>
                  <a:pt x="167686" y="70084"/>
                </a:lnTo>
                <a:lnTo>
                  <a:pt x="131378" y="98721"/>
                </a:lnTo>
                <a:lnTo>
                  <a:pt x="98722" y="131376"/>
                </a:lnTo>
                <a:lnTo>
                  <a:pt x="70084" y="167683"/>
                </a:lnTo>
                <a:lnTo>
                  <a:pt x="45831" y="207275"/>
                </a:lnTo>
                <a:lnTo>
                  <a:pt x="26330" y="249785"/>
                </a:lnTo>
                <a:lnTo>
                  <a:pt x="11946" y="294847"/>
                </a:lnTo>
                <a:lnTo>
                  <a:pt x="3047" y="342094"/>
                </a:lnTo>
                <a:lnTo>
                  <a:pt x="0" y="391160"/>
                </a:lnTo>
                <a:lnTo>
                  <a:pt x="0" y="1955800"/>
                </a:lnTo>
                <a:lnTo>
                  <a:pt x="3047" y="2004865"/>
                </a:lnTo>
                <a:lnTo>
                  <a:pt x="11946" y="2052112"/>
                </a:lnTo>
                <a:lnTo>
                  <a:pt x="26330" y="2097174"/>
                </a:lnTo>
                <a:lnTo>
                  <a:pt x="45831" y="2139684"/>
                </a:lnTo>
                <a:lnTo>
                  <a:pt x="70084" y="2179276"/>
                </a:lnTo>
                <a:lnTo>
                  <a:pt x="98722" y="2215583"/>
                </a:lnTo>
                <a:lnTo>
                  <a:pt x="131378" y="2248238"/>
                </a:lnTo>
                <a:lnTo>
                  <a:pt x="167686" y="2276875"/>
                </a:lnTo>
                <a:lnTo>
                  <a:pt x="207280" y="2301128"/>
                </a:lnTo>
                <a:lnTo>
                  <a:pt x="249791" y="2320629"/>
                </a:lnTo>
                <a:lnTo>
                  <a:pt x="294855" y="2335013"/>
                </a:lnTo>
                <a:lnTo>
                  <a:pt x="342104" y="2343912"/>
                </a:lnTo>
                <a:lnTo>
                  <a:pt x="391172" y="2346960"/>
                </a:lnTo>
                <a:lnTo>
                  <a:pt x="2486152" y="2346960"/>
                </a:lnTo>
                <a:lnTo>
                  <a:pt x="2535217" y="2343912"/>
                </a:lnTo>
                <a:lnTo>
                  <a:pt x="2582464" y="2335013"/>
                </a:lnTo>
                <a:lnTo>
                  <a:pt x="2627526" y="2320629"/>
                </a:lnTo>
                <a:lnTo>
                  <a:pt x="2670036" y="2301128"/>
                </a:lnTo>
                <a:lnTo>
                  <a:pt x="2709628" y="2276875"/>
                </a:lnTo>
                <a:lnTo>
                  <a:pt x="2745935" y="2248238"/>
                </a:lnTo>
                <a:lnTo>
                  <a:pt x="2778590" y="2215583"/>
                </a:lnTo>
                <a:lnTo>
                  <a:pt x="2807227" y="2179276"/>
                </a:lnTo>
                <a:lnTo>
                  <a:pt x="2831480" y="2139684"/>
                </a:lnTo>
                <a:lnTo>
                  <a:pt x="2850981" y="2097174"/>
                </a:lnTo>
                <a:lnTo>
                  <a:pt x="2865365" y="2052112"/>
                </a:lnTo>
                <a:lnTo>
                  <a:pt x="2874264" y="2004865"/>
                </a:lnTo>
                <a:lnTo>
                  <a:pt x="2877312" y="1955800"/>
                </a:lnTo>
                <a:lnTo>
                  <a:pt x="2877312" y="391160"/>
                </a:lnTo>
                <a:lnTo>
                  <a:pt x="2874264" y="342094"/>
                </a:lnTo>
                <a:lnTo>
                  <a:pt x="2865365" y="294847"/>
                </a:lnTo>
                <a:lnTo>
                  <a:pt x="2850981" y="249785"/>
                </a:lnTo>
                <a:lnTo>
                  <a:pt x="2831480" y="207275"/>
                </a:lnTo>
                <a:lnTo>
                  <a:pt x="2807227" y="167683"/>
                </a:lnTo>
                <a:lnTo>
                  <a:pt x="2778590" y="131376"/>
                </a:lnTo>
                <a:lnTo>
                  <a:pt x="2745935" y="98721"/>
                </a:lnTo>
                <a:lnTo>
                  <a:pt x="2709628" y="70084"/>
                </a:lnTo>
                <a:lnTo>
                  <a:pt x="2670036" y="45831"/>
                </a:lnTo>
                <a:lnTo>
                  <a:pt x="2627526" y="26330"/>
                </a:lnTo>
                <a:lnTo>
                  <a:pt x="2582464" y="11946"/>
                </a:lnTo>
                <a:lnTo>
                  <a:pt x="2535217" y="3047"/>
                </a:lnTo>
                <a:lnTo>
                  <a:pt x="2486152" y="0"/>
                </a:lnTo>
                <a:close/>
              </a:path>
            </a:pathLst>
          </a:custGeom>
          <a:solidFill>
            <a:srgbClr val="7CB6D1"/>
          </a:solidFill>
        </p:spPr>
        <p:txBody>
          <a:bodyPr wrap="square" lIns="0" tIns="0" rIns="0" bIns="0" rtlCol="0"/>
          <a:lstStyle/>
          <a:p>
            <a:pPr marL="0" lvl="0" indent="0" algn="ctr">
              <a:buNone/>
            </a:pPr>
            <a:endParaRPr lang="en-US" dirty="0">
              <a:solidFill>
                <a:schemeClr val="accent2">
                  <a:lumMod val="20000"/>
                  <a:lumOff val="80000"/>
                </a:schemeClr>
              </a:solidFill>
            </a:endParaRPr>
          </a:p>
          <a:p>
            <a:pPr marL="0" lvl="0" indent="0" algn="ctr">
              <a:buNone/>
            </a:pPr>
            <a:r>
              <a:rPr lang="en-US" dirty="0">
                <a:solidFill>
                  <a:schemeClr val="accent2">
                    <a:lumMod val="20000"/>
                    <a:lumOff val="80000"/>
                  </a:schemeClr>
                </a:solidFill>
              </a:rPr>
              <a:t>Modul 1</a:t>
            </a:r>
            <a:endParaRPr lang="en-US" dirty="0">
              <a:solidFill>
                <a:schemeClr val="tx1">
                  <a:lumMod val="75000"/>
                  <a:lumOff val="25000"/>
                </a:schemeClr>
              </a:solidFill>
            </a:endParaRPr>
          </a:p>
          <a:p>
            <a:pPr marL="285750" lvl="0" indent="-285750">
              <a:buFont typeface="Wingdings" pitchFamily="2" charset="2"/>
              <a:buChar char="v"/>
            </a:pPr>
            <a:r>
              <a:rPr lang="en-US" sz="1600" dirty="0" err="1">
                <a:solidFill>
                  <a:schemeClr val="tx1">
                    <a:lumMod val="75000"/>
                    <a:lumOff val="25000"/>
                  </a:schemeClr>
                </a:solidFill>
              </a:rPr>
              <a:t>Ledarrollen</a:t>
            </a:r>
            <a:endParaRPr lang="en-US" sz="1600" dirty="0">
              <a:solidFill>
                <a:schemeClr val="tx1">
                  <a:lumMod val="75000"/>
                  <a:lumOff val="25000"/>
                </a:schemeClr>
              </a:solidFill>
            </a:endParaRPr>
          </a:p>
          <a:p>
            <a:pPr marL="285750" lvl="0" indent="-285750">
              <a:buFont typeface="Wingdings" pitchFamily="2" charset="2"/>
              <a:buChar char="v"/>
            </a:pPr>
            <a:r>
              <a:rPr lang="en-US" sz="1600" dirty="0" err="1">
                <a:solidFill>
                  <a:schemeClr val="tx1">
                    <a:lumMod val="75000"/>
                    <a:lumOff val="25000"/>
                  </a:schemeClr>
                </a:solidFill>
              </a:rPr>
              <a:t>Självledarskap</a:t>
            </a:r>
            <a:endParaRPr lang="en-US" sz="1600" dirty="0">
              <a:solidFill>
                <a:schemeClr val="tx1">
                  <a:lumMod val="75000"/>
                  <a:lumOff val="25000"/>
                </a:schemeClr>
              </a:solidFill>
            </a:endParaRPr>
          </a:p>
          <a:p>
            <a:pPr marL="285750" lvl="0" indent="-285750">
              <a:buFont typeface="Wingdings" pitchFamily="2" charset="2"/>
              <a:buChar char="v"/>
            </a:pPr>
            <a:r>
              <a:rPr lang="en-US" sz="1600" dirty="0" err="1">
                <a:solidFill>
                  <a:schemeClr val="tx1">
                    <a:lumMod val="75000"/>
                    <a:lumOff val="25000"/>
                  </a:schemeClr>
                </a:solidFill>
              </a:rPr>
              <a:t>Värderingar</a:t>
            </a:r>
            <a:r>
              <a:rPr lang="en-US" sz="1600" dirty="0">
                <a:solidFill>
                  <a:schemeClr val="tx1">
                    <a:lumMod val="75000"/>
                    <a:lumOff val="25000"/>
                  </a:schemeClr>
                </a:solidFill>
              </a:rPr>
              <a:t> </a:t>
            </a:r>
          </a:p>
          <a:p>
            <a:pPr marL="285750" lvl="0" indent="-285750">
              <a:buFont typeface="Wingdings" pitchFamily="2" charset="2"/>
              <a:buChar char="v"/>
            </a:pPr>
            <a:r>
              <a:rPr lang="en-US" sz="1600" dirty="0" err="1">
                <a:solidFill>
                  <a:schemeClr val="tx1">
                    <a:lumMod val="75000"/>
                    <a:lumOff val="25000"/>
                  </a:schemeClr>
                </a:solidFill>
              </a:rPr>
              <a:t>Kommunikationsstilar</a:t>
            </a:r>
            <a:endParaRPr lang="en-US" sz="1600" dirty="0">
              <a:solidFill>
                <a:schemeClr val="tx1">
                  <a:lumMod val="75000"/>
                  <a:lumOff val="25000"/>
                </a:schemeClr>
              </a:solidFill>
            </a:endParaRPr>
          </a:p>
          <a:p>
            <a:pPr marL="285750" lvl="0" indent="-285750">
              <a:buFont typeface="Wingdings" pitchFamily="2" charset="2"/>
              <a:buChar char="v"/>
            </a:pPr>
            <a:r>
              <a:rPr lang="en-US" sz="1600" dirty="0" err="1">
                <a:solidFill>
                  <a:schemeClr val="tx1">
                    <a:lumMod val="75000"/>
                    <a:lumOff val="25000"/>
                  </a:schemeClr>
                </a:solidFill>
              </a:rPr>
              <a:t>Tillit</a:t>
            </a:r>
            <a:r>
              <a:rPr lang="en-US" sz="1600" dirty="0">
                <a:solidFill>
                  <a:schemeClr val="tx1">
                    <a:lumMod val="75000"/>
                    <a:lumOff val="25000"/>
                  </a:schemeClr>
                </a:solidFill>
              </a:rPr>
              <a:t> </a:t>
            </a:r>
          </a:p>
          <a:p>
            <a:pPr marL="285750" lvl="0" indent="-285750">
              <a:buFont typeface="Wingdings" pitchFamily="2" charset="2"/>
              <a:buChar char="v"/>
            </a:pPr>
            <a:r>
              <a:rPr lang="en-US" sz="1600" dirty="0">
                <a:solidFill>
                  <a:schemeClr val="tx1">
                    <a:lumMod val="75000"/>
                    <a:lumOff val="25000"/>
                  </a:schemeClr>
                </a:solidFill>
              </a:rPr>
              <a:t>Feedback</a:t>
            </a:r>
          </a:p>
          <a:p>
            <a:endParaRPr dirty="0"/>
          </a:p>
        </p:txBody>
      </p:sp>
      <p:sp>
        <p:nvSpPr>
          <p:cNvPr id="5" name="object 10">
            <a:extLst>
              <a:ext uri="{FF2B5EF4-FFF2-40B4-BE49-F238E27FC236}">
                <a16:creationId xmlns:a16="http://schemas.microsoft.com/office/drawing/2014/main" id="{546ED4EC-7D5A-A412-AF61-F4C7F4CC02D3}"/>
              </a:ext>
            </a:extLst>
          </p:cNvPr>
          <p:cNvSpPr/>
          <p:nvPr/>
        </p:nvSpPr>
        <p:spPr>
          <a:xfrm>
            <a:off x="3242557" y="2422412"/>
            <a:ext cx="2477522" cy="2765329"/>
          </a:xfrm>
          <a:custGeom>
            <a:avLst/>
            <a:gdLst/>
            <a:ahLst/>
            <a:cxnLst/>
            <a:rect l="l" t="t" r="r" b="b"/>
            <a:pathLst>
              <a:path w="2722245" h="2435860">
                <a:moveTo>
                  <a:pt x="2315971" y="0"/>
                </a:moveTo>
                <a:lnTo>
                  <a:pt x="405891" y="0"/>
                </a:lnTo>
                <a:lnTo>
                  <a:pt x="358558" y="2730"/>
                </a:lnTo>
                <a:lnTo>
                  <a:pt x="312828" y="10720"/>
                </a:lnTo>
                <a:lnTo>
                  <a:pt x="269006" y="23664"/>
                </a:lnTo>
                <a:lnTo>
                  <a:pt x="227396" y="41257"/>
                </a:lnTo>
                <a:lnTo>
                  <a:pt x="188303" y="63195"/>
                </a:lnTo>
                <a:lnTo>
                  <a:pt x="152032" y="89173"/>
                </a:lnTo>
                <a:lnTo>
                  <a:pt x="118887" y="118887"/>
                </a:lnTo>
                <a:lnTo>
                  <a:pt x="89173" y="152032"/>
                </a:lnTo>
                <a:lnTo>
                  <a:pt x="63195" y="188303"/>
                </a:lnTo>
                <a:lnTo>
                  <a:pt x="41257" y="227396"/>
                </a:lnTo>
                <a:lnTo>
                  <a:pt x="23664" y="269006"/>
                </a:lnTo>
                <a:lnTo>
                  <a:pt x="10720" y="312828"/>
                </a:lnTo>
                <a:lnTo>
                  <a:pt x="2730" y="358558"/>
                </a:lnTo>
                <a:lnTo>
                  <a:pt x="0" y="405891"/>
                </a:lnTo>
                <a:lnTo>
                  <a:pt x="0" y="2029459"/>
                </a:lnTo>
                <a:lnTo>
                  <a:pt x="2730" y="2076793"/>
                </a:lnTo>
                <a:lnTo>
                  <a:pt x="10720" y="2122523"/>
                </a:lnTo>
                <a:lnTo>
                  <a:pt x="23664" y="2166345"/>
                </a:lnTo>
                <a:lnTo>
                  <a:pt x="41257" y="2207955"/>
                </a:lnTo>
                <a:lnTo>
                  <a:pt x="63195" y="2247048"/>
                </a:lnTo>
                <a:lnTo>
                  <a:pt x="89173" y="2283319"/>
                </a:lnTo>
                <a:lnTo>
                  <a:pt x="118887" y="2316464"/>
                </a:lnTo>
                <a:lnTo>
                  <a:pt x="152032" y="2346178"/>
                </a:lnTo>
                <a:lnTo>
                  <a:pt x="188303" y="2372156"/>
                </a:lnTo>
                <a:lnTo>
                  <a:pt x="227396" y="2394094"/>
                </a:lnTo>
                <a:lnTo>
                  <a:pt x="269006" y="2411687"/>
                </a:lnTo>
                <a:lnTo>
                  <a:pt x="312828" y="2424631"/>
                </a:lnTo>
                <a:lnTo>
                  <a:pt x="358558" y="2432621"/>
                </a:lnTo>
                <a:lnTo>
                  <a:pt x="405891" y="2435352"/>
                </a:lnTo>
                <a:lnTo>
                  <a:pt x="2315971" y="2435352"/>
                </a:lnTo>
                <a:lnTo>
                  <a:pt x="2363305" y="2432621"/>
                </a:lnTo>
                <a:lnTo>
                  <a:pt x="2409035" y="2424631"/>
                </a:lnTo>
                <a:lnTo>
                  <a:pt x="2452857" y="2411687"/>
                </a:lnTo>
                <a:lnTo>
                  <a:pt x="2494467" y="2394094"/>
                </a:lnTo>
                <a:lnTo>
                  <a:pt x="2533560" y="2372156"/>
                </a:lnTo>
                <a:lnTo>
                  <a:pt x="2569831" y="2346178"/>
                </a:lnTo>
                <a:lnTo>
                  <a:pt x="2602976" y="2316464"/>
                </a:lnTo>
                <a:lnTo>
                  <a:pt x="2632690" y="2283319"/>
                </a:lnTo>
                <a:lnTo>
                  <a:pt x="2658668" y="2247048"/>
                </a:lnTo>
                <a:lnTo>
                  <a:pt x="2680606" y="2207955"/>
                </a:lnTo>
                <a:lnTo>
                  <a:pt x="2698199" y="2166345"/>
                </a:lnTo>
                <a:lnTo>
                  <a:pt x="2711143" y="2122523"/>
                </a:lnTo>
                <a:lnTo>
                  <a:pt x="2719133" y="2076793"/>
                </a:lnTo>
                <a:lnTo>
                  <a:pt x="2721864" y="2029459"/>
                </a:lnTo>
                <a:lnTo>
                  <a:pt x="2721864" y="405891"/>
                </a:lnTo>
                <a:lnTo>
                  <a:pt x="2719133" y="358558"/>
                </a:lnTo>
                <a:lnTo>
                  <a:pt x="2711143" y="312828"/>
                </a:lnTo>
                <a:lnTo>
                  <a:pt x="2698199" y="269006"/>
                </a:lnTo>
                <a:lnTo>
                  <a:pt x="2680606" y="227396"/>
                </a:lnTo>
                <a:lnTo>
                  <a:pt x="2658668" y="188303"/>
                </a:lnTo>
                <a:lnTo>
                  <a:pt x="2632690" y="152032"/>
                </a:lnTo>
                <a:lnTo>
                  <a:pt x="2602976" y="118887"/>
                </a:lnTo>
                <a:lnTo>
                  <a:pt x="2569831" y="89173"/>
                </a:lnTo>
                <a:lnTo>
                  <a:pt x="2533560" y="63195"/>
                </a:lnTo>
                <a:lnTo>
                  <a:pt x="2494467" y="41257"/>
                </a:lnTo>
                <a:lnTo>
                  <a:pt x="2452857" y="23664"/>
                </a:lnTo>
                <a:lnTo>
                  <a:pt x="2409035" y="10720"/>
                </a:lnTo>
                <a:lnTo>
                  <a:pt x="2363305" y="2730"/>
                </a:lnTo>
                <a:lnTo>
                  <a:pt x="2315971" y="0"/>
                </a:lnTo>
                <a:close/>
              </a:path>
            </a:pathLst>
          </a:custGeom>
          <a:solidFill>
            <a:srgbClr val="91A93A"/>
          </a:solidFill>
        </p:spPr>
        <p:txBody>
          <a:bodyPr wrap="square" lIns="0" tIns="0" rIns="0" bIns="0" rtlCol="0"/>
          <a:lstStyle/>
          <a:p>
            <a:pPr marL="0" lvl="0" indent="0" algn="ctr">
              <a:buNone/>
            </a:pPr>
            <a:endParaRPr lang="en-US" kern="1200" dirty="0">
              <a:solidFill>
                <a:schemeClr val="accent3">
                  <a:lumMod val="20000"/>
                  <a:lumOff val="80000"/>
                </a:schemeClr>
              </a:solidFill>
            </a:endParaRPr>
          </a:p>
          <a:p>
            <a:pPr marL="0" lvl="0" indent="0" algn="ctr">
              <a:buNone/>
            </a:pPr>
            <a:r>
              <a:rPr lang="en-US" kern="1200" dirty="0">
                <a:solidFill>
                  <a:schemeClr val="accent3">
                    <a:lumMod val="20000"/>
                    <a:lumOff val="80000"/>
                  </a:schemeClr>
                </a:solidFill>
              </a:rPr>
              <a:t>Modul 2</a:t>
            </a:r>
            <a:endParaRPr lang="en-US" kern="1200" dirty="0">
              <a:solidFill>
                <a:schemeClr val="tx1">
                  <a:lumMod val="75000"/>
                  <a:lumOff val="25000"/>
                </a:schemeClr>
              </a:solidFill>
              <a:ea typeface="+mn-ea"/>
              <a:cs typeface="+mn-cs"/>
            </a:endParaRPr>
          </a:p>
          <a:p>
            <a:pPr marL="285750" lvl="0" indent="-285750">
              <a:buFont typeface="Wingdings" pitchFamily="2" charset="2"/>
              <a:buChar char="v"/>
            </a:pPr>
            <a:r>
              <a:rPr lang="en-US" sz="1600" kern="1200" dirty="0" err="1">
                <a:solidFill>
                  <a:schemeClr val="tx1">
                    <a:lumMod val="75000"/>
                    <a:lumOff val="25000"/>
                  </a:schemeClr>
                </a:solidFill>
                <a:ea typeface="+mn-ea"/>
                <a:cs typeface="+mn-cs"/>
              </a:rPr>
              <a:t>Gruppers</a:t>
            </a:r>
            <a:r>
              <a:rPr lang="en-US" sz="1600" kern="1200" dirty="0">
                <a:solidFill>
                  <a:schemeClr val="tx1">
                    <a:lumMod val="75000"/>
                    <a:lumOff val="25000"/>
                  </a:schemeClr>
                </a:solidFill>
                <a:ea typeface="+mn-ea"/>
                <a:cs typeface="+mn-cs"/>
              </a:rPr>
              <a:t> </a:t>
            </a:r>
            <a:r>
              <a:rPr lang="en-US" sz="1600" kern="1200" dirty="0" err="1">
                <a:solidFill>
                  <a:schemeClr val="tx1">
                    <a:lumMod val="75000"/>
                    <a:lumOff val="25000"/>
                  </a:schemeClr>
                </a:solidFill>
                <a:ea typeface="+mn-ea"/>
                <a:cs typeface="+mn-cs"/>
              </a:rPr>
              <a:t>utveckling</a:t>
            </a:r>
            <a:endParaRPr lang="en-US" sz="1600" kern="1200" dirty="0">
              <a:solidFill>
                <a:schemeClr val="tx1">
                  <a:lumMod val="75000"/>
                  <a:lumOff val="25000"/>
                </a:schemeClr>
              </a:solidFill>
              <a:ea typeface="+mn-ea"/>
              <a:cs typeface="+mn-cs"/>
            </a:endParaRPr>
          </a:p>
          <a:p>
            <a:pPr marL="285750" lvl="0" indent="-285750">
              <a:buFont typeface="Wingdings" pitchFamily="2" charset="2"/>
              <a:buChar char="v"/>
            </a:pPr>
            <a:r>
              <a:rPr lang="en-US" sz="1600" dirty="0" err="1">
                <a:solidFill>
                  <a:schemeClr val="tx1">
                    <a:lumMod val="75000"/>
                    <a:lumOff val="25000"/>
                  </a:schemeClr>
                </a:solidFill>
              </a:rPr>
              <a:t>H</a:t>
            </a:r>
            <a:r>
              <a:rPr lang="en-US" sz="1600" kern="1200" dirty="0" err="1">
                <a:solidFill>
                  <a:schemeClr val="tx1">
                    <a:lumMod val="75000"/>
                    <a:lumOff val="25000"/>
                  </a:schemeClr>
                </a:solidFill>
                <a:ea typeface="+mn-ea"/>
                <a:cs typeface="+mn-cs"/>
              </a:rPr>
              <a:t>ögpresterande</a:t>
            </a:r>
            <a:r>
              <a:rPr lang="en-US" sz="1600" kern="1200" dirty="0">
                <a:solidFill>
                  <a:schemeClr val="tx1">
                    <a:lumMod val="75000"/>
                    <a:lumOff val="25000"/>
                  </a:schemeClr>
                </a:solidFill>
                <a:ea typeface="+mn-ea"/>
                <a:cs typeface="+mn-cs"/>
              </a:rPr>
              <a:t> team</a:t>
            </a:r>
          </a:p>
          <a:p>
            <a:pPr marL="285750" lvl="0" indent="-285750">
              <a:buFont typeface="Wingdings" pitchFamily="2" charset="2"/>
              <a:buChar char="v"/>
            </a:pPr>
            <a:r>
              <a:rPr lang="en-US" sz="1600" kern="1200" dirty="0" err="1">
                <a:solidFill>
                  <a:schemeClr val="tx1">
                    <a:lumMod val="75000"/>
                    <a:lumOff val="25000"/>
                  </a:schemeClr>
                </a:solidFill>
                <a:ea typeface="+mn-ea"/>
                <a:cs typeface="+mn-cs"/>
              </a:rPr>
              <a:t>Aktivt</a:t>
            </a:r>
            <a:r>
              <a:rPr lang="en-US" sz="1600" kern="1200" dirty="0">
                <a:solidFill>
                  <a:schemeClr val="tx1">
                    <a:lumMod val="75000"/>
                    <a:lumOff val="25000"/>
                  </a:schemeClr>
                </a:solidFill>
                <a:ea typeface="+mn-ea"/>
                <a:cs typeface="+mn-cs"/>
              </a:rPr>
              <a:t> </a:t>
            </a:r>
            <a:r>
              <a:rPr lang="en-US" sz="1600" kern="1200" dirty="0" err="1">
                <a:solidFill>
                  <a:schemeClr val="tx1">
                    <a:lumMod val="75000"/>
                    <a:lumOff val="25000"/>
                  </a:schemeClr>
                </a:solidFill>
                <a:ea typeface="+mn-ea"/>
                <a:cs typeface="+mn-cs"/>
              </a:rPr>
              <a:t>lyssnande</a:t>
            </a:r>
            <a:endParaRPr lang="en-US" sz="1600" kern="1200" dirty="0">
              <a:solidFill>
                <a:schemeClr val="tx1">
                  <a:lumMod val="75000"/>
                  <a:lumOff val="25000"/>
                </a:schemeClr>
              </a:solidFill>
              <a:ea typeface="+mn-ea"/>
              <a:cs typeface="+mn-cs"/>
            </a:endParaRPr>
          </a:p>
          <a:p>
            <a:pPr marL="285750" indent="-285750">
              <a:buFont typeface="Wingdings" pitchFamily="2" charset="2"/>
              <a:buChar char="v"/>
            </a:pPr>
            <a:r>
              <a:rPr lang="en-US" sz="1600" kern="1200" dirty="0" err="1">
                <a:solidFill>
                  <a:schemeClr val="tx1">
                    <a:lumMod val="75000"/>
                    <a:lumOff val="25000"/>
                  </a:schemeClr>
                </a:solidFill>
                <a:ea typeface="+mn-ea"/>
                <a:cs typeface="+mn-cs"/>
              </a:rPr>
              <a:t>Mål</a:t>
            </a:r>
            <a:r>
              <a:rPr lang="en-US" sz="1600" kern="1200" dirty="0">
                <a:solidFill>
                  <a:schemeClr val="tx1">
                    <a:lumMod val="75000"/>
                    <a:lumOff val="25000"/>
                  </a:schemeClr>
                </a:solidFill>
                <a:ea typeface="+mn-ea"/>
                <a:cs typeface="+mn-cs"/>
              </a:rPr>
              <a:t> &amp; motivation</a:t>
            </a:r>
          </a:p>
          <a:p>
            <a:pPr marL="285750" indent="-285750">
              <a:buFont typeface="Wingdings" pitchFamily="2" charset="2"/>
              <a:buChar char="v"/>
            </a:pPr>
            <a:r>
              <a:rPr lang="en-US" sz="1600" kern="1200" dirty="0" err="1">
                <a:solidFill>
                  <a:schemeClr val="tx1">
                    <a:lumMod val="75000"/>
                    <a:lumOff val="25000"/>
                  </a:schemeClr>
                </a:solidFill>
                <a:ea typeface="+mn-ea"/>
                <a:cs typeface="+mn-cs"/>
              </a:rPr>
              <a:t>Tidsprioritering</a:t>
            </a:r>
            <a:r>
              <a:rPr lang="en-US" sz="1600" kern="1200" dirty="0">
                <a:solidFill>
                  <a:schemeClr val="tx1">
                    <a:lumMod val="75000"/>
                    <a:lumOff val="25000"/>
                  </a:schemeClr>
                </a:solidFill>
                <a:ea typeface="+mn-ea"/>
                <a:cs typeface="+mn-cs"/>
              </a:rPr>
              <a:t> </a:t>
            </a:r>
          </a:p>
          <a:p>
            <a:endParaRPr lang="en-US" sz="1600" kern="1200" dirty="0">
              <a:solidFill>
                <a:schemeClr val="tx1">
                  <a:lumMod val="75000"/>
                  <a:lumOff val="25000"/>
                </a:schemeClr>
              </a:solidFill>
              <a:ea typeface="+mn-ea"/>
              <a:cs typeface="+mn-cs"/>
            </a:endParaRPr>
          </a:p>
          <a:p>
            <a:endParaRPr dirty="0"/>
          </a:p>
        </p:txBody>
      </p:sp>
      <p:sp>
        <p:nvSpPr>
          <p:cNvPr id="6" name="object 14">
            <a:extLst>
              <a:ext uri="{FF2B5EF4-FFF2-40B4-BE49-F238E27FC236}">
                <a16:creationId xmlns:a16="http://schemas.microsoft.com/office/drawing/2014/main" id="{CF1E85FA-4BF6-ACA4-CCA6-387761D7F2DC}"/>
              </a:ext>
            </a:extLst>
          </p:cNvPr>
          <p:cNvSpPr/>
          <p:nvPr/>
        </p:nvSpPr>
        <p:spPr>
          <a:xfrm>
            <a:off x="6046718" y="2422409"/>
            <a:ext cx="2477522" cy="2765331"/>
          </a:xfrm>
          <a:custGeom>
            <a:avLst/>
            <a:gdLst/>
            <a:ahLst/>
            <a:cxnLst/>
            <a:rect l="l" t="t" r="r" b="b"/>
            <a:pathLst>
              <a:path w="2661284" h="2659379">
                <a:moveTo>
                  <a:pt x="2217674" y="0"/>
                </a:moveTo>
                <a:lnTo>
                  <a:pt x="443229" y="0"/>
                </a:lnTo>
                <a:lnTo>
                  <a:pt x="394945" y="2601"/>
                </a:lnTo>
                <a:lnTo>
                  <a:pt x="348164" y="10225"/>
                </a:lnTo>
                <a:lnTo>
                  <a:pt x="303158" y="22601"/>
                </a:lnTo>
                <a:lnTo>
                  <a:pt x="260196" y="39459"/>
                </a:lnTo>
                <a:lnTo>
                  <a:pt x="219550" y="60527"/>
                </a:lnTo>
                <a:lnTo>
                  <a:pt x="181490" y="85535"/>
                </a:lnTo>
                <a:lnTo>
                  <a:pt x="146287" y="114211"/>
                </a:lnTo>
                <a:lnTo>
                  <a:pt x="114211" y="146287"/>
                </a:lnTo>
                <a:lnTo>
                  <a:pt x="85535" y="181490"/>
                </a:lnTo>
                <a:lnTo>
                  <a:pt x="60527" y="219550"/>
                </a:lnTo>
                <a:lnTo>
                  <a:pt x="39459" y="260196"/>
                </a:lnTo>
                <a:lnTo>
                  <a:pt x="22601" y="303158"/>
                </a:lnTo>
                <a:lnTo>
                  <a:pt x="10225" y="348164"/>
                </a:lnTo>
                <a:lnTo>
                  <a:pt x="2601" y="394945"/>
                </a:lnTo>
                <a:lnTo>
                  <a:pt x="0" y="443229"/>
                </a:lnTo>
                <a:lnTo>
                  <a:pt x="0" y="2216150"/>
                </a:lnTo>
                <a:lnTo>
                  <a:pt x="2601" y="2264434"/>
                </a:lnTo>
                <a:lnTo>
                  <a:pt x="10225" y="2311215"/>
                </a:lnTo>
                <a:lnTo>
                  <a:pt x="22601" y="2356221"/>
                </a:lnTo>
                <a:lnTo>
                  <a:pt x="39459" y="2399183"/>
                </a:lnTo>
                <a:lnTo>
                  <a:pt x="60527" y="2439829"/>
                </a:lnTo>
                <a:lnTo>
                  <a:pt x="85535" y="2477889"/>
                </a:lnTo>
                <a:lnTo>
                  <a:pt x="114211" y="2513092"/>
                </a:lnTo>
                <a:lnTo>
                  <a:pt x="146287" y="2545168"/>
                </a:lnTo>
                <a:lnTo>
                  <a:pt x="181490" y="2573844"/>
                </a:lnTo>
                <a:lnTo>
                  <a:pt x="219550" y="2598852"/>
                </a:lnTo>
                <a:lnTo>
                  <a:pt x="260196" y="2619920"/>
                </a:lnTo>
                <a:lnTo>
                  <a:pt x="303158" y="2636778"/>
                </a:lnTo>
                <a:lnTo>
                  <a:pt x="348164" y="2649154"/>
                </a:lnTo>
                <a:lnTo>
                  <a:pt x="394945" y="2656778"/>
                </a:lnTo>
                <a:lnTo>
                  <a:pt x="443229" y="2659380"/>
                </a:lnTo>
                <a:lnTo>
                  <a:pt x="2217674" y="2659380"/>
                </a:lnTo>
                <a:lnTo>
                  <a:pt x="2265958" y="2656778"/>
                </a:lnTo>
                <a:lnTo>
                  <a:pt x="2312739" y="2649154"/>
                </a:lnTo>
                <a:lnTo>
                  <a:pt x="2357745" y="2636778"/>
                </a:lnTo>
                <a:lnTo>
                  <a:pt x="2400707" y="2619920"/>
                </a:lnTo>
                <a:lnTo>
                  <a:pt x="2441353" y="2598852"/>
                </a:lnTo>
                <a:lnTo>
                  <a:pt x="2479413" y="2573844"/>
                </a:lnTo>
                <a:lnTo>
                  <a:pt x="2514616" y="2545168"/>
                </a:lnTo>
                <a:lnTo>
                  <a:pt x="2546692" y="2513092"/>
                </a:lnTo>
                <a:lnTo>
                  <a:pt x="2575368" y="2477889"/>
                </a:lnTo>
                <a:lnTo>
                  <a:pt x="2600376" y="2439829"/>
                </a:lnTo>
                <a:lnTo>
                  <a:pt x="2621444" y="2399183"/>
                </a:lnTo>
                <a:lnTo>
                  <a:pt x="2638302" y="2356221"/>
                </a:lnTo>
                <a:lnTo>
                  <a:pt x="2650678" y="2311215"/>
                </a:lnTo>
                <a:lnTo>
                  <a:pt x="2658302" y="2264434"/>
                </a:lnTo>
                <a:lnTo>
                  <a:pt x="2660904" y="2216150"/>
                </a:lnTo>
                <a:lnTo>
                  <a:pt x="2660904" y="443229"/>
                </a:lnTo>
                <a:lnTo>
                  <a:pt x="2658302" y="394945"/>
                </a:lnTo>
                <a:lnTo>
                  <a:pt x="2650678" y="348164"/>
                </a:lnTo>
                <a:lnTo>
                  <a:pt x="2638302" y="303158"/>
                </a:lnTo>
                <a:lnTo>
                  <a:pt x="2621444" y="260196"/>
                </a:lnTo>
                <a:lnTo>
                  <a:pt x="2600376" y="219550"/>
                </a:lnTo>
                <a:lnTo>
                  <a:pt x="2575368" y="181490"/>
                </a:lnTo>
                <a:lnTo>
                  <a:pt x="2546692" y="146287"/>
                </a:lnTo>
                <a:lnTo>
                  <a:pt x="2514616" y="114211"/>
                </a:lnTo>
                <a:lnTo>
                  <a:pt x="2479413" y="85535"/>
                </a:lnTo>
                <a:lnTo>
                  <a:pt x="2441353" y="60527"/>
                </a:lnTo>
                <a:lnTo>
                  <a:pt x="2400707" y="39459"/>
                </a:lnTo>
                <a:lnTo>
                  <a:pt x="2357745" y="22601"/>
                </a:lnTo>
                <a:lnTo>
                  <a:pt x="2312739" y="10225"/>
                </a:lnTo>
                <a:lnTo>
                  <a:pt x="2265958" y="2601"/>
                </a:lnTo>
                <a:lnTo>
                  <a:pt x="2217674" y="0"/>
                </a:lnTo>
                <a:close/>
              </a:path>
            </a:pathLst>
          </a:custGeom>
          <a:solidFill>
            <a:srgbClr val="E0AC18"/>
          </a:solidFill>
        </p:spPr>
        <p:txBody>
          <a:bodyPr wrap="square" lIns="0" tIns="0" rIns="0" bIns="0" rtlCol="0"/>
          <a:lstStyle/>
          <a:p>
            <a:pPr marL="0" lvl="0" indent="0" algn="ctr">
              <a:buNone/>
            </a:pPr>
            <a:endParaRPr lang="en-US" kern="1200" dirty="0">
              <a:solidFill>
                <a:schemeClr val="accent4">
                  <a:lumMod val="20000"/>
                  <a:lumOff val="80000"/>
                </a:schemeClr>
              </a:solidFill>
            </a:endParaRPr>
          </a:p>
          <a:p>
            <a:pPr marL="0" lvl="0" indent="0" algn="ctr">
              <a:buNone/>
            </a:pPr>
            <a:r>
              <a:rPr lang="en-US" kern="1200" dirty="0">
                <a:solidFill>
                  <a:schemeClr val="accent4">
                    <a:lumMod val="20000"/>
                    <a:lumOff val="80000"/>
                  </a:schemeClr>
                </a:solidFill>
              </a:rPr>
              <a:t>Modul 3</a:t>
            </a:r>
            <a:endParaRPr lang="en-US" kern="1200" dirty="0">
              <a:solidFill>
                <a:schemeClr val="accent4">
                  <a:lumMod val="20000"/>
                  <a:lumOff val="80000"/>
                </a:schemeClr>
              </a:solidFill>
              <a:ea typeface="+mn-ea"/>
              <a:cs typeface="+mn-cs"/>
            </a:endParaRPr>
          </a:p>
          <a:p>
            <a:pPr marL="285750" lvl="0" indent="-285750">
              <a:buFont typeface="Wingdings" pitchFamily="2" charset="2"/>
              <a:buChar char="v"/>
            </a:pPr>
            <a:r>
              <a:rPr lang="en-US" sz="1600" kern="1200" dirty="0" err="1">
                <a:solidFill>
                  <a:schemeClr val="tx1">
                    <a:lumMod val="75000"/>
                    <a:lumOff val="25000"/>
                  </a:schemeClr>
                </a:solidFill>
                <a:ea typeface="+mn-ea"/>
                <a:cs typeface="+mn-cs"/>
              </a:rPr>
              <a:t>Att</a:t>
            </a:r>
            <a:r>
              <a:rPr lang="en-US" sz="1600" kern="1200" dirty="0">
                <a:solidFill>
                  <a:schemeClr val="tx1">
                    <a:lumMod val="75000"/>
                    <a:lumOff val="25000"/>
                  </a:schemeClr>
                </a:solidFill>
                <a:ea typeface="+mn-ea"/>
                <a:cs typeface="+mn-cs"/>
              </a:rPr>
              <a:t> </a:t>
            </a:r>
            <a:r>
              <a:rPr lang="en-US" sz="1600" kern="1200" dirty="0" err="1">
                <a:solidFill>
                  <a:schemeClr val="tx1">
                    <a:lumMod val="75000"/>
                    <a:lumOff val="25000"/>
                  </a:schemeClr>
                </a:solidFill>
                <a:ea typeface="+mn-ea"/>
                <a:cs typeface="+mn-cs"/>
              </a:rPr>
              <a:t>leda</a:t>
            </a:r>
            <a:r>
              <a:rPr lang="en-US" sz="1600" kern="1200" dirty="0">
                <a:solidFill>
                  <a:schemeClr val="tx1">
                    <a:lumMod val="75000"/>
                    <a:lumOff val="25000"/>
                  </a:schemeClr>
                </a:solidFill>
                <a:ea typeface="+mn-ea"/>
                <a:cs typeface="+mn-cs"/>
              </a:rPr>
              <a:t> </a:t>
            </a:r>
            <a:r>
              <a:rPr lang="en-US" sz="1600" kern="1200" dirty="0" err="1">
                <a:solidFill>
                  <a:schemeClr val="tx1">
                    <a:lumMod val="75000"/>
                    <a:lumOff val="25000"/>
                  </a:schemeClr>
                </a:solidFill>
                <a:ea typeface="+mn-ea"/>
                <a:cs typeface="+mn-cs"/>
              </a:rPr>
              <a:t>i</a:t>
            </a:r>
            <a:r>
              <a:rPr lang="en-US" sz="1600" kern="1200" dirty="0">
                <a:solidFill>
                  <a:schemeClr val="tx1">
                    <a:lumMod val="75000"/>
                    <a:lumOff val="25000"/>
                  </a:schemeClr>
                </a:solidFill>
                <a:ea typeface="+mn-ea"/>
                <a:cs typeface="+mn-cs"/>
              </a:rPr>
              <a:t> </a:t>
            </a:r>
            <a:r>
              <a:rPr lang="en-US" sz="1600" kern="1200" dirty="0" err="1">
                <a:solidFill>
                  <a:schemeClr val="tx1">
                    <a:lumMod val="75000"/>
                    <a:lumOff val="25000"/>
                  </a:schemeClr>
                </a:solidFill>
                <a:ea typeface="+mn-ea"/>
                <a:cs typeface="+mn-cs"/>
              </a:rPr>
              <a:t>förändring</a:t>
            </a:r>
            <a:endParaRPr lang="en-US" sz="1600" kern="1200" dirty="0">
              <a:solidFill>
                <a:schemeClr val="tx1">
                  <a:lumMod val="75000"/>
                  <a:lumOff val="25000"/>
                </a:schemeClr>
              </a:solidFill>
              <a:ea typeface="+mn-ea"/>
              <a:cs typeface="+mn-cs"/>
            </a:endParaRPr>
          </a:p>
          <a:p>
            <a:pPr marL="285750" lvl="0" indent="-285750">
              <a:buFont typeface="Wingdings" pitchFamily="2" charset="2"/>
              <a:buChar char="v"/>
            </a:pPr>
            <a:r>
              <a:rPr lang="en-US" sz="1600" dirty="0" err="1">
                <a:solidFill>
                  <a:schemeClr val="tx1">
                    <a:lumMod val="75000"/>
                    <a:lumOff val="25000"/>
                  </a:schemeClr>
                </a:solidFill>
              </a:rPr>
              <a:t>Situationsanpassat</a:t>
            </a:r>
            <a:r>
              <a:rPr lang="en-US" sz="1600" dirty="0">
                <a:solidFill>
                  <a:schemeClr val="tx1">
                    <a:lumMod val="75000"/>
                    <a:lumOff val="25000"/>
                  </a:schemeClr>
                </a:solidFill>
              </a:rPr>
              <a:t> </a:t>
            </a:r>
            <a:r>
              <a:rPr lang="en-US" sz="1600" dirty="0" err="1">
                <a:solidFill>
                  <a:schemeClr val="tx1">
                    <a:lumMod val="75000"/>
                    <a:lumOff val="25000"/>
                  </a:schemeClr>
                </a:solidFill>
              </a:rPr>
              <a:t>ledarskap</a:t>
            </a:r>
            <a:endParaRPr lang="en-US" sz="1600" dirty="0">
              <a:solidFill>
                <a:schemeClr val="tx1">
                  <a:lumMod val="75000"/>
                  <a:lumOff val="25000"/>
                </a:schemeClr>
              </a:solidFill>
            </a:endParaRPr>
          </a:p>
          <a:p>
            <a:pPr marL="285750" lvl="0" indent="-285750">
              <a:buFont typeface="Wingdings" pitchFamily="2" charset="2"/>
              <a:buChar char="v"/>
            </a:pPr>
            <a:r>
              <a:rPr lang="en-US" sz="1600" kern="1200" dirty="0">
                <a:solidFill>
                  <a:schemeClr val="tx1">
                    <a:lumMod val="75000"/>
                    <a:lumOff val="25000"/>
                  </a:schemeClr>
                </a:solidFill>
                <a:ea typeface="+mn-ea"/>
                <a:cs typeface="+mn-cs"/>
              </a:rPr>
              <a:t>Coaching </a:t>
            </a:r>
            <a:r>
              <a:rPr lang="en-US" sz="1600" kern="1200" dirty="0" err="1">
                <a:solidFill>
                  <a:schemeClr val="tx1">
                    <a:lumMod val="75000"/>
                    <a:lumOff val="25000"/>
                  </a:schemeClr>
                </a:solidFill>
                <a:ea typeface="+mn-ea"/>
                <a:cs typeface="+mn-cs"/>
              </a:rPr>
              <a:t>och</a:t>
            </a:r>
            <a:r>
              <a:rPr lang="en-US" sz="1600" kern="1200" dirty="0">
                <a:solidFill>
                  <a:schemeClr val="tx1">
                    <a:lumMod val="75000"/>
                    <a:lumOff val="25000"/>
                  </a:schemeClr>
                </a:solidFill>
                <a:ea typeface="+mn-ea"/>
                <a:cs typeface="+mn-cs"/>
              </a:rPr>
              <a:t> </a:t>
            </a:r>
            <a:r>
              <a:rPr lang="en-US" sz="1600" kern="1200" dirty="0" err="1">
                <a:solidFill>
                  <a:schemeClr val="tx1">
                    <a:lumMod val="75000"/>
                    <a:lumOff val="25000"/>
                  </a:schemeClr>
                </a:solidFill>
                <a:ea typeface="+mn-ea"/>
                <a:cs typeface="+mn-cs"/>
              </a:rPr>
              <a:t>coachande</a:t>
            </a:r>
            <a:r>
              <a:rPr lang="en-US" sz="1600" kern="1200" dirty="0">
                <a:solidFill>
                  <a:schemeClr val="tx1">
                    <a:lumMod val="75000"/>
                    <a:lumOff val="25000"/>
                  </a:schemeClr>
                </a:solidFill>
                <a:ea typeface="+mn-ea"/>
                <a:cs typeface="+mn-cs"/>
              </a:rPr>
              <a:t> </a:t>
            </a:r>
            <a:r>
              <a:rPr lang="en-US" sz="1600" kern="1200" dirty="0" err="1">
                <a:solidFill>
                  <a:schemeClr val="tx1">
                    <a:lumMod val="75000"/>
                    <a:lumOff val="25000"/>
                  </a:schemeClr>
                </a:solidFill>
                <a:ea typeface="+mn-ea"/>
                <a:cs typeface="+mn-cs"/>
              </a:rPr>
              <a:t>ledarskap</a:t>
            </a:r>
            <a:endParaRPr lang="en-US" sz="1600" kern="1200" dirty="0">
              <a:solidFill>
                <a:schemeClr val="tx1">
                  <a:lumMod val="75000"/>
                  <a:lumOff val="25000"/>
                </a:schemeClr>
              </a:solidFill>
              <a:ea typeface="+mn-ea"/>
              <a:cs typeface="+mn-cs"/>
            </a:endParaRPr>
          </a:p>
          <a:p>
            <a:pPr marL="285750" lvl="0" indent="-285750">
              <a:buFont typeface="Wingdings" pitchFamily="2" charset="2"/>
              <a:buChar char="v"/>
            </a:pPr>
            <a:r>
              <a:rPr lang="en-US" sz="1600" kern="1200" dirty="0">
                <a:solidFill>
                  <a:schemeClr val="tx1">
                    <a:lumMod val="75000"/>
                    <a:lumOff val="25000"/>
                  </a:schemeClr>
                </a:solidFill>
                <a:ea typeface="+mn-ea"/>
                <a:cs typeface="+mn-cs"/>
              </a:rPr>
              <a:t>Leda under stress</a:t>
            </a:r>
          </a:p>
          <a:p>
            <a:pPr lvl="0" algn="ctr"/>
            <a:endParaRPr lang="sv-SE" sz="1800" dirty="0"/>
          </a:p>
          <a:p>
            <a:endParaRPr dirty="0"/>
          </a:p>
        </p:txBody>
      </p:sp>
      <p:sp>
        <p:nvSpPr>
          <p:cNvPr id="23" name="object 18">
            <a:extLst>
              <a:ext uri="{FF2B5EF4-FFF2-40B4-BE49-F238E27FC236}">
                <a16:creationId xmlns:a16="http://schemas.microsoft.com/office/drawing/2014/main" id="{46C63C68-CC14-F196-B1DB-D7346182127B}"/>
              </a:ext>
            </a:extLst>
          </p:cNvPr>
          <p:cNvSpPr/>
          <p:nvPr/>
        </p:nvSpPr>
        <p:spPr>
          <a:xfrm>
            <a:off x="8676640" y="2422408"/>
            <a:ext cx="2621281" cy="2765331"/>
          </a:xfrm>
          <a:custGeom>
            <a:avLst/>
            <a:gdLst/>
            <a:ahLst/>
            <a:cxnLst/>
            <a:rect l="l" t="t" r="r" b="b"/>
            <a:pathLst>
              <a:path w="2722245" h="2490470">
                <a:moveTo>
                  <a:pt x="0" y="415036"/>
                </a:moveTo>
                <a:lnTo>
                  <a:pt x="2792" y="366630"/>
                </a:lnTo>
                <a:lnTo>
                  <a:pt x="10960" y="319866"/>
                </a:lnTo>
                <a:lnTo>
                  <a:pt x="24194" y="275054"/>
                </a:lnTo>
                <a:lnTo>
                  <a:pt x="42181" y="232506"/>
                </a:lnTo>
                <a:lnTo>
                  <a:pt x="64611" y="192532"/>
                </a:lnTo>
                <a:lnTo>
                  <a:pt x="91173" y="155445"/>
                </a:lnTo>
                <a:lnTo>
                  <a:pt x="121554" y="121554"/>
                </a:lnTo>
                <a:lnTo>
                  <a:pt x="155445" y="91173"/>
                </a:lnTo>
                <a:lnTo>
                  <a:pt x="192532" y="64611"/>
                </a:lnTo>
                <a:lnTo>
                  <a:pt x="232506" y="42181"/>
                </a:lnTo>
                <a:lnTo>
                  <a:pt x="275054" y="24194"/>
                </a:lnTo>
                <a:lnTo>
                  <a:pt x="319866" y="10960"/>
                </a:lnTo>
                <a:lnTo>
                  <a:pt x="366630" y="2792"/>
                </a:lnTo>
                <a:lnTo>
                  <a:pt x="415035" y="0"/>
                </a:lnTo>
                <a:lnTo>
                  <a:pt x="2306828" y="0"/>
                </a:lnTo>
                <a:lnTo>
                  <a:pt x="2355233" y="2792"/>
                </a:lnTo>
                <a:lnTo>
                  <a:pt x="2401997" y="10960"/>
                </a:lnTo>
                <a:lnTo>
                  <a:pt x="2446809" y="24194"/>
                </a:lnTo>
                <a:lnTo>
                  <a:pt x="2489357" y="42181"/>
                </a:lnTo>
                <a:lnTo>
                  <a:pt x="2529331" y="64611"/>
                </a:lnTo>
                <a:lnTo>
                  <a:pt x="2566418" y="91173"/>
                </a:lnTo>
                <a:lnTo>
                  <a:pt x="2600309" y="121554"/>
                </a:lnTo>
                <a:lnTo>
                  <a:pt x="2630690" y="155445"/>
                </a:lnTo>
                <a:lnTo>
                  <a:pt x="2657252" y="192532"/>
                </a:lnTo>
                <a:lnTo>
                  <a:pt x="2679682" y="232506"/>
                </a:lnTo>
                <a:lnTo>
                  <a:pt x="2697669" y="275054"/>
                </a:lnTo>
                <a:lnTo>
                  <a:pt x="2710903" y="319866"/>
                </a:lnTo>
                <a:lnTo>
                  <a:pt x="2719071" y="366630"/>
                </a:lnTo>
                <a:lnTo>
                  <a:pt x="2721864" y="415036"/>
                </a:lnTo>
                <a:lnTo>
                  <a:pt x="2721864" y="2075180"/>
                </a:lnTo>
                <a:lnTo>
                  <a:pt x="2719071" y="2123585"/>
                </a:lnTo>
                <a:lnTo>
                  <a:pt x="2710903" y="2170349"/>
                </a:lnTo>
                <a:lnTo>
                  <a:pt x="2697669" y="2215161"/>
                </a:lnTo>
                <a:lnTo>
                  <a:pt x="2679682" y="2257709"/>
                </a:lnTo>
                <a:lnTo>
                  <a:pt x="2657252" y="2297683"/>
                </a:lnTo>
                <a:lnTo>
                  <a:pt x="2630690" y="2334770"/>
                </a:lnTo>
                <a:lnTo>
                  <a:pt x="2600309" y="2368661"/>
                </a:lnTo>
                <a:lnTo>
                  <a:pt x="2566418" y="2399042"/>
                </a:lnTo>
                <a:lnTo>
                  <a:pt x="2529331" y="2425604"/>
                </a:lnTo>
                <a:lnTo>
                  <a:pt x="2489357" y="2448034"/>
                </a:lnTo>
                <a:lnTo>
                  <a:pt x="2446809" y="2466021"/>
                </a:lnTo>
                <a:lnTo>
                  <a:pt x="2401997" y="2479255"/>
                </a:lnTo>
                <a:lnTo>
                  <a:pt x="2355233" y="2487423"/>
                </a:lnTo>
                <a:lnTo>
                  <a:pt x="2306828" y="2490216"/>
                </a:lnTo>
                <a:lnTo>
                  <a:pt x="415035" y="2490216"/>
                </a:lnTo>
                <a:lnTo>
                  <a:pt x="366630" y="2487423"/>
                </a:lnTo>
                <a:lnTo>
                  <a:pt x="319866" y="2479255"/>
                </a:lnTo>
                <a:lnTo>
                  <a:pt x="275054" y="2466021"/>
                </a:lnTo>
                <a:lnTo>
                  <a:pt x="232506" y="2448034"/>
                </a:lnTo>
                <a:lnTo>
                  <a:pt x="192532" y="2425604"/>
                </a:lnTo>
                <a:lnTo>
                  <a:pt x="155445" y="2399042"/>
                </a:lnTo>
                <a:lnTo>
                  <a:pt x="121554" y="2368661"/>
                </a:lnTo>
                <a:lnTo>
                  <a:pt x="91173" y="2334770"/>
                </a:lnTo>
                <a:lnTo>
                  <a:pt x="64611" y="2297683"/>
                </a:lnTo>
                <a:lnTo>
                  <a:pt x="42181" y="2257709"/>
                </a:lnTo>
                <a:lnTo>
                  <a:pt x="24194" y="2215161"/>
                </a:lnTo>
                <a:lnTo>
                  <a:pt x="10960" y="2170349"/>
                </a:lnTo>
                <a:lnTo>
                  <a:pt x="2792" y="2123585"/>
                </a:lnTo>
                <a:lnTo>
                  <a:pt x="0" y="2075180"/>
                </a:lnTo>
                <a:lnTo>
                  <a:pt x="0" y="415036"/>
                </a:lnTo>
                <a:close/>
              </a:path>
            </a:pathLst>
          </a:custGeom>
          <a:solidFill>
            <a:schemeClr val="accent1">
              <a:lumMod val="40000"/>
              <a:lumOff val="60000"/>
            </a:schemeClr>
          </a:solidFill>
          <a:ln w="25400">
            <a:solidFill>
              <a:srgbClr val="FFFFFF"/>
            </a:solidFill>
          </a:ln>
        </p:spPr>
        <p:txBody>
          <a:bodyPr wrap="square" lIns="0" tIns="0" rIns="0" bIns="0" rtlCol="0"/>
          <a:lstStyle/>
          <a:p>
            <a:pPr marL="285750" lvl="0" indent="-285750">
              <a:buFont typeface="Wingdings" pitchFamily="2" charset="2"/>
              <a:buChar char="v"/>
            </a:pPr>
            <a:endParaRPr lang="en-US" kern="1200" dirty="0">
              <a:solidFill>
                <a:schemeClr val="tx1">
                  <a:lumMod val="75000"/>
                  <a:lumOff val="25000"/>
                </a:schemeClr>
              </a:solidFill>
              <a:ea typeface="+mn-ea"/>
              <a:cs typeface="+mn-cs"/>
            </a:endParaRPr>
          </a:p>
          <a:p>
            <a:pPr lvl="0" algn="ctr"/>
            <a:r>
              <a:rPr lang="en-US" dirty="0">
                <a:solidFill>
                  <a:schemeClr val="accent6">
                    <a:lumMod val="50000"/>
                  </a:schemeClr>
                </a:solidFill>
              </a:rPr>
              <a:t>Modul 4 </a:t>
            </a:r>
          </a:p>
          <a:p>
            <a:pPr marL="285750" lvl="0" indent="-285750">
              <a:buFont typeface="Wingdings" pitchFamily="2" charset="2"/>
              <a:buChar char="v"/>
            </a:pPr>
            <a:r>
              <a:rPr lang="en-US" sz="1600" kern="1200" dirty="0" err="1">
                <a:solidFill>
                  <a:schemeClr val="accent6">
                    <a:lumMod val="50000"/>
                  </a:schemeClr>
                </a:solidFill>
                <a:ea typeface="+mn-ea"/>
                <a:cs typeface="+mn-cs"/>
              </a:rPr>
              <a:t>Svåra</a:t>
            </a:r>
            <a:r>
              <a:rPr lang="en-US" sz="1600" kern="1200" dirty="0">
                <a:solidFill>
                  <a:schemeClr val="accent6">
                    <a:lumMod val="50000"/>
                  </a:schemeClr>
                </a:solidFill>
                <a:ea typeface="+mn-ea"/>
                <a:cs typeface="+mn-cs"/>
              </a:rPr>
              <a:t> </a:t>
            </a:r>
            <a:r>
              <a:rPr lang="en-US" sz="1600" kern="1200" dirty="0" err="1">
                <a:solidFill>
                  <a:schemeClr val="accent6">
                    <a:lumMod val="50000"/>
                  </a:schemeClr>
                </a:solidFill>
                <a:ea typeface="+mn-ea"/>
                <a:cs typeface="+mn-cs"/>
              </a:rPr>
              <a:t>samtal</a:t>
            </a:r>
            <a:endParaRPr lang="en-US" sz="1600" kern="1200" dirty="0">
              <a:solidFill>
                <a:schemeClr val="accent6">
                  <a:lumMod val="50000"/>
                </a:schemeClr>
              </a:solidFill>
              <a:ea typeface="+mn-ea"/>
              <a:cs typeface="+mn-cs"/>
            </a:endParaRPr>
          </a:p>
          <a:p>
            <a:pPr marL="285750" lvl="0" indent="-285750">
              <a:buFont typeface="Wingdings" pitchFamily="2" charset="2"/>
              <a:buChar char="v"/>
            </a:pPr>
            <a:r>
              <a:rPr lang="en-US" sz="1600" kern="1200" dirty="0" err="1">
                <a:solidFill>
                  <a:schemeClr val="accent6">
                    <a:lumMod val="50000"/>
                  </a:schemeClr>
                </a:solidFill>
                <a:ea typeface="+mn-ea"/>
                <a:cs typeface="+mn-cs"/>
              </a:rPr>
              <a:t>Konflikthantering</a:t>
            </a:r>
            <a:endParaRPr lang="en-US" sz="1600" kern="1200" dirty="0">
              <a:solidFill>
                <a:schemeClr val="accent6">
                  <a:lumMod val="50000"/>
                </a:schemeClr>
              </a:solidFill>
              <a:ea typeface="+mn-ea"/>
              <a:cs typeface="+mn-cs"/>
            </a:endParaRPr>
          </a:p>
          <a:p>
            <a:pPr marL="285750" indent="-285750">
              <a:buFont typeface="Wingdings" pitchFamily="2" charset="2"/>
              <a:buChar char="v"/>
            </a:pPr>
            <a:r>
              <a:rPr lang="en-US" sz="1600" kern="1200" dirty="0" err="1">
                <a:solidFill>
                  <a:schemeClr val="accent6">
                    <a:lumMod val="50000"/>
                  </a:schemeClr>
                </a:solidFill>
                <a:ea typeface="+mn-ea"/>
                <a:cs typeface="+mn-cs"/>
              </a:rPr>
              <a:t>Delegering</a:t>
            </a:r>
            <a:r>
              <a:rPr lang="en-US" sz="1600" kern="1200" dirty="0">
                <a:solidFill>
                  <a:schemeClr val="accent6">
                    <a:lumMod val="50000"/>
                  </a:schemeClr>
                </a:solidFill>
                <a:ea typeface="+mn-ea"/>
                <a:cs typeface="+mn-cs"/>
              </a:rPr>
              <a:t> </a:t>
            </a:r>
            <a:r>
              <a:rPr lang="en-US" sz="1600" dirty="0" err="1">
                <a:solidFill>
                  <a:schemeClr val="accent6">
                    <a:lumMod val="50000"/>
                  </a:schemeClr>
                </a:solidFill>
              </a:rPr>
              <a:t>S</a:t>
            </a:r>
            <a:r>
              <a:rPr lang="en-US" sz="1600" kern="1200" dirty="0" err="1">
                <a:solidFill>
                  <a:schemeClr val="accent6">
                    <a:lumMod val="50000"/>
                  </a:schemeClr>
                </a:solidFill>
                <a:ea typeface="+mn-ea"/>
                <a:cs typeface="+mn-cs"/>
              </a:rPr>
              <a:t>uccessionsplanering</a:t>
            </a:r>
            <a:endParaRPr lang="en-US" sz="1600" kern="1200" dirty="0">
              <a:solidFill>
                <a:schemeClr val="accent6">
                  <a:lumMod val="50000"/>
                </a:schemeClr>
              </a:solidFill>
              <a:ea typeface="+mn-ea"/>
              <a:cs typeface="+mn-cs"/>
            </a:endParaRPr>
          </a:p>
          <a:p>
            <a:pPr marL="285750" lvl="0" indent="-285750">
              <a:buFont typeface="Wingdings" pitchFamily="2" charset="2"/>
              <a:buChar char="v"/>
            </a:pPr>
            <a:r>
              <a:rPr lang="en-US" sz="1600" dirty="0">
                <a:solidFill>
                  <a:schemeClr val="accent6">
                    <a:lumMod val="50000"/>
                  </a:schemeClr>
                </a:solidFill>
              </a:rPr>
              <a:t>SUMMERING</a:t>
            </a:r>
            <a:endParaRPr lang="en-US" sz="1600" kern="1200" dirty="0">
              <a:solidFill>
                <a:schemeClr val="accent6">
                  <a:lumMod val="50000"/>
                </a:schemeClr>
              </a:solidFill>
              <a:ea typeface="+mn-ea"/>
              <a:cs typeface="+mn-cs"/>
            </a:endParaRPr>
          </a:p>
        </p:txBody>
      </p:sp>
    </p:spTree>
    <p:extLst>
      <p:ext uri="{BB962C8B-B14F-4D97-AF65-F5344CB8AC3E}">
        <p14:creationId xmlns:p14="http://schemas.microsoft.com/office/powerpoint/2010/main" val="3301457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9D0BE62-6A69-0B18-7167-98F9E2871564}"/>
              </a:ext>
            </a:extLst>
          </p:cNvPr>
          <p:cNvSpPr>
            <a:spLocks noGrp="1"/>
          </p:cNvSpPr>
          <p:nvPr>
            <p:ph type="title"/>
          </p:nvPr>
        </p:nvSpPr>
        <p:spPr>
          <a:xfrm>
            <a:off x="695656" y="178475"/>
            <a:ext cx="10945480" cy="1024128"/>
          </a:xfrm>
        </p:spPr>
        <p:txBody>
          <a:bodyPr>
            <a:noAutofit/>
          </a:bodyPr>
          <a:lstStyle/>
          <a:p>
            <a:r>
              <a:rPr lang="sv-SE" sz="4400" dirty="0"/>
              <a:t>Värderingar har </a:t>
            </a:r>
            <a:br>
              <a:rPr lang="sv-SE" sz="4400" dirty="0"/>
            </a:br>
            <a:r>
              <a:rPr lang="sv-SE" sz="4400" dirty="0"/>
              <a:t>fått ökad betydelse </a:t>
            </a:r>
            <a:br>
              <a:rPr lang="sv-SE" sz="4400" dirty="0"/>
            </a:br>
            <a:r>
              <a:rPr lang="sv-SE" sz="4400" dirty="0"/>
              <a:t>i dagens arbetsliv</a:t>
            </a:r>
          </a:p>
        </p:txBody>
      </p:sp>
      <p:sp>
        <p:nvSpPr>
          <p:cNvPr id="2" name="Slide Number Placeholder 1">
            <a:extLst>
              <a:ext uri="{FF2B5EF4-FFF2-40B4-BE49-F238E27FC236}">
                <a16:creationId xmlns:a16="http://schemas.microsoft.com/office/drawing/2014/main" id="{2AEBE17D-6A14-1BAB-E27E-248E057F8AAA}"/>
              </a:ext>
            </a:extLst>
          </p:cNvPr>
          <p:cNvSpPr>
            <a:spLocks noGrp="1"/>
          </p:cNvSpPr>
          <p:nvPr>
            <p:ph type="sldNum" sz="quarter" idx="10"/>
          </p:nvPr>
        </p:nvSpPr>
        <p:spPr/>
        <p:txBody>
          <a:bodyPr/>
          <a:lstStyle/>
          <a:p>
            <a:pPr>
              <a:defRPr/>
            </a:pPr>
            <a:fld id="{FEA2E03D-9F5B-5343-B21F-62525800774A}" type="slidenum">
              <a:rPr lang="en-US" smtClean="0"/>
              <a:pPr>
                <a:defRPr/>
              </a:pPr>
              <a:t>30</a:t>
            </a:fld>
            <a:endParaRPr lang="en-US" dirty="0"/>
          </a:p>
        </p:txBody>
      </p:sp>
      <p:sp>
        <p:nvSpPr>
          <p:cNvPr id="11" name="TextBox 10">
            <a:extLst>
              <a:ext uri="{FF2B5EF4-FFF2-40B4-BE49-F238E27FC236}">
                <a16:creationId xmlns:a16="http://schemas.microsoft.com/office/drawing/2014/main" id="{2CBBB316-BB5A-B2ED-D119-D83B9D91B330}"/>
              </a:ext>
            </a:extLst>
          </p:cNvPr>
          <p:cNvSpPr txBox="1"/>
          <p:nvPr/>
        </p:nvSpPr>
        <p:spPr>
          <a:xfrm>
            <a:off x="7089397" y="1795219"/>
            <a:ext cx="3641862" cy="240065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a:br>
              <a:rPr lang="nb-NO" sz="3600" b="1" dirty="0">
                <a:gradFill>
                  <a:gsLst>
                    <a:gs pos="25012">
                      <a:srgbClr val="3C7AB4"/>
                    </a:gs>
                    <a:gs pos="0">
                      <a:srgbClr val="29619C"/>
                    </a:gs>
                    <a:gs pos="49000">
                      <a:srgbClr val="527E6F"/>
                    </a:gs>
                    <a:gs pos="76000">
                      <a:srgbClr val="C25700"/>
                    </a:gs>
                    <a:gs pos="100000">
                      <a:srgbClr val="AB253A"/>
                    </a:gs>
                  </a:gsLst>
                  <a:lin ang="0" scaled="0"/>
                </a:gradFill>
                <a:latin typeface="Arial" panose="020B0604020202020204"/>
                <a:cs typeface="Arial"/>
              </a:rPr>
            </a:br>
            <a:r>
              <a:rPr lang="nb-NO" sz="3600" b="1" dirty="0">
                <a:gradFill>
                  <a:gsLst>
                    <a:gs pos="25012">
                      <a:srgbClr val="3C7AB4"/>
                    </a:gs>
                    <a:gs pos="0">
                      <a:srgbClr val="29619C"/>
                    </a:gs>
                    <a:gs pos="49000">
                      <a:srgbClr val="527E6F"/>
                    </a:gs>
                    <a:gs pos="76000">
                      <a:srgbClr val="C25700"/>
                    </a:gs>
                    <a:gs pos="100000">
                      <a:srgbClr val="AB253A"/>
                    </a:gs>
                  </a:gsLst>
                  <a:lin ang="0" scaled="0"/>
                </a:gradFill>
                <a:latin typeface="Arial" panose="020B0604020202020204"/>
                <a:cs typeface="Arial"/>
              </a:rPr>
              <a:t>2 av 3 </a:t>
            </a:r>
            <a:r>
              <a:rPr lang="nb-NO" sz="2800" b="1" dirty="0">
                <a:gradFill>
                  <a:gsLst>
                    <a:gs pos="25012">
                      <a:srgbClr val="3C7AB4"/>
                    </a:gs>
                    <a:gs pos="0">
                      <a:srgbClr val="29619C"/>
                    </a:gs>
                    <a:gs pos="49000">
                      <a:srgbClr val="527E6F"/>
                    </a:gs>
                    <a:gs pos="76000">
                      <a:srgbClr val="C25700"/>
                    </a:gs>
                    <a:gs pos="100000">
                      <a:srgbClr val="AB253A"/>
                    </a:gs>
                  </a:gsLst>
                  <a:lin ang="0" scaled="0"/>
                </a:gradFill>
                <a:latin typeface="Arial" panose="020B0604020202020204"/>
                <a:cs typeface="Arial"/>
              </a:rPr>
              <a:t>vill </a:t>
            </a:r>
            <a:r>
              <a:rPr lang="nb-NO" sz="2800" b="1" dirty="0" err="1">
                <a:gradFill>
                  <a:gsLst>
                    <a:gs pos="25012">
                      <a:srgbClr val="3C7AB4"/>
                    </a:gs>
                    <a:gs pos="0">
                      <a:srgbClr val="29619C"/>
                    </a:gs>
                    <a:gs pos="49000">
                      <a:srgbClr val="527E6F"/>
                    </a:gs>
                    <a:gs pos="76000">
                      <a:srgbClr val="C25700"/>
                    </a:gs>
                    <a:gs pos="100000">
                      <a:srgbClr val="AB253A"/>
                    </a:gs>
                  </a:gsLst>
                  <a:lin ang="0" scaled="0"/>
                </a:gradFill>
                <a:latin typeface="Arial" panose="020B0604020202020204"/>
                <a:cs typeface="Arial"/>
              </a:rPr>
              <a:t>arbeta</a:t>
            </a:r>
            <a:r>
              <a:rPr lang="nb-NO" sz="2800" b="1" dirty="0">
                <a:gradFill>
                  <a:gsLst>
                    <a:gs pos="25012">
                      <a:srgbClr val="3C7AB4"/>
                    </a:gs>
                    <a:gs pos="0">
                      <a:srgbClr val="29619C"/>
                    </a:gs>
                    <a:gs pos="49000">
                      <a:srgbClr val="527E6F"/>
                    </a:gs>
                    <a:gs pos="76000">
                      <a:srgbClr val="C25700"/>
                    </a:gs>
                    <a:gs pos="100000">
                      <a:srgbClr val="AB253A"/>
                    </a:gs>
                  </a:gsLst>
                  <a:lin ang="0" scaled="0"/>
                </a:gradFill>
                <a:latin typeface="Arial" panose="020B0604020202020204"/>
                <a:cs typeface="Arial"/>
              </a:rPr>
              <a:t> i en </a:t>
            </a:r>
            <a:r>
              <a:rPr lang="nb-NO" sz="2800" b="1" dirty="0" err="1">
                <a:gradFill>
                  <a:gsLst>
                    <a:gs pos="25012">
                      <a:srgbClr val="3C7AB4"/>
                    </a:gs>
                    <a:gs pos="0">
                      <a:srgbClr val="29619C"/>
                    </a:gs>
                    <a:gs pos="49000">
                      <a:srgbClr val="527E6F"/>
                    </a:gs>
                    <a:gs pos="76000">
                      <a:srgbClr val="C25700"/>
                    </a:gs>
                    <a:gs pos="100000">
                      <a:srgbClr val="AB253A"/>
                    </a:gs>
                  </a:gsLst>
                  <a:lin ang="0" scaled="0"/>
                </a:gradFill>
                <a:latin typeface="Arial" panose="020B0604020202020204"/>
                <a:cs typeface="Arial"/>
              </a:rPr>
              <a:t>organisation</a:t>
            </a:r>
            <a:r>
              <a:rPr lang="nb-NO" sz="2800" b="1" dirty="0">
                <a:gradFill>
                  <a:gsLst>
                    <a:gs pos="25012">
                      <a:srgbClr val="3C7AB4"/>
                    </a:gs>
                    <a:gs pos="0">
                      <a:srgbClr val="29619C"/>
                    </a:gs>
                    <a:gs pos="49000">
                      <a:srgbClr val="527E6F"/>
                    </a:gs>
                    <a:gs pos="76000">
                      <a:srgbClr val="C25700"/>
                    </a:gs>
                    <a:gs pos="100000">
                      <a:srgbClr val="AB253A"/>
                    </a:gs>
                  </a:gsLst>
                  <a:lin ang="0" scaled="0"/>
                </a:gradFill>
                <a:latin typeface="Arial" panose="020B0604020202020204"/>
                <a:cs typeface="Arial"/>
              </a:rPr>
              <a:t> som </a:t>
            </a:r>
            <a:r>
              <a:rPr lang="nb-NO" sz="2800" b="1" dirty="0" err="1">
                <a:gradFill>
                  <a:gsLst>
                    <a:gs pos="25012">
                      <a:srgbClr val="3C7AB4"/>
                    </a:gs>
                    <a:gs pos="0">
                      <a:srgbClr val="29619C"/>
                    </a:gs>
                    <a:gs pos="49000">
                      <a:srgbClr val="527E6F"/>
                    </a:gs>
                    <a:gs pos="76000">
                      <a:srgbClr val="C25700"/>
                    </a:gs>
                    <a:gs pos="100000">
                      <a:srgbClr val="AB253A"/>
                    </a:gs>
                  </a:gsLst>
                  <a:lin ang="0" scaled="0"/>
                </a:gradFill>
                <a:latin typeface="Arial" panose="020B0604020202020204"/>
                <a:cs typeface="Arial"/>
              </a:rPr>
              <a:t>delar</a:t>
            </a:r>
            <a:r>
              <a:rPr lang="nb-NO" sz="2800" b="1" dirty="0">
                <a:gradFill>
                  <a:gsLst>
                    <a:gs pos="25012">
                      <a:srgbClr val="3C7AB4"/>
                    </a:gs>
                    <a:gs pos="0">
                      <a:srgbClr val="29619C"/>
                    </a:gs>
                    <a:gs pos="49000">
                      <a:srgbClr val="527E6F"/>
                    </a:gs>
                    <a:gs pos="76000">
                      <a:srgbClr val="C25700"/>
                    </a:gs>
                    <a:gs pos="100000">
                      <a:srgbClr val="AB253A"/>
                    </a:gs>
                  </a:gsLst>
                  <a:lin ang="0" scaled="0"/>
                </a:gradFill>
                <a:latin typeface="Arial" panose="020B0604020202020204"/>
                <a:cs typeface="Arial"/>
              </a:rPr>
              <a:t> de egna </a:t>
            </a:r>
            <a:r>
              <a:rPr lang="nb-NO" sz="2800" b="1" dirty="0" err="1">
                <a:gradFill>
                  <a:gsLst>
                    <a:gs pos="25012">
                      <a:srgbClr val="3C7AB4"/>
                    </a:gs>
                    <a:gs pos="0">
                      <a:srgbClr val="29619C"/>
                    </a:gs>
                    <a:gs pos="49000">
                      <a:srgbClr val="527E6F"/>
                    </a:gs>
                    <a:gs pos="76000">
                      <a:srgbClr val="C25700"/>
                    </a:gs>
                    <a:gs pos="100000">
                      <a:srgbClr val="AB253A"/>
                    </a:gs>
                  </a:gsLst>
                  <a:lin ang="0" scaled="0"/>
                </a:gradFill>
                <a:latin typeface="Arial" panose="020B0604020202020204"/>
                <a:cs typeface="Arial"/>
              </a:rPr>
              <a:t>värderingarna</a:t>
            </a:r>
            <a:endParaRPr lang="nb-NO" sz="2800" b="1" dirty="0">
              <a:gradFill>
                <a:gsLst>
                  <a:gs pos="25012">
                    <a:srgbClr val="3C7AB4"/>
                  </a:gs>
                  <a:gs pos="0">
                    <a:srgbClr val="29619C"/>
                  </a:gs>
                  <a:gs pos="49000">
                    <a:srgbClr val="527E6F"/>
                  </a:gs>
                  <a:gs pos="76000">
                    <a:srgbClr val="C25700"/>
                  </a:gs>
                  <a:gs pos="100000">
                    <a:srgbClr val="AB253A"/>
                  </a:gs>
                </a:gsLst>
                <a:lin ang="0" scaled="0"/>
              </a:gradFill>
              <a:latin typeface="Arial" panose="020B0604020202020204"/>
              <a:cs typeface="Arial"/>
            </a:endParaRPr>
          </a:p>
        </p:txBody>
      </p:sp>
      <p:sp>
        <p:nvSpPr>
          <p:cNvPr id="12" name="TextBox 11">
            <a:extLst>
              <a:ext uri="{FF2B5EF4-FFF2-40B4-BE49-F238E27FC236}">
                <a16:creationId xmlns:a16="http://schemas.microsoft.com/office/drawing/2014/main" id="{5431A6E5-2AAC-4EAF-E10E-0ED6C154ADFF}"/>
              </a:ext>
            </a:extLst>
          </p:cNvPr>
          <p:cNvSpPr txBox="1"/>
          <p:nvPr/>
        </p:nvSpPr>
        <p:spPr>
          <a:xfrm>
            <a:off x="6508923" y="5123626"/>
            <a:ext cx="5794462"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189"/>
            <a:r>
              <a:rPr lang="en-US" sz="1100" dirty="0">
                <a:solidFill>
                  <a:srgbClr val="67696F"/>
                </a:solidFill>
                <a:latin typeface="Arial" panose="020B0604020202020204"/>
                <a:cs typeface="Arial"/>
              </a:rPr>
              <a:t>Source: ManpowerGroup What Makes Workers Thrive Survey, December 2021</a:t>
            </a:r>
          </a:p>
        </p:txBody>
      </p:sp>
      <p:pic>
        <p:nvPicPr>
          <p:cNvPr id="14" name="Picture 13" descr="Smiling students chatting in school corridor">
            <a:extLst>
              <a:ext uri="{FF2B5EF4-FFF2-40B4-BE49-F238E27FC236}">
                <a16:creationId xmlns:a16="http://schemas.microsoft.com/office/drawing/2014/main" id="{D7ADEB96-7249-BC63-A153-F331199DFCA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299471"/>
            <a:ext cx="5331707" cy="3558529"/>
          </a:xfrm>
          <a:prstGeom prst="rect">
            <a:avLst/>
          </a:prstGeom>
        </p:spPr>
      </p:pic>
    </p:spTree>
    <p:extLst>
      <p:ext uri="{BB962C8B-B14F-4D97-AF65-F5344CB8AC3E}">
        <p14:creationId xmlns:p14="http://schemas.microsoft.com/office/powerpoint/2010/main" val="1857605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96F048-F547-1858-C0BF-874736EFC371}"/>
              </a:ext>
            </a:extLst>
          </p:cNvPr>
          <p:cNvSpPr>
            <a:spLocks noGrp="1"/>
          </p:cNvSpPr>
          <p:nvPr>
            <p:ph type="title"/>
          </p:nvPr>
        </p:nvSpPr>
        <p:spPr>
          <a:xfrm>
            <a:off x="575992" y="1086485"/>
            <a:ext cx="10869248" cy="1530910"/>
          </a:xfrm>
        </p:spPr>
        <p:txBody>
          <a:bodyPr>
            <a:normAutofit/>
          </a:bodyPr>
          <a:lstStyle/>
          <a:p>
            <a:r>
              <a:rPr lang="sv-SE" sz="4400" dirty="0"/>
              <a:t>Värderingar</a:t>
            </a:r>
          </a:p>
        </p:txBody>
      </p:sp>
      <p:sp>
        <p:nvSpPr>
          <p:cNvPr id="3" name="Platshållare för innehåll 2">
            <a:extLst>
              <a:ext uri="{FF2B5EF4-FFF2-40B4-BE49-F238E27FC236}">
                <a16:creationId xmlns:a16="http://schemas.microsoft.com/office/drawing/2014/main" id="{A1727B3B-E0A6-AD1C-9E3B-8801EEDB5231}"/>
              </a:ext>
            </a:extLst>
          </p:cNvPr>
          <p:cNvSpPr>
            <a:spLocks noGrp="1"/>
          </p:cNvSpPr>
          <p:nvPr>
            <p:ph idx="1"/>
          </p:nvPr>
        </p:nvSpPr>
        <p:spPr>
          <a:xfrm>
            <a:off x="286357" y="2279889"/>
            <a:ext cx="5331229" cy="3655546"/>
          </a:xfrm>
        </p:spPr>
        <p:txBody>
          <a:bodyPr>
            <a:normAutofit/>
          </a:bodyPr>
          <a:lstStyle/>
          <a:p>
            <a:pPr marL="0" indent="0">
              <a:buNone/>
            </a:pPr>
            <a:r>
              <a:rPr lang="sv-SE" sz="2000" i="1" dirty="0"/>
              <a:t>En </a:t>
            </a:r>
            <a:r>
              <a:rPr lang="sv-SE" sz="2000" b="1" i="1" dirty="0">
                <a:solidFill>
                  <a:srgbClr val="FFFF00"/>
                </a:solidFill>
              </a:rPr>
              <a:t>värdering</a:t>
            </a:r>
            <a:r>
              <a:rPr lang="sv-SE" sz="2000" i="1" dirty="0"/>
              <a:t> är en abstrakt och personlig, medveten eller omedveten, förvärvad utgångspunkt för ställningstagande och beslut och därför en styrmekanism för målsättning och handling.</a:t>
            </a:r>
            <a:endParaRPr lang="sv-SE" sz="2000" dirty="0"/>
          </a:p>
          <a:p>
            <a:endParaRPr lang="sv-SE" dirty="0"/>
          </a:p>
        </p:txBody>
      </p:sp>
      <p:pic>
        <p:nvPicPr>
          <p:cNvPr id="5" name="Picture 4" descr="Skrivbord med arbetstillbehör">
            <a:extLst>
              <a:ext uri="{FF2B5EF4-FFF2-40B4-BE49-F238E27FC236}">
                <a16:creationId xmlns:a16="http://schemas.microsoft.com/office/drawing/2014/main" id="{2D682F61-7514-866F-BFC0-3241F7AFCBA5}"/>
              </a:ext>
            </a:extLst>
          </p:cNvPr>
          <p:cNvPicPr>
            <a:picLocks noChangeAspect="1"/>
          </p:cNvPicPr>
          <p:nvPr/>
        </p:nvPicPr>
        <p:blipFill rotWithShape="1">
          <a:blip r:embed="rId2">
            <a:extLst>
              <a:ext uri="{28A0092B-C50C-407E-A947-70E740481C1C}">
                <a14:useLocalDpi xmlns:a14="http://schemas.microsoft.com/office/drawing/2010/main"/>
              </a:ext>
            </a:extLst>
          </a:blip>
          <a:srcRect r="-3" b="-3"/>
          <a:stretch/>
        </p:blipFill>
        <p:spPr>
          <a:xfrm>
            <a:off x="6095998" y="2279889"/>
            <a:ext cx="6095998" cy="4578111"/>
          </a:xfrm>
          <a:prstGeom prst="rect">
            <a:avLst/>
          </a:prstGeom>
        </p:spPr>
      </p:pic>
    </p:spTree>
    <p:extLst>
      <p:ext uri="{BB962C8B-B14F-4D97-AF65-F5344CB8AC3E}">
        <p14:creationId xmlns:p14="http://schemas.microsoft.com/office/powerpoint/2010/main" val="3133318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859A90-8C79-6AAC-0CD3-E141B3571F43}"/>
              </a:ext>
            </a:extLst>
          </p:cNvPr>
          <p:cNvSpPr>
            <a:spLocks noGrp="1"/>
          </p:cNvSpPr>
          <p:nvPr>
            <p:ph type="title"/>
          </p:nvPr>
        </p:nvSpPr>
        <p:spPr>
          <a:xfrm>
            <a:off x="540000" y="549276"/>
            <a:ext cx="4500561" cy="2630804"/>
          </a:xfrm>
        </p:spPr>
        <p:txBody>
          <a:bodyPr vert="horz" lIns="91440" tIns="45720" rIns="91440" bIns="45720" rtlCol="0" anchor="b">
            <a:normAutofit/>
          </a:bodyPr>
          <a:lstStyle/>
          <a:p>
            <a:r>
              <a:rPr lang="en-US" sz="4400" dirty="0" err="1"/>
              <a:t>Våra</a:t>
            </a:r>
            <a:r>
              <a:rPr lang="en-US" sz="4400" dirty="0"/>
              <a:t> </a:t>
            </a:r>
            <a:r>
              <a:rPr lang="en-US" sz="4400" dirty="0" err="1"/>
              <a:t>värderingar</a:t>
            </a:r>
            <a:r>
              <a:rPr lang="en-US" sz="4400" dirty="0"/>
              <a:t> </a:t>
            </a:r>
            <a:r>
              <a:rPr lang="en-US" sz="4400" dirty="0" err="1"/>
              <a:t>påverkar</a:t>
            </a:r>
            <a:r>
              <a:rPr lang="en-US" sz="4400" dirty="0"/>
              <a:t> </a:t>
            </a:r>
            <a:r>
              <a:rPr lang="en-US" sz="4400" dirty="0" err="1"/>
              <a:t>vårt</a:t>
            </a:r>
            <a:r>
              <a:rPr lang="en-US" sz="4400" dirty="0"/>
              <a:t> </a:t>
            </a:r>
            <a:r>
              <a:rPr lang="en-US" sz="4400" dirty="0" err="1"/>
              <a:t>beteende</a:t>
            </a:r>
            <a:endParaRPr lang="en-US" sz="4400" dirty="0"/>
          </a:p>
        </p:txBody>
      </p:sp>
      <p:pic>
        <p:nvPicPr>
          <p:cNvPr id="7" name="Picture 6">
            <a:extLst>
              <a:ext uri="{FF2B5EF4-FFF2-40B4-BE49-F238E27FC236}">
                <a16:creationId xmlns:a16="http://schemas.microsoft.com/office/drawing/2014/main" id="{74C3244C-1217-E9BE-379A-C26D4A714E61}"/>
              </a:ext>
            </a:extLst>
          </p:cNvPr>
          <p:cNvPicPr>
            <a:picLocks noChangeAspect="1"/>
          </p:cNvPicPr>
          <p:nvPr/>
        </p:nvPicPr>
        <p:blipFill>
          <a:blip r:embed="rId2"/>
          <a:stretch>
            <a:fillRect/>
          </a:stretch>
        </p:blipFill>
        <p:spPr>
          <a:xfrm>
            <a:off x="6626023" y="549274"/>
            <a:ext cx="4679553" cy="5759451"/>
          </a:xfrm>
          <a:prstGeom prst="rect">
            <a:avLst/>
          </a:prstGeom>
        </p:spPr>
      </p:pic>
    </p:spTree>
    <p:extLst>
      <p:ext uri="{BB962C8B-B14F-4D97-AF65-F5344CB8AC3E}">
        <p14:creationId xmlns:p14="http://schemas.microsoft.com/office/powerpoint/2010/main" val="3126956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D4C91A8-5802-1380-5F3E-7F85567557D5}"/>
              </a:ext>
            </a:extLst>
          </p:cNvPr>
          <p:cNvSpPr>
            <a:spLocks noGrp="1"/>
          </p:cNvSpPr>
          <p:nvPr>
            <p:ph type="title"/>
          </p:nvPr>
        </p:nvSpPr>
        <p:spPr>
          <a:xfrm>
            <a:off x="7256123" y="2011448"/>
            <a:ext cx="4500561" cy="4259814"/>
          </a:xfrm>
        </p:spPr>
        <p:txBody>
          <a:bodyPr vert="horz" lIns="91440" tIns="45720" rIns="91440" bIns="45720" rtlCol="0" anchor="b">
            <a:normAutofit fontScale="90000"/>
          </a:bodyPr>
          <a:lstStyle/>
          <a:p>
            <a:r>
              <a:rPr lang="en-US" sz="4900" dirty="0">
                <a:solidFill>
                  <a:srgbClr val="FFC000"/>
                </a:solidFill>
              </a:rPr>
              <a:t>ÖVNING-</a:t>
            </a:r>
            <a:br>
              <a:rPr lang="en-US" sz="4900" dirty="0"/>
            </a:br>
            <a:r>
              <a:rPr lang="en-US" sz="4000" dirty="0" err="1"/>
              <a:t>Vilka</a:t>
            </a:r>
            <a:r>
              <a:rPr lang="en-US" sz="4000" dirty="0"/>
              <a:t> </a:t>
            </a:r>
            <a:r>
              <a:rPr lang="en-US" sz="4000" dirty="0" err="1"/>
              <a:t>är</a:t>
            </a:r>
            <a:r>
              <a:rPr lang="en-US" sz="4000" dirty="0"/>
              <a:t> </a:t>
            </a:r>
            <a:r>
              <a:rPr lang="en-US" sz="4000" dirty="0" err="1"/>
              <a:t>dina</a:t>
            </a:r>
            <a:r>
              <a:rPr lang="en-US" sz="4000" dirty="0"/>
              <a:t> </a:t>
            </a:r>
            <a:r>
              <a:rPr lang="en-US" sz="4000" dirty="0" err="1"/>
              <a:t>personliga</a:t>
            </a:r>
            <a:r>
              <a:rPr lang="en-US" sz="4000" dirty="0"/>
              <a:t> </a:t>
            </a:r>
            <a:r>
              <a:rPr lang="en-US" sz="4000" dirty="0" err="1"/>
              <a:t>värderingar</a:t>
            </a:r>
            <a:br>
              <a:rPr lang="en-US" sz="6200" dirty="0"/>
            </a:br>
            <a:br>
              <a:rPr lang="en-US" sz="6200" dirty="0"/>
            </a:br>
            <a:r>
              <a:rPr lang="sv-SE" sz="2000" dirty="0">
                <a:latin typeface="+mn-lt"/>
              </a:rPr>
              <a:t>Skriv ned 10 stycken</a:t>
            </a:r>
            <a:br>
              <a:rPr lang="sv-SE" sz="2000" dirty="0">
                <a:latin typeface="+mn-lt"/>
              </a:rPr>
            </a:br>
            <a:r>
              <a:rPr lang="sv-SE" sz="2000" dirty="0">
                <a:latin typeface="+mn-lt"/>
              </a:rPr>
              <a:t>Välj 5</a:t>
            </a:r>
            <a:br>
              <a:rPr lang="sv-SE" sz="2000" dirty="0">
                <a:latin typeface="+mn-lt"/>
              </a:rPr>
            </a:br>
            <a:r>
              <a:rPr lang="sv-SE" sz="2000" dirty="0">
                <a:latin typeface="+mn-lt"/>
              </a:rPr>
              <a:t>Välj 3</a:t>
            </a:r>
            <a:br>
              <a:rPr lang="sv-SE" sz="2000" dirty="0">
                <a:latin typeface="+mn-lt"/>
              </a:rPr>
            </a:br>
            <a:r>
              <a:rPr lang="sv-SE" sz="2000" dirty="0">
                <a:latin typeface="+mn-lt"/>
              </a:rPr>
              <a:t>Välj 1</a:t>
            </a:r>
            <a:br>
              <a:rPr lang="sv-SE" sz="2000" dirty="0">
                <a:latin typeface="+mn-lt"/>
              </a:rPr>
            </a:br>
            <a:br>
              <a:rPr lang="sv-SE" sz="2000" dirty="0">
                <a:latin typeface="+mn-lt"/>
              </a:rPr>
            </a:br>
            <a:r>
              <a:rPr lang="sv-SE" sz="2000" dirty="0">
                <a:latin typeface="+mn-lt"/>
              </a:rPr>
              <a:t>Dela och samtala i grupp</a:t>
            </a:r>
            <a:br>
              <a:rPr lang="sv-SE" sz="1400" dirty="0"/>
            </a:br>
            <a:endParaRPr lang="en-US" sz="6200" dirty="0"/>
          </a:p>
        </p:txBody>
      </p:sp>
      <p:pic>
        <p:nvPicPr>
          <p:cNvPr id="4" name="Picture 3">
            <a:extLst>
              <a:ext uri="{FF2B5EF4-FFF2-40B4-BE49-F238E27FC236}">
                <a16:creationId xmlns:a16="http://schemas.microsoft.com/office/drawing/2014/main" id="{5694DF56-68CE-BB81-4829-C6829E627822}"/>
              </a:ext>
            </a:extLst>
          </p:cNvPr>
          <p:cNvPicPr>
            <a:picLocks noChangeAspect="1"/>
          </p:cNvPicPr>
          <p:nvPr/>
        </p:nvPicPr>
        <p:blipFill rotWithShape="1">
          <a:blip r:embed="rId3"/>
          <a:srcRect/>
          <a:stretch/>
        </p:blipFill>
        <p:spPr>
          <a:xfrm>
            <a:off x="116135" y="27258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773073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70EB68-34A2-48FF-4B9B-00E966FF3121}"/>
              </a:ext>
            </a:extLst>
          </p:cNvPr>
          <p:cNvSpPr>
            <a:spLocks noGrp="1"/>
          </p:cNvSpPr>
          <p:nvPr>
            <p:ph type="title"/>
          </p:nvPr>
        </p:nvSpPr>
        <p:spPr>
          <a:xfrm>
            <a:off x="161382" y="229058"/>
            <a:ext cx="11101135" cy="990858"/>
          </a:xfrm>
        </p:spPr>
        <p:txBody>
          <a:bodyPr>
            <a:normAutofit/>
          </a:bodyPr>
          <a:lstStyle/>
          <a:p>
            <a:r>
              <a:rPr lang="sv-SE" sz="3600" dirty="0"/>
              <a:t>Exempel på personliga värderingar</a:t>
            </a:r>
          </a:p>
        </p:txBody>
      </p:sp>
      <p:pic>
        <p:nvPicPr>
          <p:cNvPr id="11" name="Picture 10" descr="Text, letter&#10;&#10;Description automatically generated">
            <a:extLst>
              <a:ext uri="{FF2B5EF4-FFF2-40B4-BE49-F238E27FC236}">
                <a16:creationId xmlns:a16="http://schemas.microsoft.com/office/drawing/2014/main" id="{56D66655-9222-EEBA-BCC1-BFD5EF464C48}"/>
              </a:ext>
            </a:extLst>
          </p:cNvPr>
          <p:cNvPicPr>
            <a:picLocks noChangeAspect="1"/>
          </p:cNvPicPr>
          <p:nvPr/>
        </p:nvPicPr>
        <p:blipFill>
          <a:blip r:embed="rId2"/>
          <a:stretch>
            <a:fillRect/>
          </a:stretch>
        </p:blipFill>
        <p:spPr>
          <a:xfrm rot="16200000">
            <a:off x="929552" y="362667"/>
            <a:ext cx="5143500" cy="6858000"/>
          </a:xfrm>
          <a:prstGeom prst="rect">
            <a:avLst/>
          </a:prstGeom>
        </p:spPr>
      </p:pic>
      <p:pic>
        <p:nvPicPr>
          <p:cNvPr id="13" name="Picture 12" descr="Text, letter&#10;&#10;Description automatically generated">
            <a:extLst>
              <a:ext uri="{FF2B5EF4-FFF2-40B4-BE49-F238E27FC236}">
                <a16:creationId xmlns:a16="http://schemas.microsoft.com/office/drawing/2014/main" id="{0BE7C111-496D-37DE-A3F2-0DE229191586}"/>
              </a:ext>
            </a:extLst>
          </p:cNvPr>
          <p:cNvPicPr>
            <a:picLocks noChangeAspect="1"/>
          </p:cNvPicPr>
          <p:nvPr/>
        </p:nvPicPr>
        <p:blipFill>
          <a:blip r:embed="rId3"/>
          <a:stretch>
            <a:fillRect/>
          </a:stretch>
        </p:blipFill>
        <p:spPr>
          <a:xfrm rot="16200000">
            <a:off x="7275662" y="619664"/>
            <a:ext cx="4214004" cy="5618672"/>
          </a:xfrm>
          <a:prstGeom prst="rect">
            <a:avLst/>
          </a:prstGeom>
        </p:spPr>
      </p:pic>
    </p:spTree>
    <p:extLst>
      <p:ext uri="{BB962C8B-B14F-4D97-AF65-F5344CB8AC3E}">
        <p14:creationId xmlns:p14="http://schemas.microsoft.com/office/powerpoint/2010/main" val="2536848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8457F2-9869-63F8-5BB7-9AB589C4C502}"/>
              </a:ext>
            </a:extLst>
          </p:cNvPr>
          <p:cNvSpPr>
            <a:spLocks noGrp="1"/>
          </p:cNvSpPr>
          <p:nvPr>
            <p:ph type="title"/>
          </p:nvPr>
        </p:nvSpPr>
        <p:spPr/>
        <p:txBody>
          <a:bodyPr>
            <a:normAutofit/>
          </a:bodyPr>
          <a:lstStyle/>
          <a:p>
            <a:r>
              <a:rPr lang="sv-SE" sz="4000" dirty="0"/>
              <a:t>Fler exempel…</a:t>
            </a:r>
          </a:p>
        </p:txBody>
      </p:sp>
      <p:pic>
        <p:nvPicPr>
          <p:cNvPr id="7" name="Picture 6" descr="Table&#10;&#10;Description automatically generated">
            <a:extLst>
              <a:ext uri="{FF2B5EF4-FFF2-40B4-BE49-F238E27FC236}">
                <a16:creationId xmlns:a16="http://schemas.microsoft.com/office/drawing/2014/main" id="{94B00ECD-DEFC-4473-FA3E-F9DA3ADE45D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418010" y="160594"/>
            <a:ext cx="2688567" cy="6461185"/>
          </a:xfrm>
          <a:prstGeom prst="rect">
            <a:avLst/>
          </a:prstGeom>
        </p:spPr>
      </p:pic>
      <p:pic>
        <p:nvPicPr>
          <p:cNvPr id="9" name="Picture 8" descr="Text, letter&#10;&#10;Description automatically generated">
            <a:extLst>
              <a:ext uri="{FF2B5EF4-FFF2-40B4-BE49-F238E27FC236}">
                <a16:creationId xmlns:a16="http://schemas.microsoft.com/office/drawing/2014/main" id="{75518D10-3D57-EECF-DD72-B829007027D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27766" y="1953883"/>
            <a:ext cx="3726857" cy="2950233"/>
          </a:xfrm>
          <a:prstGeom prst="rect">
            <a:avLst/>
          </a:prstGeom>
        </p:spPr>
      </p:pic>
      <p:pic>
        <p:nvPicPr>
          <p:cNvPr id="11" name="Picture 10" descr="Text&#10;&#10;Description automatically generated">
            <a:extLst>
              <a:ext uri="{FF2B5EF4-FFF2-40B4-BE49-F238E27FC236}">
                <a16:creationId xmlns:a16="http://schemas.microsoft.com/office/drawing/2014/main" id="{AA0D917D-78A7-077A-A488-A082D895E8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469964" y="42483"/>
            <a:ext cx="3123328" cy="6697406"/>
          </a:xfrm>
          <a:prstGeom prst="rect">
            <a:avLst/>
          </a:prstGeom>
        </p:spPr>
      </p:pic>
    </p:spTree>
    <p:extLst>
      <p:ext uri="{BB962C8B-B14F-4D97-AF65-F5344CB8AC3E}">
        <p14:creationId xmlns:p14="http://schemas.microsoft.com/office/powerpoint/2010/main" val="2269950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decherryblossom.files.wordpress.com/2012/06/coffee-break.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77440" y="582409"/>
            <a:ext cx="5834907" cy="572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8976319" y="6408712"/>
            <a:ext cx="2698229"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dirty="0" err="1">
              <a:solidFill>
                <a:prstClr val="white"/>
              </a:solidFill>
              <a:latin typeface="Electrolux Sans SemiBold"/>
            </a:endParaRPr>
          </a:p>
        </p:txBody>
      </p:sp>
    </p:spTree>
    <p:extLst>
      <p:ext uri="{BB962C8B-B14F-4D97-AF65-F5344CB8AC3E}">
        <p14:creationId xmlns:p14="http://schemas.microsoft.com/office/powerpoint/2010/main" val="1992343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80674-AF07-4FAD-9548-B4B023EC6629}"/>
              </a:ext>
            </a:extLst>
          </p:cNvPr>
          <p:cNvPicPr>
            <a:picLocks noChangeAspect="1"/>
          </p:cNvPicPr>
          <p:nvPr/>
        </p:nvPicPr>
        <p:blipFill rotWithShape="1">
          <a:blip r:embed="rId2"/>
          <a:srcRect/>
          <a:stretch/>
        </p:blipFill>
        <p:spPr>
          <a:xfrm>
            <a:off x="20" y="39758"/>
            <a:ext cx="12191979" cy="6857998"/>
          </a:xfrm>
          <a:prstGeom prst="rect">
            <a:avLst/>
          </a:prstGeom>
          <a:effectLst>
            <a:outerShdw blurRad="596900" dist="330200" dir="8820000" sx="87000" sy="87000" algn="ctr" rotWithShape="0">
              <a:srgbClr val="000000">
                <a:alpha val="29000"/>
              </a:srgbClr>
            </a:outerShdw>
          </a:effectLst>
        </p:spPr>
      </p:pic>
      <p:sp>
        <p:nvSpPr>
          <p:cNvPr id="2" name="Rubrik 1">
            <a:extLst>
              <a:ext uri="{FF2B5EF4-FFF2-40B4-BE49-F238E27FC236}">
                <a16:creationId xmlns:a16="http://schemas.microsoft.com/office/drawing/2014/main" id="{F569B7CB-AB0C-F5C7-401C-AF3EADFE020F}"/>
              </a:ext>
            </a:extLst>
          </p:cNvPr>
          <p:cNvSpPr>
            <a:spLocks noGrp="1"/>
          </p:cNvSpPr>
          <p:nvPr>
            <p:ph type="title"/>
          </p:nvPr>
        </p:nvSpPr>
        <p:spPr>
          <a:xfrm>
            <a:off x="589558" y="293428"/>
            <a:ext cx="5474257" cy="1815151"/>
          </a:xfrm>
        </p:spPr>
        <p:txBody>
          <a:bodyPr vert="horz" lIns="91440" tIns="45720" rIns="91440" bIns="45720" rtlCol="0" anchor="ctr">
            <a:normAutofit/>
          </a:bodyPr>
          <a:lstStyle/>
          <a:p>
            <a:r>
              <a:rPr lang="en-US" sz="3600"/>
              <a:t>EMOTIONAL TIMELINE</a:t>
            </a:r>
          </a:p>
        </p:txBody>
      </p:sp>
      <p:sp>
        <p:nvSpPr>
          <p:cNvPr id="3" name="Platshållare för innehåll 2">
            <a:extLst>
              <a:ext uri="{FF2B5EF4-FFF2-40B4-BE49-F238E27FC236}">
                <a16:creationId xmlns:a16="http://schemas.microsoft.com/office/drawing/2014/main" id="{C44D8D28-FCE1-F8F3-0533-050C3DAEEAF6}"/>
              </a:ext>
            </a:extLst>
          </p:cNvPr>
          <p:cNvSpPr>
            <a:spLocks noGrp="1"/>
          </p:cNvSpPr>
          <p:nvPr>
            <p:ph idx="1"/>
          </p:nvPr>
        </p:nvSpPr>
        <p:spPr>
          <a:xfrm>
            <a:off x="6270162" y="293427"/>
            <a:ext cx="4767005" cy="1815152"/>
          </a:xfrm>
        </p:spPr>
        <p:txBody>
          <a:bodyPr vert="horz" lIns="91440" tIns="45720" rIns="91440" bIns="45720" rtlCol="0" anchor="ctr">
            <a:normAutofit/>
          </a:bodyPr>
          <a:lstStyle/>
          <a:p>
            <a:r>
              <a:rPr lang="en-US" sz="2400" dirty="0">
                <a:solidFill>
                  <a:schemeClr val="bg1"/>
                </a:solidFill>
              </a:rPr>
              <a:t>DÅTID</a:t>
            </a:r>
            <a:br>
              <a:rPr lang="en-US" sz="2400" dirty="0">
                <a:solidFill>
                  <a:schemeClr val="bg1"/>
                </a:solidFill>
              </a:rPr>
            </a:br>
            <a:r>
              <a:rPr lang="en-US" sz="2400" dirty="0" err="1"/>
              <a:t>Dåtid</a:t>
            </a:r>
            <a:r>
              <a:rPr lang="en-US" sz="2400" dirty="0"/>
              <a:t>, </a:t>
            </a:r>
            <a:r>
              <a:rPr lang="en-US" sz="2400" dirty="0" err="1"/>
              <a:t>nutid</a:t>
            </a:r>
            <a:r>
              <a:rPr lang="en-US" sz="2400" dirty="0"/>
              <a:t> </a:t>
            </a:r>
            <a:r>
              <a:rPr lang="en-US" sz="2400" dirty="0" err="1"/>
              <a:t>och</a:t>
            </a:r>
            <a:r>
              <a:rPr lang="en-US" sz="2400" dirty="0"/>
              <a:t> </a:t>
            </a:r>
            <a:r>
              <a:rPr lang="en-US" sz="2400" dirty="0" err="1"/>
              <a:t>framtid</a:t>
            </a:r>
            <a:br>
              <a:rPr lang="en-US" sz="2400" dirty="0">
                <a:solidFill>
                  <a:schemeClr val="bg1"/>
                </a:solidFill>
              </a:rPr>
            </a:br>
            <a:r>
              <a:rPr lang="en-US" sz="2400" dirty="0">
                <a:solidFill>
                  <a:schemeClr val="bg1"/>
                </a:solidFill>
              </a:rPr>
              <a:t>FRAMTID</a:t>
            </a:r>
          </a:p>
        </p:txBody>
      </p:sp>
    </p:spTree>
    <p:extLst>
      <p:ext uri="{BB962C8B-B14F-4D97-AF65-F5344CB8AC3E}">
        <p14:creationId xmlns:p14="http://schemas.microsoft.com/office/powerpoint/2010/main" val="83969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CD7678B-2409-331D-910F-F34FEACD26F5}"/>
              </a:ext>
            </a:extLst>
          </p:cNvPr>
          <p:cNvSpPr>
            <a:spLocks noGrp="1"/>
          </p:cNvSpPr>
          <p:nvPr>
            <p:ph type="title"/>
          </p:nvPr>
        </p:nvSpPr>
        <p:spPr>
          <a:xfrm>
            <a:off x="587947" y="1147445"/>
            <a:ext cx="10869248" cy="1047113"/>
          </a:xfrm>
        </p:spPr>
        <p:txBody>
          <a:bodyPr>
            <a:normAutofit/>
          </a:bodyPr>
          <a:lstStyle/>
          <a:p>
            <a:r>
              <a:rPr lang="sv-SE" sz="4400" dirty="0"/>
              <a:t>Emotional </a:t>
            </a:r>
            <a:r>
              <a:rPr lang="sv-SE" sz="4400" dirty="0" err="1"/>
              <a:t>timeline</a:t>
            </a:r>
            <a:endParaRPr lang="sv-SE" sz="4400" dirty="0"/>
          </a:p>
        </p:txBody>
      </p:sp>
      <p:sp>
        <p:nvSpPr>
          <p:cNvPr id="3" name="Platshållare för innehåll 2">
            <a:extLst>
              <a:ext uri="{FF2B5EF4-FFF2-40B4-BE49-F238E27FC236}">
                <a16:creationId xmlns:a16="http://schemas.microsoft.com/office/drawing/2014/main" id="{F7AA84ED-0E99-3CC5-88BB-5782FA0D56DF}"/>
              </a:ext>
            </a:extLst>
          </p:cNvPr>
          <p:cNvSpPr>
            <a:spLocks noGrp="1"/>
          </p:cNvSpPr>
          <p:nvPr>
            <p:ph idx="1"/>
          </p:nvPr>
        </p:nvSpPr>
        <p:spPr>
          <a:xfrm>
            <a:off x="484552" y="2837329"/>
            <a:ext cx="5331229" cy="3339634"/>
          </a:xfrm>
        </p:spPr>
        <p:txBody>
          <a:bodyPr>
            <a:normAutofit/>
          </a:bodyPr>
          <a:lstStyle/>
          <a:p>
            <a:pPr marL="0" indent="0">
              <a:buNone/>
            </a:pPr>
            <a:r>
              <a:rPr lang="en-US" dirty="0"/>
              <a:t>Om vi </a:t>
            </a:r>
            <a:r>
              <a:rPr lang="en-US" dirty="0" err="1"/>
              <a:t>skulle</a:t>
            </a:r>
            <a:r>
              <a:rPr lang="en-US" dirty="0"/>
              <a:t> </a:t>
            </a:r>
            <a:r>
              <a:rPr lang="en-US" dirty="0" err="1"/>
              <a:t>summera</a:t>
            </a:r>
            <a:r>
              <a:rPr lang="en-US" dirty="0"/>
              <a:t> all </a:t>
            </a:r>
            <a:r>
              <a:rPr lang="en-US" dirty="0" err="1"/>
              <a:t>forskning</a:t>
            </a:r>
            <a:r>
              <a:rPr lang="en-US" dirty="0"/>
              <a:t> för </a:t>
            </a:r>
            <a:r>
              <a:rPr lang="en-US" dirty="0" err="1"/>
              <a:t>att</a:t>
            </a:r>
            <a:r>
              <a:rPr lang="en-US" dirty="0"/>
              <a:t> </a:t>
            </a:r>
            <a:r>
              <a:rPr lang="en-US" dirty="0" err="1"/>
              <a:t>sätta</a:t>
            </a:r>
            <a:r>
              <a:rPr lang="en-US" dirty="0"/>
              <a:t> </a:t>
            </a:r>
            <a:r>
              <a:rPr lang="en-US" dirty="0" err="1"/>
              <a:t>ord</a:t>
            </a:r>
            <a:r>
              <a:rPr lang="en-US" dirty="0"/>
              <a:t> </a:t>
            </a:r>
            <a:r>
              <a:rPr lang="en-US" dirty="0" err="1"/>
              <a:t>på</a:t>
            </a:r>
            <a:r>
              <a:rPr lang="en-US" dirty="0"/>
              <a:t> </a:t>
            </a:r>
            <a:r>
              <a:rPr lang="en-US" dirty="0" err="1"/>
              <a:t>grundläggande</a:t>
            </a:r>
            <a:r>
              <a:rPr lang="en-US" dirty="0"/>
              <a:t> </a:t>
            </a:r>
            <a:r>
              <a:rPr lang="en-US" dirty="0" err="1"/>
              <a:t>mänskliga</a:t>
            </a:r>
            <a:r>
              <a:rPr lang="en-US" dirty="0"/>
              <a:t> </a:t>
            </a:r>
            <a:r>
              <a:rPr lang="en-US" dirty="0" err="1"/>
              <a:t>känslor</a:t>
            </a:r>
            <a:r>
              <a:rPr lang="en-US" dirty="0"/>
              <a:t> </a:t>
            </a:r>
            <a:r>
              <a:rPr lang="en-US" dirty="0" err="1"/>
              <a:t>skulle</a:t>
            </a:r>
            <a:r>
              <a:rPr lang="en-US" dirty="0"/>
              <a:t> vi </a:t>
            </a:r>
            <a:r>
              <a:rPr lang="en-US" dirty="0" err="1"/>
              <a:t>enkelt</a:t>
            </a:r>
            <a:r>
              <a:rPr lang="en-US" dirty="0"/>
              <a:t> sett </a:t>
            </a:r>
            <a:r>
              <a:rPr lang="en-US" dirty="0" err="1"/>
              <a:t>landa</a:t>
            </a:r>
            <a:r>
              <a:rPr lang="en-US" dirty="0"/>
              <a:t> </a:t>
            </a:r>
            <a:r>
              <a:rPr lang="en-US" dirty="0" err="1"/>
              <a:t>i</a:t>
            </a:r>
            <a:r>
              <a:rPr lang="en-US" dirty="0"/>
              <a:t> dessa fem;</a:t>
            </a:r>
          </a:p>
          <a:p>
            <a:pPr marL="0" indent="0">
              <a:buNone/>
            </a:pPr>
            <a:r>
              <a:rPr lang="en-US" sz="2000" dirty="0" err="1">
                <a:solidFill>
                  <a:srgbClr val="FFC000"/>
                </a:solidFill>
              </a:rPr>
              <a:t>Glädje</a:t>
            </a:r>
            <a:r>
              <a:rPr lang="en-US" sz="2000" dirty="0">
                <a:solidFill>
                  <a:srgbClr val="FFC000"/>
                </a:solidFill>
              </a:rPr>
              <a:t>, </a:t>
            </a:r>
            <a:r>
              <a:rPr lang="en-US" sz="2000" dirty="0" err="1">
                <a:solidFill>
                  <a:srgbClr val="FFC000"/>
                </a:solidFill>
              </a:rPr>
              <a:t>rädsla</a:t>
            </a:r>
            <a:r>
              <a:rPr lang="en-US" sz="2000" dirty="0">
                <a:solidFill>
                  <a:srgbClr val="FFC000"/>
                </a:solidFill>
              </a:rPr>
              <a:t>, </a:t>
            </a:r>
            <a:r>
              <a:rPr lang="en-US" sz="2000" dirty="0" err="1">
                <a:solidFill>
                  <a:srgbClr val="FFC000"/>
                </a:solidFill>
              </a:rPr>
              <a:t>sorg</a:t>
            </a:r>
            <a:r>
              <a:rPr lang="en-US" sz="2000" dirty="0">
                <a:solidFill>
                  <a:srgbClr val="FFC000"/>
                </a:solidFill>
              </a:rPr>
              <a:t>, </a:t>
            </a:r>
            <a:r>
              <a:rPr lang="en-US" sz="2000" dirty="0" err="1">
                <a:solidFill>
                  <a:srgbClr val="FFC000"/>
                </a:solidFill>
              </a:rPr>
              <a:t>avsky</a:t>
            </a:r>
            <a:r>
              <a:rPr lang="en-US" sz="2000" dirty="0">
                <a:solidFill>
                  <a:srgbClr val="FFC000"/>
                </a:solidFill>
              </a:rPr>
              <a:t>, </a:t>
            </a:r>
            <a:r>
              <a:rPr lang="en-US" sz="2000" dirty="0" err="1">
                <a:solidFill>
                  <a:srgbClr val="FFC000"/>
                </a:solidFill>
              </a:rPr>
              <a:t>ilska</a:t>
            </a:r>
            <a:endParaRPr lang="en-US" sz="2000" dirty="0">
              <a:solidFill>
                <a:srgbClr val="FFC000"/>
              </a:solidFill>
            </a:endParaRPr>
          </a:p>
        </p:txBody>
      </p:sp>
      <p:pic>
        <p:nvPicPr>
          <p:cNvPr id="1029" name="Bildobjekt 1" descr="data:image/gif;base64,R0lGODlhAQABAPABAP///wAAACH5BAEKAAAALAAAAAABAAEAAAICRAEAOw==">
            <a:extLst>
              <a:ext uri="{FF2B5EF4-FFF2-40B4-BE49-F238E27FC236}">
                <a16:creationId xmlns:a16="http://schemas.microsoft.com/office/drawing/2014/main" id="{3DBF4D38-05C4-3036-5FCF-5F81B9598F2F}"/>
              </a:ext>
            </a:extLst>
          </p:cNvPr>
          <p:cNvPicPr>
            <a:picLocks noChangeAspect="1" noChangeArrowheads="1"/>
          </p:cNvPicPr>
          <p:nvPr/>
        </p:nvPicPr>
        <p:blipFill rotWithShape="1">
          <a:blip r:embed="rId2" r:link="rId3">
            <a:extLst>
              <a:ext uri="{28A0092B-C50C-407E-A947-70E740481C1C}">
                <a14:useLocalDpi xmlns:a14="http://schemas.microsoft.com/office/drawing/2010/main"/>
              </a:ext>
            </a:extLst>
          </a:blip>
          <a:srcRect b="-2"/>
          <a:stretch>
            <a:fillRect/>
          </a:stretch>
        </p:blipFill>
        <p:spPr bwMode="auto">
          <a:xfrm>
            <a:off x="6095998" y="2279889"/>
            <a:ext cx="6095998" cy="45781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2F559B33-87F3-4827-7E2C-674551E8B7E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v-SE"/>
          </a:p>
        </p:txBody>
      </p:sp>
    </p:spTree>
    <p:extLst>
      <p:ext uri="{BB962C8B-B14F-4D97-AF65-F5344CB8AC3E}">
        <p14:creationId xmlns:p14="http://schemas.microsoft.com/office/powerpoint/2010/main" val="3246078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07EEFA1-DCA1-7EEB-3B12-4902878F394F}"/>
              </a:ext>
            </a:extLst>
          </p:cNvPr>
          <p:cNvSpPr>
            <a:spLocks noGrp="1"/>
          </p:cNvSpPr>
          <p:nvPr>
            <p:ph type="title"/>
          </p:nvPr>
        </p:nvSpPr>
        <p:spPr>
          <a:xfrm>
            <a:off x="633415" y="568325"/>
            <a:ext cx="5022630" cy="2430030"/>
          </a:xfrm>
        </p:spPr>
        <p:txBody>
          <a:bodyPr>
            <a:normAutofit/>
          </a:bodyPr>
          <a:lstStyle/>
          <a:p>
            <a:r>
              <a:rPr lang="sv-SE" sz="4000" dirty="0"/>
              <a:t>Motivation &amp; energi</a:t>
            </a:r>
          </a:p>
        </p:txBody>
      </p:sp>
      <p:sp>
        <p:nvSpPr>
          <p:cNvPr id="3" name="Platshållare för innehåll 2">
            <a:extLst>
              <a:ext uri="{FF2B5EF4-FFF2-40B4-BE49-F238E27FC236}">
                <a16:creationId xmlns:a16="http://schemas.microsoft.com/office/drawing/2014/main" id="{738179FE-87DB-419F-77AC-08AFFD0D471C}"/>
              </a:ext>
            </a:extLst>
          </p:cNvPr>
          <p:cNvSpPr>
            <a:spLocks noGrp="1"/>
          </p:cNvSpPr>
          <p:nvPr>
            <p:ph idx="1"/>
          </p:nvPr>
        </p:nvSpPr>
        <p:spPr>
          <a:xfrm>
            <a:off x="379505" y="2323014"/>
            <a:ext cx="5022630" cy="3122036"/>
          </a:xfrm>
        </p:spPr>
        <p:txBody>
          <a:bodyPr>
            <a:normAutofit/>
          </a:bodyPr>
          <a:lstStyle/>
          <a:p>
            <a:pPr marL="285750" indent="-285750">
              <a:lnSpc>
                <a:spcPct val="100000"/>
              </a:lnSpc>
              <a:spcBef>
                <a:spcPts val="0"/>
              </a:spcBef>
              <a:buFont typeface="Wingdings" pitchFamily="2" charset="2"/>
              <a:buChar char="ü"/>
            </a:pPr>
            <a:r>
              <a:rPr lang="sv-SE" sz="1800" dirty="0"/>
              <a:t>﻿En inre drivkraft som aktiverar vårt beteende, skapar energi och ger ett </a:t>
            </a:r>
            <a:r>
              <a:rPr lang="sv-SE" sz="1800" dirty="0" err="1"/>
              <a:t>målfokuserat</a:t>
            </a:r>
            <a:r>
              <a:rPr lang="sv-SE" sz="1800" dirty="0"/>
              <a:t> beteende. </a:t>
            </a:r>
          </a:p>
          <a:p>
            <a:pPr marL="285750" indent="-285750">
              <a:buFont typeface="Wingdings" pitchFamily="2" charset="2"/>
              <a:buChar char="ü"/>
            </a:pPr>
            <a:r>
              <a:rPr lang="sv-SE" sz="1800" dirty="0"/>
              <a:t>﻿Motivation är i hög grad en känslomässig upplevelse. Det är en positiv känsla!</a:t>
            </a:r>
          </a:p>
          <a:p>
            <a:pPr marL="285750" indent="-285750">
              <a:buFont typeface="Wingdings" pitchFamily="2" charset="2"/>
              <a:buChar char="ü"/>
            </a:pPr>
            <a:r>
              <a:rPr lang="sv-SE" sz="1800" dirty="0"/>
              <a:t>Individuellt betingad – olika för olika personer.</a:t>
            </a:r>
          </a:p>
          <a:p>
            <a:endParaRPr lang="sv-SE" sz="1800" dirty="0">
              <a:solidFill>
                <a:schemeClr val="bg1"/>
              </a:solidFill>
            </a:endParaRPr>
          </a:p>
          <a:p>
            <a:endParaRPr lang="sv-SE" sz="1800" dirty="0">
              <a:solidFill>
                <a:schemeClr val="bg1"/>
              </a:solidFill>
            </a:endParaRPr>
          </a:p>
        </p:txBody>
      </p:sp>
      <p:sp>
        <p:nvSpPr>
          <p:cNvPr id="14" name="textruta 13">
            <a:extLst>
              <a:ext uri="{FF2B5EF4-FFF2-40B4-BE49-F238E27FC236}">
                <a16:creationId xmlns:a16="http://schemas.microsoft.com/office/drawing/2014/main" id="{62CD3813-95A7-A0B9-F283-323D0A8FFD81}"/>
              </a:ext>
            </a:extLst>
          </p:cNvPr>
          <p:cNvSpPr txBox="1"/>
          <p:nvPr/>
        </p:nvSpPr>
        <p:spPr>
          <a:xfrm>
            <a:off x="6282046" y="5571928"/>
            <a:ext cx="3799438" cy="261610"/>
          </a:xfrm>
          <a:prstGeom prst="rect">
            <a:avLst/>
          </a:prstGeom>
          <a:noFill/>
        </p:spPr>
        <p:txBody>
          <a:bodyPr wrap="none" rtlCol="0">
            <a:spAutoFit/>
          </a:bodyPr>
          <a:lstStyle/>
          <a:p>
            <a:r>
              <a:rPr lang="sv-SE" sz="1100" dirty="0"/>
              <a:t>Abraham H. </a:t>
            </a:r>
            <a:r>
              <a:rPr lang="sv-SE" sz="1100" dirty="0" err="1"/>
              <a:t>Maslow</a:t>
            </a:r>
            <a:r>
              <a:rPr lang="sv-SE" sz="1100" dirty="0"/>
              <a:t>, 1908-1970, amerikansk psykolog</a:t>
            </a:r>
          </a:p>
        </p:txBody>
      </p:sp>
      <p:pic>
        <p:nvPicPr>
          <p:cNvPr id="16" name="Bildobjekt 15">
            <a:extLst>
              <a:ext uri="{FF2B5EF4-FFF2-40B4-BE49-F238E27FC236}">
                <a16:creationId xmlns:a16="http://schemas.microsoft.com/office/drawing/2014/main" id="{7AABAC6C-88C2-9E9A-D272-EEE01F66E50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82046" y="1412950"/>
            <a:ext cx="5530449" cy="4032100"/>
          </a:xfrm>
          <a:prstGeom prst="rect">
            <a:avLst/>
          </a:prstGeom>
        </p:spPr>
      </p:pic>
      <p:sp>
        <p:nvSpPr>
          <p:cNvPr id="18" name="textruta 17">
            <a:extLst>
              <a:ext uri="{FF2B5EF4-FFF2-40B4-BE49-F238E27FC236}">
                <a16:creationId xmlns:a16="http://schemas.microsoft.com/office/drawing/2014/main" id="{13808300-0E5B-5C02-3D1C-2FE29EBCBE1A}"/>
              </a:ext>
            </a:extLst>
          </p:cNvPr>
          <p:cNvSpPr txBox="1"/>
          <p:nvPr/>
        </p:nvSpPr>
        <p:spPr>
          <a:xfrm>
            <a:off x="6096000" y="795513"/>
            <a:ext cx="2608791" cy="369332"/>
          </a:xfrm>
          <a:prstGeom prst="rect">
            <a:avLst/>
          </a:prstGeom>
          <a:noFill/>
        </p:spPr>
        <p:txBody>
          <a:bodyPr wrap="none" rtlCol="0">
            <a:spAutoFit/>
          </a:bodyPr>
          <a:lstStyle/>
          <a:p>
            <a:r>
              <a:rPr lang="sv-SE" dirty="0" err="1"/>
              <a:t>Maslows</a:t>
            </a:r>
            <a:r>
              <a:rPr lang="sv-SE" dirty="0"/>
              <a:t> behovstrappa</a:t>
            </a:r>
          </a:p>
        </p:txBody>
      </p:sp>
    </p:spTree>
    <p:extLst>
      <p:ext uri="{BB962C8B-B14F-4D97-AF65-F5344CB8AC3E}">
        <p14:creationId xmlns:p14="http://schemas.microsoft.com/office/powerpoint/2010/main" val="3583433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25" name="Group 24">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26" name="Oval 25">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Pusselbitar">
            <a:extLst>
              <a:ext uri="{FF2B5EF4-FFF2-40B4-BE49-F238E27FC236}">
                <a16:creationId xmlns:a16="http://schemas.microsoft.com/office/drawing/2014/main" id="{4B87C56F-65BC-7288-2C7F-22AF37A5E25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Platshållare för innehåll 2">
            <a:extLst>
              <a:ext uri="{FF2B5EF4-FFF2-40B4-BE49-F238E27FC236}">
                <a16:creationId xmlns:a16="http://schemas.microsoft.com/office/drawing/2014/main" id="{B4F9279F-6696-E2B9-7309-35D765093C32}"/>
              </a:ext>
            </a:extLst>
          </p:cNvPr>
          <p:cNvSpPr>
            <a:spLocks noGrp="1"/>
          </p:cNvSpPr>
          <p:nvPr>
            <p:ph idx="1"/>
          </p:nvPr>
        </p:nvSpPr>
        <p:spPr>
          <a:xfrm>
            <a:off x="6540649" y="426749"/>
            <a:ext cx="5256624" cy="5390147"/>
          </a:xfrm>
        </p:spPr>
        <p:txBody>
          <a:bodyPr anchor="t">
            <a:noAutofit/>
          </a:bodyPr>
          <a:lstStyle/>
          <a:p>
            <a:pPr marL="0" indent="0">
              <a:lnSpc>
                <a:spcPct val="115000"/>
              </a:lnSpc>
              <a:buNone/>
            </a:pPr>
            <a:r>
              <a:rPr lang="en-US" sz="1400" dirty="0">
                <a:solidFill>
                  <a:srgbClr val="FFC000"/>
                </a:solidFill>
              </a:rPr>
              <a:t>Block 1 – </a:t>
            </a:r>
            <a:r>
              <a:rPr lang="en-US" sz="1400" dirty="0" err="1">
                <a:solidFill>
                  <a:srgbClr val="FFC000"/>
                </a:solidFill>
              </a:rPr>
              <a:t>Ledarrollen</a:t>
            </a:r>
            <a:r>
              <a:rPr lang="en-US" sz="1400" dirty="0">
                <a:solidFill>
                  <a:srgbClr val="FFC000"/>
                </a:solidFill>
              </a:rPr>
              <a:t> </a:t>
            </a:r>
            <a:r>
              <a:rPr lang="en-US" sz="1400" dirty="0" err="1">
                <a:solidFill>
                  <a:srgbClr val="FFC000"/>
                </a:solidFill>
              </a:rPr>
              <a:t>och</a:t>
            </a:r>
            <a:r>
              <a:rPr lang="en-US" sz="1400" dirty="0">
                <a:solidFill>
                  <a:srgbClr val="FFC000"/>
                </a:solidFill>
              </a:rPr>
              <a:t> </a:t>
            </a:r>
            <a:r>
              <a:rPr lang="en-US" sz="1400" dirty="0" err="1">
                <a:solidFill>
                  <a:srgbClr val="FFC000"/>
                </a:solidFill>
              </a:rPr>
              <a:t>värderingar</a:t>
            </a:r>
            <a:endParaRPr lang="en-US" sz="1400" dirty="0">
              <a:solidFill>
                <a:srgbClr val="FFC000"/>
              </a:solidFill>
            </a:endParaRPr>
          </a:p>
          <a:p>
            <a:pPr marL="342900" indent="-342900">
              <a:lnSpc>
                <a:spcPct val="115000"/>
              </a:lnSpc>
              <a:buFont typeface="Arial" panose="020B0604020202020204" pitchFamily="34" charset="0"/>
              <a:buChar char="•"/>
            </a:pPr>
            <a:r>
              <a:rPr lang="en-US" sz="1400" dirty="0" err="1"/>
              <a:t>Öka</a:t>
            </a:r>
            <a:r>
              <a:rPr lang="en-US" sz="1400" dirty="0"/>
              <a:t> din </a:t>
            </a:r>
            <a:r>
              <a:rPr lang="en-US" sz="1400" dirty="0" err="1"/>
              <a:t>självmedvetenhet</a:t>
            </a:r>
            <a:r>
              <a:rPr lang="en-US" sz="1400" dirty="0"/>
              <a:t> om din </a:t>
            </a:r>
            <a:r>
              <a:rPr lang="en-US" sz="1400" dirty="0" err="1"/>
              <a:t>ledarroll</a:t>
            </a:r>
            <a:r>
              <a:rPr lang="en-US" sz="1400" dirty="0"/>
              <a:t> </a:t>
            </a:r>
            <a:r>
              <a:rPr lang="en-US" sz="1400" dirty="0" err="1"/>
              <a:t>och</a:t>
            </a:r>
            <a:r>
              <a:rPr lang="en-US" sz="1400" dirty="0"/>
              <a:t> </a:t>
            </a:r>
            <a:r>
              <a:rPr lang="en-US" sz="1400" dirty="0" err="1"/>
              <a:t>börja</a:t>
            </a:r>
            <a:r>
              <a:rPr lang="en-US" sz="1400" dirty="0"/>
              <a:t> </a:t>
            </a:r>
            <a:r>
              <a:rPr lang="en-US" sz="1400" dirty="0" err="1"/>
              <a:t>identifiera</a:t>
            </a:r>
            <a:r>
              <a:rPr lang="en-US" sz="1400" dirty="0"/>
              <a:t> </a:t>
            </a:r>
            <a:r>
              <a:rPr lang="en-US" sz="1400" dirty="0" err="1"/>
              <a:t>ditt</a:t>
            </a:r>
            <a:r>
              <a:rPr lang="en-US" sz="1400" dirty="0"/>
              <a:t> </a:t>
            </a:r>
            <a:r>
              <a:rPr lang="en-US" sz="1400" dirty="0" err="1"/>
              <a:t>personliga</a:t>
            </a:r>
            <a:r>
              <a:rPr lang="en-US" sz="1400" dirty="0"/>
              <a:t> </a:t>
            </a:r>
            <a:r>
              <a:rPr lang="en-US" sz="1400" dirty="0" err="1"/>
              <a:t>varumärke</a:t>
            </a:r>
            <a:r>
              <a:rPr lang="en-US" sz="1400" dirty="0"/>
              <a:t> </a:t>
            </a:r>
            <a:r>
              <a:rPr lang="en-US" sz="1400" dirty="0" err="1"/>
              <a:t>som</a:t>
            </a:r>
            <a:r>
              <a:rPr lang="en-US" sz="1400" dirty="0"/>
              <a:t> </a:t>
            </a:r>
            <a:r>
              <a:rPr lang="en-US" sz="1400" dirty="0" err="1"/>
              <a:t>ledare</a:t>
            </a:r>
            <a:endParaRPr lang="en-US" sz="1400" dirty="0"/>
          </a:p>
          <a:p>
            <a:pPr marL="342900" indent="-342900">
              <a:lnSpc>
                <a:spcPct val="115000"/>
              </a:lnSpc>
              <a:buFont typeface="Arial" panose="020B0604020202020204" pitchFamily="34" charset="0"/>
              <a:buChar char="•"/>
            </a:pPr>
            <a:r>
              <a:rPr lang="en-US" sz="1400" dirty="0" err="1"/>
              <a:t>Få</a:t>
            </a:r>
            <a:r>
              <a:rPr lang="en-US" sz="1400" dirty="0"/>
              <a:t> </a:t>
            </a:r>
            <a:r>
              <a:rPr lang="en-US" sz="1400" dirty="0" err="1"/>
              <a:t>insikter</a:t>
            </a:r>
            <a:r>
              <a:rPr lang="en-US" sz="1400" dirty="0"/>
              <a:t> om </a:t>
            </a:r>
            <a:r>
              <a:rPr lang="en-US" sz="1400" dirty="0" err="1"/>
              <a:t>på</a:t>
            </a:r>
            <a:r>
              <a:rPr lang="en-US" sz="1400" dirty="0"/>
              <a:t> </a:t>
            </a:r>
            <a:r>
              <a:rPr lang="en-US" sz="1400" dirty="0" err="1"/>
              <a:t>vilket</a:t>
            </a:r>
            <a:r>
              <a:rPr lang="en-US" sz="1400" dirty="0"/>
              <a:t> </a:t>
            </a:r>
            <a:r>
              <a:rPr lang="en-US" sz="1400" dirty="0" err="1"/>
              <a:t>sätt</a:t>
            </a:r>
            <a:r>
              <a:rPr lang="en-US" sz="1400" dirty="0"/>
              <a:t> </a:t>
            </a:r>
            <a:r>
              <a:rPr lang="en-US" sz="1400" dirty="0" err="1"/>
              <a:t>dina</a:t>
            </a:r>
            <a:r>
              <a:rPr lang="en-US" sz="1400" dirty="0"/>
              <a:t> </a:t>
            </a:r>
            <a:r>
              <a:rPr lang="en-US" sz="1400" dirty="0" err="1"/>
              <a:t>personliga</a:t>
            </a:r>
            <a:r>
              <a:rPr lang="en-US" sz="1400" dirty="0"/>
              <a:t> </a:t>
            </a:r>
            <a:r>
              <a:rPr lang="en-US" sz="1400" dirty="0" err="1"/>
              <a:t>värderingar</a:t>
            </a:r>
            <a:r>
              <a:rPr lang="en-US" sz="1400" dirty="0"/>
              <a:t> </a:t>
            </a:r>
            <a:r>
              <a:rPr lang="en-US" sz="1400" dirty="0" err="1"/>
              <a:t>samspelar</a:t>
            </a:r>
            <a:r>
              <a:rPr lang="en-US" sz="1400" dirty="0"/>
              <a:t> med </a:t>
            </a:r>
            <a:r>
              <a:rPr lang="en-US" sz="1400" dirty="0" err="1"/>
              <a:t>företagets</a:t>
            </a:r>
            <a:r>
              <a:rPr lang="en-US" sz="1400" dirty="0"/>
              <a:t> </a:t>
            </a:r>
            <a:r>
              <a:rPr lang="en-US" sz="1400" dirty="0" err="1"/>
              <a:t>värderingar</a:t>
            </a:r>
            <a:endParaRPr lang="en-US" sz="1400" dirty="0"/>
          </a:p>
          <a:p>
            <a:pPr marL="342900" indent="-342900">
              <a:lnSpc>
                <a:spcPct val="115000"/>
              </a:lnSpc>
              <a:buFont typeface="Arial" panose="020B0604020202020204" pitchFamily="34" charset="0"/>
              <a:buChar char="•"/>
            </a:pPr>
            <a:endParaRPr lang="en-US" sz="1000" dirty="0"/>
          </a:p>
          <a:p>
            <a:pPr marL="0" indent="0">
              <a:lnSpc>
                <a:spcPct val="115000"/>
              </a:lnSpc>
              <a:buNone/>
            </a:pPr>
            <a:r>
              <a:rPr lang="en-US" sz="1400" dirty="0">
                <a:solidFill>
                  <a:srgbClr val="FFC000"/>
                </a:solidFill>
              </a:rPr>
              <a:t>Block 2 - </a:t>
            </a:r>
            <a:r>
              <a:rPr lang="en-US" sz="1400" dirty="0" err="1">
                <a:solidFill>
                  <a:srgbClr val="FFC000"/>
                </a:solidFill>
              </a:rPr>
              <a:t>Kommunikation</a:t>
            </a:r>
            <a:endParaRPr lang="en-US" sz="1400" dirty="0">
              <a:solidFill>
                <a:srgbClr val="FFC000"/>
              </a:solidFill>
            </a:endParaRPr>
          </a:p>
          <a:p>
            <a:pPr marL="342900" indent="-342900">
              <a:lnSpc>
                <a:spcPct val="115000"/>
              </a:lnSpc>
              <a:buFont typeface="Arial" panose="020B0604020202020204" pitchFamily="34" charset="0"/>
              <a:buChar char="•"/>
            </a:pPr>
            <a:r>
              <a:rPr lang="en-US" sz="1400" dirty="0" err="1"/>
              <a:t>Reflektera</a:t>
            </a:r>
            <a:r>
              <a:rPr lang="en-US" sz="1400" dirty="0"/>
              <a:t> </a:t>
            </a:r>
            <a:r>
              <a:rPr lang="en-US" sz="1400" dirty="0" err="1"/>
              <a:t>över</a:t>
            </a:r>
            <a:r>
              <a:rPr lang="en-US" sz="1400" dirty="0"/>
              <a:t> </a:t>
            </a:r>
            <a:r>
              <a:rPr lang="en-US" sz="1400" dirty="0" err="1"/>
              <a:t>vikten</a:t>
            </a:r>
            <a:r>
              <a:rPr lang="en-US" sz="1400" dirty="0"/>
              <a:t> av </a:t>
            </a:r>
            <a:r>
              <a:rPr lang="en-US" sz="1400" dirty="0" err="1"/>
              <a:t>kommunikation</a:t>
            </a:r>
            <a:r>
              <a:rPr lang="en-US" sz="1400" dirty="0"/>
              <a:t> </a:t>
            </a:r>
            <a:r>
              <a:rPr lang="en-US" sz="1400" dirty="0" err="1"/>
              <a:t>i</a:t>
            </a:r>
            <a:r>
              <a:rPr lang="en-US" sz="1400" dirty="0"/>
              <a:t> </a:t>
            </a:r>
            <a:r>
              <a:rPr lang="en-US" sz="1400" dirty="0" err="1"/>
              <a:t>en</a:t>
            </a:r>
            <a:r>
              <a:rPr lang="en-US" sz="1400" dirty="0"/>
              <a:t> </a:t>
            </a:r>
            <a:r>
              <a:rPr lang="en-US" sz="1400" dirty="0" err="1"/>
              <a:t>organisation</a:t>
            </a:r>
            <a:endParaRPr lang="en-US" sz="1400" dirty="0"/>
          </a:p>
          <a:p>
            <a:pPr marL="342900" indent="-342900">
              <a:lnSpc>
                <a:spcPct val="115000"/>
              </a:lnSpc>
              <a:buFont typeface="Arial" panose="020B0604020202020204" pitchFamily="34" charset="0"/>
              <a:buChar char="•"/>
            </a:pPr>
            <a:r>
              <a:rPr lang="en-US" sz="1400" dirty="0" err="1"/>
              <a:t>Få</a:t>
            </a:r>
            <a:r>
              <a:rPr lang="en-US" sz="1400" dirty="0"/>
              <a:t> </a:t>
            </a:r>
            <a:r>
              <a:rPr lang="en-US" sz="1400" dirty="0" err="1"/>
              <a:t>insikt</a:t>
            </a:r>
            <a:r>
              <a:rPr lang="en-US" sz="1400" dirty="0"/>
              <a:t> </a:t>
            </a:r>
            <a:r>
              <a:rPr lang="en-US" sz="1400" dirty="0" err="1"/>
              <a:t>i</a:t>
            </a:r>
            <a:r>
              <a:rPr lang="en-US" sz="1400" dirty="0"/>
              <a:t> </a:t>
            </a:r>
            <a:r>
              <a:rPr lang="en-US" sz="1400" dirty="0" err="1"/>
              <a:t>olika</a:t>
            </a:r>
            <a:r>
              <a:rPr lang="en-US" sz="1400" dirty="0"/>
              <a:t> </a:t>
            </a:r>
            <a:r>
              <a:rPr lang="en-US" sz="1400" dirty="0" err="1"/>
              <a:t>kommunikationsstilar</a:t>
            </a:r>
            <a:endParaRPr lang="en-US" sz="1400" dirty="0"/>
          </a:p>
          <a:p>
            <a:pPr marL="0" indent="0">
              <a:lnSpc>
                <a:spcPct val="115000"/>
              </a:lnSpc>
              <a:buNone/>
            </a:pPr>
            <a:endParaRPr lang="sv-SE" sz="1000" dirty="0"/>
          </a:p>
          <a:p>
            <a:pPr marL="0" indent="0">
              <a:lnSpc>
                <a:spcPct val="115000"/>
              </a:lnSpc>
              <a:buNone/>
            </a:pPr>
            <a:r>
              <a:rPr lang="en-US" sz="1400" dirty="0">
                <a:solidFill>
                  <a:srgbClr val="FFC000"/>
                </a:solidFill>
              </a:rPr>
              <a:t>Block 3 – </a:t>
            </a:r>
            <a:r>
              <a:rPr lang="en-US" sz="1400" dirty="0" err="1">
                <a:solidFill>
                  <a:srgbClr val="FFC000"/>
                </a:solidFill>
              </a:rPr>
              <a:t>Tillit</a:t>
            </a:r>
            <a:endParaRPr lang="en-US" sz="1400" dirty="0">
              <a:solidFill>
                <a:srgbClr val="FFC000"/>
              </a:solidFill>
            </a:endParaRPr>
          </a:p>
          <a:p>
            <a:pPr marL="342900" indent="-342900">
              <a:lnSpc>
                <a:spcPct val="115000"/>
              </a:lnSpc>
            </a:pPr>
            <a:r>
              <a:rPr lang="en-US" sz="1400" dirty="0" err="1"/>
              <a:t>Reflektera</a:t>
            </a:r>
            <a:r>
              <a:rPr lang="en-US" sz="1400" dirty="0"/>
              <a:t> </a:t>
            </a:r>
            <a:r>
              <a:rPr lang="en-US" sz="1400" dirty="0" err="1"/>
              <a:t>kring</a:t>
            </a:r>
            <a:r>
              <a:rPr lang="en-US" sz="1400" dirty="0"/>
              <a:t> </a:t>
            </a:r>
            <a:r>
              <a:rPr lang="en-US" sz="1400" dirty="0" err="1"/>
              <a:t>hur</a:t>
            </a:r>
            <a:r>
              <a:rPr lang="en-US" sz="1400" dirty="0"/>
              <a:t> du </a:t>
            </a:r>
            <a:r>
              <a:rPr lang="en-US" sz="1400" dirty="0" err="1"/>
              <a:t>bygger</a:t>
            </a:r>
            <a:r>
              <a:rPr lang="en-US" sz="1400" dirty="0"/>
              <a:t> </a:t>
            </a:r>
            <a:r>
              <a:rPr lang="en-US" sz="1400" dirty="0" err="1"/>
              <a:t>förtroende</a:t>
            </a:r>
            <a:r>
              <a:rPr lang="en-US" sz="1400" dirty="0"/>
              <a:t> </a:t>
            </a:r>
            <a:r>
              <a:rPr lang="en-US" sz="1400" dirty="0" err="1"/>
              <a:t>och</a:t>
            </a:r>
            <a:r>
              <a:rPr lang="en-US" sz="1400" dirty="0"/>
              <a:t> </a:t>
            </a:r>
            <a:r>
              <a:rPr lang="en-US" sz="1400" dirty="0" err="1"/>
              <a:t>tillit</a:t>
            </a:r>
            <a:r>
              <a:rPr lang="en-US" sz="1400" dirty="0"/>
              <a:t> </a:t>
            </a:r>
            <a:r>
              <a:rPr lang="en-US" sz="1400" dirty="0" err="1"/>
              <a:t>och</a:t>
            </a:r>
            <a:r>
              <a:rPr lang="en-US" sz="1400" dirty="0"/>
              <a:t> </a:t>
            </a:r>
            <a:r>
              <a:rPr lang="en-US" sz="1400" dirty="0" err="1"/>
              <a:t>varför</a:t>
            </a:r>
            <a:r>
              <a:rPr lang="en-US" sz="1400" dirty="0"/>
              <a:t> det </a:t>
            </a:r>
            <a:r>
              <a:rPr lang="en-US" sz="1400" dirty="0" err="1"/>
              <a:t>är</a:t>
            </a:r>
            <a:r>
              <a:rPr lang="en-US" sz="1400" dirty="0"/>
              <a:t> </a:t>
            </a:r>
            <a:r>
              <a:rPr lang="en-US" sz="1400" dirty="0" err="1"/>
              <a:t>viktigt</a:t>
            </a:r>
            <a:endParaRPr lang="en-US" sz="1400" dirty="0"/>
          </a:p>
          <a:p>
            <a:pPr marL="342900" indent="-342900">
              <a:lnSpc>
                <a:spcPct val="115000"/>
              </a:lnSpc>
            </a:pPr>
            <a:r>
              <a:rPr lang="sv-SE" sz="1400" dirty="0"/>
              <a:t>Definiera Ledarbeteenden som antingen bygger upp eller bryter förtroendet </a:t>
            </a:r>
            <a:endParaRPr lang="en-US" sz="1400" dirty="0"/>
          </a:p>
          <a:p>
            <a:pPr marL="0" indent="0">
              <a:lnSpc>
                <a:spcPct val="115000"/>
              </a:lnSpc>
              <a:buNone/>
            </a:pPr>
            <a:r>
              <a:rPr lang="en-US" sz="1400" dirty="0">
                <a:solidFill>
                  <a:srgbClr val="FFC000"/>
                </a:solidFill>
              </a:rPr>
              <a:t>Block 4 - Feedback</a:t>
            </a:r>
          </a:p>
          <a:p>
            <a:pPr marL="342900" indent="-342900">
              <a:lnSpc>
                <a:spcPct val="115000"/>
              </a:lnSpc>
            </a:pPr>
            <a:r>
              <a:rPr lang="nb-NO" sz="1400" dirty="0"/>
              <a:t>Få </a:t>
            </a:r>
            <a:r>
              <a:rPr lang="nb-NO" sz="1400" dirty="0" err="1"/>
              <a:t>kunskap</a:t>
            </a:r>
            <a:r>
              <a:rPr lang="nb-NO" sz="1400" dirty="0"/>
              <a:t> om </a:t>
            </a:r>
            <a:r>
              <a:rPr lang="nb-NO" sz="1400" dirty="0" err="1"/>
              <a:t>och</a:t>
            </a:r>
            <a:r>
              <a:rPr lang="nb-NO" sz="1400" dirty="0"/>
              <a:t> </a:t>
            </a:r>
            <a:r>
              <a:rPr lang="nb-NO" sz="1400" dirty="0" err="1"/>
              <a:t>träna</a:t>
            </a:r>
            <a:r>
              <a:rPr lang="nb-NO" sz="1400" dirty="0"/>
              <a:t> på att </a:t>
            </a:r>
            <a:r>
              <a:rPr lang="nb-NO" sz="1400" dirty="0" err="1"/>
              <a:t>ge</a:t>
            </a:r>
            <a:r>
              <a:rPr lang="nb-NO" sz="1400" dirty="0"/>
              <a:t> </a:t>
            </a:r>
            <a:r>
              <a:rPr lang="nb-NO" sz="1400" dirty="0" err="1"/>
              <a:t>och</a:t>
            </a:r>
            <a:r>
              <a:rPr lang="nb-NO" sz="1400" dirty="0"/>
              <a:t> att få effektiv feedback</a:t>
            </a:r>
            <a:endParaRPr lang="sv-SE" sz="1400" dirty="0"/>
          </a:p>
        </p:txBody>
      </p:sp>
    </p:spTree>
    <p:extLst>
      <p:ext uri="{BB962C8B-B14F-4D97-AF65-F5344CB8AC3E}">
        <p14:creationId xmlns:p14="http://schemas.microsoft.com/office/powerpoint/2010/main" val="3959641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73B0440-EA7A-1E49-D748-6600611795A8}"/>
              </a:ext>
            </a:extLst>
          </p:cNvPr>
          <p:cNvSpPr>
            <a:spLocks noGrp="1"/>
          </p:cNvSpPr>
          <p:nvPr>
            <p:ph type="title"/>
          </p:nvPr>
        </p:nvSpPr>
        <p:spPr>
          <a:xfrm>
            <a:off x="230304" y="1594836"/>
            <a:ext cx="3183456" cy="2783592"/>
          </a:xfrm>
        </p:spPr>
        <p:txBody>
          <a:bodyPr>
            <a:normAutofit/>
          </a:bodyPr>
          <a:lstStyle/>
          <a:p>
            <a:r>
              <a:rPr lang="sv-SE" sz="4400" dirty="0"/>
              <a:t>Självkontroll</a:t>
            </a:r>
          </a:p>
        </p:txBody>
      </p:sp>
      <p:graphicFrame>
        <p:nvGraphicFramePr>
          <p:cNvPr id="5" name="Platshållare för innehåll 2">
            <a:extLst>
              <a:ext uri="{FF2B5EF4-FFF2-40B4-BE49-F238E27FC236}">
                <a16:creationId xmlns:a16="http://schemas.microsoft.com/office/drawing/2014/main" id="{580595E7-020E-84F0-D0F1-20D2379DE5CE}"/>
              </a:ext>
            </a:extLst>
          </p:cNvPr>
          <p:cNvGraphicFramePr>
            <a:graphicFrameLocks noGrp="1"/>
          </p:cNvGraphicFramePr>
          <p:nvPr>
            <p:ph idx="1"/>
            <p:extLst>
              <p:ext uri="{D42A27DB-BD31-4B8C-83A1-F6EECF244321}">
                <p14:modId xmlns:p14="http://schemas.microsoft.com/office/powerpoint/2010/main" val="168562366"/>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7076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Rubrik 1">
            <a:extLst>
              <a:ext uri="{FF2B5EF4-FFF2-40B4-BE49-F238E27FC236}">
                <a16:creationId xmlns:a16="http://schemas.microsoft.com/office/drawing/2014/main" id="{B27A61BF-C441-5DAB-81F4-CC8E33C012C9}"/>
              </a:ext>
            </a:extLst>
          </p:cNvPr>
          <p:cNvSpPr>
            <a:spLocks noGrp="1"/>
          </p:cNvSpPr>
          <p:nvPr>
            <p:ph type="title"/>
          </p:nvPr>
        </p:nvSpPr>
        <p:spPr>
          <a:xfrm>
            <a:off x="251325" y="1395033"/>
            <a:ext cx="3324995" cy="3938518"/>
          </a:xfrm>
        </p:spPr>
        <p:txBody>
          <a:bodyPr>
            <a:normAutofit/>
          </a:bodyPr>
          <a:lstStyle/>
          <a:p>
            <a:r>
              <a:rPr lang="sv-SE" sz="4400" dirty="0"/>
              <a:t>Självbelöning</a:t>
            </a:r>
            <a:br>
              <a:rPr lang="sv-SE" sz="4400" dirty="0"/>
            </a:br>
            <a:br>
              <a:rPr lang="sv-SE" sz="4400" dirty="0"/>
            </a:br>
            <a:r>
              <a:rPr lang="en-US" sz="2000" dirty="0" err="1">
                <a:latin typeface="+mn-lt"/>
              </a:rPr>
              <a:t>Gemensam</a:t>
            </a:r>
            <a:r>
              <a:rPr lang="en-US" sz="2000" dirty="0">
                <a:latin typeface="+mn-lt"/>
              </a:rPr>
              <a:t> </a:t>
            </a:r>
            <a:r>
              <a:rPr lang="en-US" sz="2000" dirty="0" err="1">
                <a:latin typeface="+mn-lt"/>
              </a:rPr>
              <a:t>övning</a:t>
            </a:r>
            <a:r>
              <a:rPr lang="en-US" sz="2000" dirty="0">
                <a:latin typeface="+mn-lt"/>
              </a:rPr>
              <a:t>:</a:t>
            </a:r>
            <a:br>
              <a:rPr lang="en-US" sz="1000" dirty="0"/>
            </a:br>
            <a:endParaRPr lang="sv-SE" sz="3200" dirty="0"/>
          </a:p>
        </p:txBody>
      </p:sp>
      <p:graphicFrame>
        <p:nvGraphicFramePr>
          <p:cNvPr id="5" name="Platshållare för innehåll 2">
            <a:extLst>
              <a:ext uri="{FF2B5EF4-FFF2-40B4-BE49-F238E27FC236}">
                <a16:creationId xmlns:a16="http://schemas.microsoft.com/office/drawing/2014/main" id="{E1153938-8AA3-ADFB-3D0F-1CFEB7E0584D}"/>
              </a:ext>
            </a:extLst>
          </p:cNvPr>
          <p:cNvGraphicFramePr>
            <a:graphicFrameLocks noGrp="1"/>
          </p:cNvGraphicFramePr>
          <p:nvPr>
            <p:ph idx="1"/>
            <p:extLst>
              <p:ext uri="{D42A27DB-BD31-4B8C-83A1-F6EECF244321}">
                <p14:modId xmlns:p14="http://schemas.microsoft.com/office/powerpoint/2010/main" val="2212336176"/>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1786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4D49BE-D74B-7622-D690-75AD5691E41A}"/>
              </a:ext>
            </a:extLst>
          </p:cNvPr>
          <p:cNvSpPr>
            <a:spLocks noGrp="1"/>
          </p:cNvSpPr>
          <p:nvPr>
            <p:ph type="title"/>
          </p:nvPr>
        </p:nvSpPr>
        <p:spPr>
          <a:xfrm>
            <a:off x="484552" y="365125"/>
            <a:ext cx="10869248" cy="2022475"/>
          </a:xfrm>
        </p:spPr>
        <p:txBody>
          <a:bodyPr>
            <a:normAutofit/>
          </a:bodyPr>
          <a:lstStyle/>
          <a:p>
            <a:r>
              <a:rPr lang="sv-SE" sz="3600" dirty="0">
                <a:solidFill>
                  <a:srgbClr val="FFC000"/>
                </a:solidFill>
              </a:rPr>
              <a:t>ÖVNING</a:t>
            </a:r>
            <a:br>
              <a:rPr lang="sv-SE" dirty="0"/>
            </a:br>
            <a:r>
              <a:rPr lang="sv-SE" sz="4000" dirty="0"/>
              <a:t>Självledarskap och </a:t>
            </a:r>
            <a:br>
              <a:rPr lang="sv-SE" sz="4000" dirty="0"/>
            </a:br>
            <a:r>
              <a:rPr lang="sv-SE" sz="4000" dirty="0"/>
              <a:t>lärande</a:t>
            </a:r>
          </a:p>
        </p:txBody>
      </p:sp>
      <p:sp>
        <p:nvSpPr>
          <p:cNvPr id="3" name="Platshållare för innehåll 2">
            <a:extLst>
              <a:ext uri="{FF2B5EF4-FFF2-40B4-BE49-F238E27FC236}">
                <a16:creationId xmlns:a16="http://schemas.microsoft.com/office/drawing/2014/main" id="{A0069854-D853-13DE-BF46-000B2DD05423}"/>
              </a:ext>
            </a:extLst>
          </p:cNvPr>
          <p:cNvSpPr>
            <a:spLocks noGrp="1"/>
          </p:cNvSpPr>
          <p:nvPr>
            <p:ph idx="1"/>
          </p:nvPr>
        </p:nvSpPr>
        <p:spPr>
          <a:xfrm>
            <a:off x="410979" y="3371355"/>
            <a:ext cx="5306648" cy="2512795"/>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sv-SE" altLang="sv-SE" b="0" i="0" u="none" strike="noStrike" cap="none" normalizeH="0" baseline="0" dirty="0">
                <a:ln>
                  <a:noFill/>
                </a:ln>
                <a:effectLst/>
                <a:latin typeface="Open Sans" panose="020B0606030504020204" pitchFamily="34" charset="0"/>
              </a:rPr>
              <a:t>Välj en händelse från den senaste veckan som gjort dig glad. </a:t>
            </a:r>
          </a:p>
          <a:p>
            <a:pPr marL="0" marR="0" lvl="0" indent="0" defTabSz="914400" rtl="0" eaLnBrk="0" fontAlgn="base" latinLnBrk="0" hangingPunct="0">
              <a:spcBef>
                <a:spcPct val="0"/>
              </a:spcBef>
              <a:spcAft>
                <a:spcPts val="600"/>
              </a:spcAft>
              <a:buClrTx/>
              <a:buSzTx/>
              <a:buFontTx/>
              <a:buNone/>
              <a:tabLst/>
            </a:pPr>
            <a:r>
              <a:rPr kumimoji="0" lang="sv-SE" altLang="sv-SE" b="0" i="0" u="none" strike="noStrike" cap="none" normalizeH="0" baseline="0" dirty="0">
                <a:ln>
                  <a:noFill/>
                </a:ln>
                <a:effectLst/>
                <a:latin typeface="Open Sans" panose="020B0606030504020204" pitchFamily="34" charset="0"/>
              </a:rPr>
              <a:t>Använd frågorna här bredvid för att reflektera kring händelsen.</a:t>
            </a:r>
            <a:endParaRPr kumimoji="0" lang="sv-SE" altLang="sv-SE"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sv-SE" altLang="sv-SE" b="0" i="0" u="none" strike="noStrike" cap="none" normalizeH="0" baseline="0" dirty="0">
                <a:ln>
                  <a:noFill/>
                </a:ln>
                <a:effectLst/>
                <a:latin typeface="Open Sans" panose="020B0606030504020204" pitchFamily="34" charset="0"/>
              </a:rPr>
              <a:t>                </a:t>
            </a:r>
            <a:endParaRPr kumimoji="0" lang="sv-SE" altLang="sv-SE" b="0" i="0" u="none" strike="noStrike" cap="none" normalizeH="0" baseline="0" dirty="0">
              <a:ln>
                <a:noFill/>
              </a:ln>
              <a:effectLst/>
              <a:latin typeface="Arial" panose="020B0604020202020204" pitchFamily="34" charset="0"/>
            </a:endParaRPr>
          </a:p>
        </p:txBody>
      </p:sp>
      <p:pic>
        <p:nvPicPr>
          <p:cNvPr id="2050" name="Picture 2" descr="Reflektera över en händelse som gjort dig glad">
            <a:extLst>
              <a:ext uri="{FF2B5EF4-FFF2-40B4-BE49-F238E27FC236}">
                <a16:creationId xmlns:a16="http://schemas.microsoft.com/office/drawing/2014/main" id="{39904049-1CE6-3844-A43B-B9FFC2F3E111}"/>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1000" r="1002" b="2"/>
          <a:stretch/>
        </p:blipFill>
        <p:spPr bwMode="auto">
          <a:xfrm>
            <a:off x="4614041" y="38763"/>
            <a:ext cx="7464074" cy="2799029"/>
          </a:xfrm>
          <a:prstGeom prst="rect">
            <a:avLst/>
          </a:prstGeom>
          <a:noFill/>
          <a:extLst>
            <a:ext uri="{909E8E84-426E-40DD-AFC4-6F175D3DCCD1}">
              <a14:hiddenFill xmlns:a14="http://schemas.microsoft.com/office/drawing/2010/main">
                <a:solidFill>
                  <a:srgbClr val="FFFFFF"/>
                </a:solidFill>
              </a14:hiddenFill>
            </a:ext>
          </a:extLst>
        </p:spPr>
      </p:pic>
      <p:sp>
        <p:nvSpPr>
          <p:cNvPr id="4" name="textruta 3">
            <a:extLst>
              <a:ext uri="{FF2B5EF4-FFF2-40B4-BE49-F238E27FC236}">
                <a16:creationId xmlns:a16="http://schemas.microsoft.com/office/drawing/2014/main" id="{0ED3B5DF-65C7-13C3-2B56-B4D6CE2DC08D}"/>
              </a:ext>
            </a:extLst>
          </p:cNvPr>
          <p:cNvSpPr txBox="1"/>
          <p:nvPr/>
        </p:nvSpPr>
        <p:spPr>
          <a:xfrm>
            <a:off x="6202178" y="3371355"/>
            <a:ext cx="4947765" cy="2031325"/>
          </a:xfrm>
          <a:prstGeom prst="rect">
            <a:avLst/>
          </a:prstGeom>
          <a:noFill/>
        </p:spPr>
        <p:txBody>
          <a:bodyPr wrap="none" rtlCol="0">
            <a:spAutoFit/>
          </a:bodyPr>
          <a:lstStyle/>
          <a:p>
            <a:r>
              <a:rPr lang="sv-SE" dirty="0"/>
              <a:t>Vad hände?</a:t>
            </a:r>
          </a:p>
          <a:p>
            <a:endParaRPr lang="sv-SE" dirty="0"/>
          </a:p>
          <a:p>
            <a:r>
              <a:rPr lang="sv-SE" dirty="0"/>
              <a:t>Hur reagerade du?</a:t>
            </a:r>
          </a:p>
          <a:p>
            <a:endParaRPr lang="sv-SE" dirty="0"/>
          </a:p>
          <a:p>
            <a:r>
              <a:rPr lang="sv-SE" dirty="0"/>
              <a:t>Vad ser du om du ställer dig ”på balkongen”?</a:t>
            </a:r>
          </a:p>
          <a:p>
            <a:endParaRPr lang="sv-SE" dirty="0"/>
          </a:p>
          <a:p>
            <a:r>
              <a:rPr lang="sv-SE" dirty="0"/>
              <a:t>Vad kan du lära dig av det som händer?</a:t>
            </a:r>
          </a:p>
        </p:txBody>
      </p:sp>
    </p:spTree>
    <p:extLst>
      <p:ext uri="{BB962C8B-B14F-4D97-AF65-F5344CB8AC3E}">
        <p14:creationId xmlns:p14="http://schemas.microsoft.com/office/powerpoint/2010/main" val="556263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48096B-2A5A-7A4A-EEE2-70F628F8AEFF}"/>
              </a:ext>
            </a:extLst>
          </p:cNvPr>
          <p:cNvSpPr>
            <a:spLocks noGrp="1"/>
          </p:cNvSpPr>
          <p:nvPr>
            <p:ph type="title"/>
          </p:nvPr>
        </p:nvSpPr>
        <p:spPr>
          <a:xfrm>
            <a:off x="385754" y="660400"/>
            <a:ext cx="5022630" cy="2430030"/>
          </a:xfrm>
        </p:spPr>
        <p:txBody>
          <a:bodyPr>
            <a:normAutofit fontScale="90000"/>
          </a:bodyPr>
          <a:lstStyle/>
          <a:p>
            <a:pPr>
              <a:lnSpc>
                <a:spcPct val="90000"/>
              </a:lnSpc>
            </a:pPr>
            <a:r>
              <a:rPr lang="sv-SE" sz="4000" dirty="0"/>
              <a:t>Tekniskt lärande-</a:t>
            </a:r>
            <a:br>
              <a:rPr lang="sv-SE" sz="4000" dirty="0"/>
            </a:br>
            <a:r>
              <a:rPr lang="sv-SE" sz="4000" dirty="0"/>
              <a:t>bli bättre </a:t>
            </a:r>
            <a:br>
              <a:rPr lang="sv-SE" sz="4000" dirty="0"/>
            </a:br>
            <a:r>
              <a:rPr lang="sv-SE" sz="4000" dirty="0"/>
              <a:t>på det vi gör</a:t>
            </a:r>
            <a:br>
              <a:rPr lang="sv-SE" sz="4000" dirty="0"/>
            </a:br>
            <a:br>
              <a:rPr lang="sv-SE" sz="4000" dirty="0"/>
            </a:br>
            <a:br>
              <a:rPr lang="sv-SE" sz="4000" dirty="0"/>
            </a:br>
            <a:br>
              <a:rPr lang="sv-SE" sz="4000" dirty="0"/>
            </a:br>
            <a:r>
              <a:rPr lang="sv-SE" sz="4000" dirty="0"/>
              <a:t>Adaptivt lärande –</a:t>
            </a:r>
            <a:br>
              <a:rPr lang="sv-SE" sz="4000" dirty="0"/>
            </a:br>
            <a:r>
              <a:rPr lang="sv-SE" sz="4000" dirty="0"/>
              <a:t>utveckla vårt jag och vad som är viktigt för just dig</a:t>
            </a:r>
          </a:p>
        </p:txBody>
      </p:sp>
      <p:pic>
        <p:nvPicPr>
          <p:cNvPr id="3074" name="Picture 2" descr="Det tekniska lärandet.">
            <a:extLst>
              <a:ext uri="{FF2B5EF4-FFF2-40B4-BE49-F238E27FC236}">
                <a16:creationId xmlns:a16="http://schemas.microsoft.com/office/drawing/2014/main" id="{66736341-089C-40E1-60BF-E9C54B39479C}"/>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5280477" y="365125"/>
            <a:ext cx="6426971" cy="583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715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EE5FCCB-27C0-38B4-2E8D-D7F73C9293A5}"/>
              </a:ext>
            </a:extLst>
          </p:cNvPr>
          <p:cNvSpPr>
            <a:spLocks noGrp="1"/>
          </p:cNvSpPr>
          <p:nvPr>
            <p:ph type="title"/>
          </p:nvPr>
        </p:nvSpPr>
        <p:spPr>
          <a:xfrm>
            <a:off x="631697" y="681037"/>
            <a:ext cx="5022630" cy="2430030"/>
          </a:xfrm>
        </p:spPr>
        <p:txBody>
          <a:bodyPr>
            <a:normAutofit/>
          </a:bodyPr>
          <a:lstStyle/>
          <a:p>
            <a:pPr>
              <a:lnSpc>
                <a:spcPct val="90000"/>
              </a:lnSpc>
            </a:pPr>
            <a:r>
              <a:rPr lang="sv-SE" sz="4000" dirty="0"/>
              <a:t>Adaptivt lärande- utveckla vårt jag och vårt syfte</a:t>
            </a:r>
          </a:p>
        </p:txBody>
      </p:sp>
      <p:sp>
        <p:nvSpPr>
          <p:cNvPr id="3" name="Platshållare för innehåll 2">
            <a:extLst>
              <a:ext uri="{FF2B5EF4-FFF2-40B4-BE49-F238E27FC236}">
                <a16:creationId xmlns:a16="http://schemas.microsoft.com/office/drawing/2014/main" id="{02F2CCAA-C574-32D1-F52A-D5FD550CCA84}"/>
              </a:ext>
            </a:extLst>
          </p:cNvPr>
          <p:cNvSpPr>
            <a:spLocks noGrp="1"/>
          </p:cNvSpPr>
          <p:nvPr>
            <p:ph idx="1"/>
          </p:nvPr>
        </p:nvSpPr>
        <p:spPr>
          <a:xfrm>
            <a:off x="484552" y="3054927"/>
            <a:ext cx="5022630" cy="3122036"/>
          </a:xfrm>
        </p:spPr>
        <p:txBody>
          <a:bodyPr>
            <a:normAutofit fontScale="92500" lnSpcReduction="20000"/>
          </a:bodyPr>
          <a:lstStyle/>
          <a:p>
            <a:pPr marL="342900" indent="-342900">
              <a:lnSpc>
                <a:spcPct val="110000"/>
              </a:lnSpc>
              <a:buFont typeface="Arial" panose="020B0604020202020204" pitchFamily="34" charset="0"/>
              <a:buChar char="•"/>
            </a:pPr>
            <a:r>
              <a:rPr lang="sv-SE" sz="1700" dirty="0"/>
              <a:t>Vad hände?</a:t>
            </a:r>
          </a:p>
          <a:p>
            <a:pPr marL="342900" indent="-342900">
              <a:lnSpc>
                <a:spcPct val="110000"/>
              </a:lnSpc>
              <a:buFont typeface="Arial" panose="020B0604020202020204" pitchFamily="34" charset="0"/>
              <a:buChar char="•"/>
            </a:pPr>
            <a:r>
              <a:rPr lang="sv-SE" sz="1700" dirty="0"/>
              <a:t>Vad är din reaktion? </a:t>
            </a:r>
          </a:p>
          <a:p>
            <a:pPr marL="342900" indent="-342900">
              <a:lnSpc>
                <a:spcPct val="110000"/>
              </a:lnSpc>
              <a:buFont typeface="Arial" panose="020B0604020202020204" pitchFamily="34" charset="0"/>
              <a:buChar char="•"/>
            </a:pPr>
            <a:r>
              <a:rPr lang="sv-SE" sz="1700" dirty="0"/>
              <a:t>Vad tänker du, känner du, vilka farhågor får du, vilka rädslor dyker upp?</a:t>
            </a:r>
          </a:p>
          <a:p>
            <a:pPr marL="342900" indent="-342900">
              <a:lnSpc>
                <a:spcPct val="110000"/>
              </a:lnSpc>
              <a:buFont typeface="Arial" panose="020B0604020202020204" pitchFamily="34" charset="0"/>
              <a:buChar char="•"/>
            </a:pPr>
            <a:r>
              <a:rPr lang="sv-SE" sz="1700" dirty="0"/>
              <a:t>Om du ställer dig ”på balkongen”, vad får du syn på då? </a:t>
            </a:r>
          </a:p>
          <a:p>
            <a:pPr marL="342900" indent="-342900">
              <a:lnSpc>
                <a:spcPct val="110000"/>
              </a:lnSpc>
              <a:buFont typeface="Arial" panose="020B0604020202020204" pitchFamily="34" charset="0"/>
              <a:buChar char="•"/>
            </a:pPr>
            <a:r>
              <a:rPr lang="sv-SE" sz="1700" dirty="0"/>
              <a:t>Vilka sammanhang och mönster och relationer blir tydliga? </a:t>
            </a:r>
          </a:p>
          <a:p>
            <a:pPr marL="342900" indent="-342900">
              <a:lnSpc>
                <a:spcPct val="110000"/>
              </a:lnSpc>
              <a:buFont typeface="Arial" panose="020B0604020202020204" pitchFamily="34" charset="0"/>
              <a:buChar char="•"/>
            </a:pPr>
            <a:r>
              <a:rPr lang="sv-SE" sz="1700" dirty="0"/>
              <a:t>Vad är viktigt?</a:t>
            </a:r>
          </a:p>
          <a:p>
            <a:pPr marL="342900" indent="-342900">
              <a:lnSpc>
                <a:spcPct val="110000"/>
              </a:lnSpc>
              <a:buFont typeface="Arial" panose="020B0604020202020204" pitchFamily="34" charset="0"/>
              <a:buChar char="•"/>
            </a:pPr>
            <a:r>
              <a:rPr lang="sv-SE" sz="1700" dirty="0"/>
              <a:t>Vad kan du lära dig?</a:t>
            </a:r>
          </a:p>
          <a:p>
            <a:pPr>
              <a:lnSpc>
                <a:spcPct val="110000"/>
              </a:lnSpc>
            </a:pPr>
            <a:endParaRPr lang="sv-SE" sz="1400" dirty="0">
              <a:solidFill>
                <a:schemeClr val="bg1"/>
              </a:solidFill>
            </a:endParaRPr>
          </a:p>
        </p:txBody>
      </p:sp>
      <p:pic>
        <p:nvPicPr>
          <p:cNvPr id="5" name="Picture 4" descr="Besättningar med getter">
            <a:extLst>
              <a:ext uri="{FF2B5EF4-FFF2-40B4-BE49-F238E27FC236}">
                <a16:creationId xmlns:a16="http://schemas.microsoft.com/office/drawing/2014/main" id="{B490211E-89F0-43D2-8FBF-0A7DD2E636E2}"/>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083644" y="10"/>
            <a:ext cx="6108356" cy="6857990"/>
          </a:xfrm>
          <a:prstGeom prst="rect">
            <a:avLst/>
          </a:prstGeom>
        </p:spPr>
      </p:pic>
    </p:spTree>
    <p:extLst>
      <p:ext uri="{BB962C8B-B14F-4D97-AF65-F5344CB8AC3E}">
        <p14:creationId xmlns:p14="http://schemas.microsoft.com/office/powerpoint/2010/main" val="2084911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lefant stående på gräs">
            <a:extLst>
              <a:ext uri="{FF2B5EF4-FFF2-40B4-BE49-F238E27FC236}">
                <a16:creationId xmlns:a16="http://schemas.microsoft.com/office/drawing/2014/main" id="{3DE6F233-2C53-4E6C-2AD2-31BEEC5E86D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2" name="Rubrik 1">
            <a:extLst>
              <a:ext uri="{FF2B5EF4-FFF2-40B4-BE49-F238E27FC236}">
                <a16:creationId xmlns:a16="http://schemas.microsoft.com/office/drawing/2014/main" id="{A6F6F0BC-6BF8-575D-6E10-21068A87EC16}"/>
              </a:ext>
            </a:extLst>
          </p:cNvPr>
          <p:cNvSpPr>
            <a:spLocks noGrp="1"/>
          </p:cNvSpPr>
          <p:nvPr>
            <p:ph type="title"/>
          </p:nvPr>
        </p:nvSpPr>
        <p:spPr>
          <a:xfrm>
            <a:off x="477371" y="871314"/>
            <a:ext cx="4867234" cy="2508616"/>
          </a:xfrm>
        </p:spPr>
        <p:txBody>
          <a:bodyPr vert="horz" lIns="91440" tIns="45720" rIns="91440" bIns="45720" rtlCol="0" anchor="t">
            <a:normAutofit/>
          </a:bodyPr>
          <a:lstStyle/>
          <a:p>
            <a:r>
              <a:rPr lang="en-US" sz="4400" dirty="0" err="1">
                <a:solidFill>
                  <a:srgbClr val="FFFFFF"/>
                </a:solidFill>
              </a:rPr>
              <a:t>Elefanten</a:t>
            </a:r>
            <a:r>
              <a:rPr lang="en-US" sz="4400" dirty="0">
                <a:solidFill>
                  <a:srgbClr val="FFFFFF"/>
                </a:solidFill>
              </a:rPr>
              <a:t> </a:t>
            </a:r>
            <a:r>
              <a:rPr lang="en-US" sz="4400" dirty="0" err="1">
                <a:solidFill>
                  <a:srgbClr val="FFFFFF"/>
                </a:solidFill>
              </a:rPr>
              <a:t>i</a:t>
            </a:r>
            <a:r>
              <a:rPr lang="en-US" sz="4400" dirty="0">
                <a:solidFill>
                  <a:srgbClr val="FFFFFF"/>
                </a:solidFill>
              </a:rPr>
              <a:t> </a:t>
            </a:r>
            <a:r>
              <a:rPr lang="en-US" sz="4400" dirty="0" err="1">
                <a:solidFill>
                  <a:srgbClr val="FFFFFF"/>
                </a:solidFill>
              </a:rPr>
              <a:t>rummet</a:t>
            </a:r>
            <a:endParaRPr lang="en-US" sz="4400" dirty="0">
              <a:solidFill>
                <a:srgbClr val="FFFFFF"/>
              </a:solidFill>
            </a:endParaRPr>
          </a:p>
        </p:txBody>
      </p:sp>
      <p:sp>
        <p:nvSpPr>
          <p:cNvPr id="3" name="Platshållare för innehåll 2">
            <a:extLst>
              <a:ext uri="{FF2B5EF4-FFF2-40B4-BE49-F238E27FC236}">
                <a16:creationId xmlns:a16="http://schemas.microsoft.com/office/drawing/2014/main" id="{6B6A6CE3-3621-C622-D696-0A6031F364FF}"/>
              </a:ext>
            </a:extLst>
          </p:cNvPr>
          <p:cNvSpPr>
            <a:spLocks noGrp="1"/>
          </p:cNvSpPr>
          <p:nvPr>
            <p:ph idx="1"/>
          </p:nvPr>
        </p:nvSpPr>
        <p:spPr>
          <a:xfrm>
            <a:off x="7134648" y="4304201"/>
            <a:ext cx="4867234" cy="1738058"/>
          </a:xfrm>
        </p:spPr>
        <p:txBody>
          <a:bodyPr vert="horz" lIns="91440" tIns="45720" rIns="91440" bIns="45720" rtlCol="0" anchor="b">
            <a:normAutofit fontScale="92500" lnSpcReduction="10000"/>
          </a:bodyPr>
          <a:lstStyle/>
          <a:p>
            <a:pPr marL="0" indent="0">
              <a:buNone/>
            </a:pPr>
            <a:r>
              <a:rPr lang="en-US" sz="2400" dirty="0">
                <a:solidFill>
                  <a:srgbClr val="FFFFFF"/>
                </a:solidFill>
              </a:rPr>
              <a:t>Du </a:t>
            </a:r>
            <a:r>
              <a:rPr lang="en-US" sz="2400" dirty="0" err="1">
                <a:solidFill>
                  <a:srgbClr val="FFFFFF"/>
                </a:solidFill>
              </a:rPr>
              <a:t>behöver</a:t>
            </a:r>
            <a:r>
              <a:rPr lang="en-US" sz="2400" dirty="0">
                <a:solidFill>
                  <a:srgbClr val="FFFFFF"/>
                </a:solidFill>
              </a:rPr>
              <a:t> ta </a:t>
            </a:r>
            <a:r>
              <a:rPr lang="en-US" sz="2400" dirty="0" err="1">
                <a:solidFill>
                  <a:srgbClr val="FFFFFF"/>
                </a:solidFill>
              </a:rPr>
              <a:t>små</a:t>
            </a:r>
            <a:r>
              <a:rPr lang="en-US" sz="2400" dirty="0">
                <a:solidFill>
                  <a:srgbClr val="FFFFFF"/>
                </a:solidFill>
              </a:rPr>
              <a:t> </a:t>
            </a:r>
            <a:r>
              <a:rPr lang="en-US" sz="2400" dirty="0" err="1">
                <a:solidFill>
                  <a:srgbClr val="FFFFFF"/>
                </a:solidFill>
              </a:rPr>
              <a:t>steg</a:t>
            </a:r>
            <a:r>
              <a:rPr lang="en-US" sz="2400" dirty="0">
                <a:solidFill>
                  <a:srgbClr val="FFFFFF"/>
                </a:solidFill>
              </a:rPr>
              <a:t> för </a:t>
            </a:r>
            <a:r>
              <a:rPr lang="en-US" sz="2400" dirty="0" err="1">
                <a:solidFill>
                  <a:srgbClr val="FFFFFF"/>
                </a:solidFill>
              </a:rPr>
              <a:t>att</a:t>
            </a:r>
            <a:r>
              <a:rPr lang="en-US" sz="2400" dirty="0">
                <a:solidFill>
                  <a:srgbClr val="FFFFFF"/>
                </a:solidFill>
              </a:rPr>
              <a:t> </a:t>
            </a:r>
            <a:r>
              <a:rPr lang="en-US" sz="2400" dirty="0" err="1">
                <a:solidFill>
                  <a:srgbClr val="FFFFFF"/>
                </a:solidFill>
              </a:rPr>
              <a:t>nå</a:t>
            </a:r>
            <a:r>
              <a:rPr lang="en-US" sz="2400" dirty="0">
                <a:solidFill>
                  <a:srgbClr val="FFFFFF"/>
                </a:solidFill>
              </a:rPr>
              <a:t> </a:t>
            </a:r>
            <a:r>
              <a:rPr lang="en-US" sz="2400" dirty="0" err="1">
                <a:solidFill>
                  <a:srgbClr val="FFFFFF"/>
                </a:solidFill>
              </a:rPr>
              <a:t>hela</a:t>
            </a:r>
            <a:r>
              <a:rPr lang="en-US" sz="2400" dirty="0">
                <a:solidFill>
                  <a:srgbClr val="FFFFFF"/>
                </a:solidFill>
              </a:rPr>
              <a:t> </a:t>
            </a:r>
            <a:r>
              <a:rPr lang="en-US" sz="2400" dirty="0" err="1">
                <a:solidFill>
                  <a:srgbClr val="FFFFFF"/>
                </a:solidFill>
              </a:rPr>
              <a:t>vägen</a:t>
            </a:r>
            <a:r>
              <a:rPr lang="en-US" sz="2400" dirty="0">
                <a:solidFill>
                  <a:srgbClr val="FFFFFF"/>
                </a:solidFill>
              </a:rPr>
              <a:t> </a:t>
            </a:r>
            <a:r>
              <a:rPr lang="en-US" sz="2400" dirty="0" err="1">
                <a:solidFill>
                  <a:srgbClr val="FFFFFF"/>
                </a:solidFill>
              </a:rPr>
              <a:t>fram</a:t>
            </a:r>
            <a:r>
              <a:rPr lang="en-US" sz="2400" dirty="0">
                <a:solidFill>
                  <a:srgbClr val="FFFFFF"/>
                </a:solidFill>
              </a:rPr>
              <a:t> till </a:t>
            </a:r>
            <a:r>
              <a:rPr lang="en-US" sz="2400" dirty="0" err="1">
                <a:solidFill>
                  <a:srgbClr val="FFFFFF"/>
                </a:solidFill>
              </a:rPr>
              <a:t>ditt</a:t>
            </a:r>
            <a:r>
              <a:rPr lang="en-US" sz="2400" dirty="0">
                <a:solidFill>
                  <a:srgbClr val="FFFFFF"/>
                </a:solidFill>
              </a:rPr>
              <a:t> </a:t>
            </a:r>
            <a:r>
              <a:rPr lang="en-US" sz="2400" dirty="0" err="1">
                <a:solidFill>
                  <a:srgbClr val="FFFFFF"/>
                </a:solidFill>
              </a:rPr>
              <a:t>uppsatta</a:t>
            </a:r>
            <a:r>
              <a:rPr lang="en-US" sz="2400" dirty="0">
                <a:solidFill>
                  <a:srgbClr val="FFFFFF"/>
                </a:solidFill>
              </a:rPr>
              <a:t> </a:t>
            </a:r>
            <a:r>
              <a:rPr lang="en-US" sz="2400" dirty="0" err="1">
                <a:solidFill>
                  <a:srgbClr val="FFFFFF"/>
                </a:solidFill>
              </a:rPr>
              <a:t>mål</a:t>
            </a:r>
            <a:r>
              <a:rPr lang="en-US" sz="2400" dirty="0">
                <a:solidFill>
                  <a:srgbClr val="FFFFFF"/>
                </a:solidFill>
              </a:rPr>
              <a:t>…</a:t>
            </a:r>
          </a:p>
          <a:p>
            <a:pPr marL="0" indent="0">
              <a:buNone/>
            </a:pPr>
            <a:r>
              <a:rPr lang="en-US" sz="2400" dirty="0">
                <a:solidFill>
                  <a:srgbClr val="FFFFFF"/>
                </a:solidFill>
              </a:rPr>
              <a:t>…</a:t>
            </a:r>
            <a:r>
              <a:rPr lang="en-US" sz="2400" dirty="0" err="1">
                <a:solidFill>
                  <a:srgbClr val="FFFFFF"/>
                </a:solidFill>
              </a:rPr>
              <a:t>så</a:t>
            </a:r>
            <a:r>
              <a:rPr lang="en-US" sz="2400" dirty="0">
                <a:solidFill>
                  <a:srgbClr val="FFFFFF"/>
                </a:solidFill>
              </a:rPr>
              <a:t> </a:t>
            </a:r>
            <a:r>
              <a:rPr lang="en-US" sz="2400" dirty="0" err="1">
                <a:solidFill>
                  <a:srgbClr val="FFFFFF"/>
                </a:solidFill>
              </a:rPr>
              <a:t>vad</a:t>
            </a:r>
            <a:r>
              <a:rPr lang="en-US" sz="2400" dirty="0">
                <a:solidFill>
                  <a:srgbClr val="FFFFFF"/>
                </a:solidFill>
              </a:rPr>
              <a:t> </a:t>
            </a:r>
            <a:r>
              <a:rPr lang="en-US" sz="2400" dirty="0" err="1">
                <a:solidFill>
                  <a:srgbClr val="FFFFFF"/>
                </a:solidFill>
              </a:rPr>
              <a:t>vill</a:t>
            </a:r>
            <a:r>
              <a:rPr lang="en-US" sz="2400" dirty="0">
                <a:solidFill>
                  <a:srgbClr val="FFFFFF"/>
                </a:solidFill>
              </a:rPr>
              <a:t> du </a:t>
            </a:r>
            <a:r>
              <a:rPr lang="en-US" sz="2400" dirty="0" err="1">
                <a:solidFill>
                  <a:srgbClr val="FFFFFF"/>
                </a:solidFill>
              </a:rPr>
              <a:t>börja</a:t>
            </a:r>
            <a:r>
              <a:rPr lang="en-US" sz="2400" dirty="0">
                <a:solidFill>
                  <a:srgbClr val="FFFFFF"/>
                </a:solidFill>
              </a:rPr>
              <a:t> med?</a:t>
            </a:r>
          </a:p>
        </p:txBody>
      </p:sp>
    </p:spTree>
    <p:extLst>
      <p:ext uri="{BB962C8B-B14F-4D97-AF65-F5344CB8AC3E}">
        <p14:creationId xmlns:p14="http://schemas.microsoft.com/office/powerpoint/2010/main" val="19561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BD68499B-E579-7391-A9E4-ED25CBB44337}"/>
              </a:ext>
            </a:extLst>
          </p:cNvPr>
          <p:cNvSpPr>
            <a:spLocks noGrp="1"/>
          </p:cNvSpPr>
          <p:nvPr>
            <p:ph type="title"/>
          </p:nvPr>
        </p:nvSpPr>
        <p:spPr>
          <a:xfrm>
            <a:off x="7140575" y="549276"/>
            <a:ext cx="4500561" cy="4259814"/>
          </a:xfrm>
        </p:spPr>
        <p:txBody>
          <a:bodyPr vert="horz" lIns="91440" tIns="45720" rIns="91440" bIns="45720" rtlCol="0" anchor="b">
            <a:normAutofit/>
          </a:bodyPr>
          <a:lstStyle/>
          <a:p>
            <a:r>
              <a:rPr lang="en-US" sz="4400" dirty="0"/>
              <a:t>Block 2, </a:t>
            </a:r>
            <a:r>
              <a:rPr lang="en-US" sz="4400" dirty="0" err="1"/>
              <a:t>Kommunikation</a:t>
            </a:r>
            <a:endParaRPr lang="en-US" sz="4400" dirty="0"/>
          </a:p>
        </p:txBody>
      </p:sp>
      <p:pic>
        <p:nvPicPr>
          <p:cNvPr id="7" name="Graphic 6" descr="E-post">
            <a:extLst>
              <a:ext uri="{FF2B5EF4-FFF2-40B4-BE49-F238E27FC236}">
                <a16:creationId xmlns:a16="http://schemas.microsoft.com/office/drawing/2014/main" id="{A3C2AB6B-9991-A916-F24E-62587C10FAFA}"/>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0494" y="540000"/>
            <a:ext cx="5768725" cy="5768725"/>
          </a:xfrm>
          <a:prstGeom prst="rect">
            <a:avLst/>
          </a:prstGeom>
        </p:spPr>
      </p:pic>
    </p:spTree>
    <p:extLst>
      <p:ext uri="{BB962C8B-B14F-4D97-AF65-F5344CB8AC3E}">
        <p14:creationId xmlns:p14="http://schemas.microsoft.com/office/powerpoint/2010/main" val="3729806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149A940-A2D3-20E6-E64F-7FC2E3A709F5}"/>
              </a:ext>
            </a:extLst>
          </p:cNvPr>
          <p:cNvSpPr>
            <a:spLocks noGrp="1"/>
          </p:cNvSpPr>
          <p:nvPr>
            <p:ph type="title"/>
          </p:nvPr>
        </p:nvSpPr>
        <p:spPr>
          <a:xfrm>
            <a:off x="530507" y="1102781"/>
            <a:ext cx="5022630" cy="1524635"/>
          </a:xfrm>
        </p:spPr>
        <p:txBody>
          <a:bodyPr>
            <a:normAutofit/>
          </a:bodyPr>
          <a:lstStyle/>
          <a:p>
            <a:r>
              <a:rPr lang="sv-SE" sz="4400" dirty="0"/>
              <a:t>Hjälp dig själv med kraftord</a:t>
            </a:r>
          </a:p>
        </p:txBody>
      </p:sp>
      <p:sp>
        <p:nvSpPr>
          <p:cNvPr id="3" name="Platshållare för innehåll 2">
            <a:extLst>
              <a:ext uri="{FF2B5EF4-FFF2-40B4-BE49-F238E27FC236}">
                <a16:creationId xmlns:a16="http://schemas.microsoft.com/office/drawing/2014/main" id="{94A1E38B-3572-B8A0-CDBF-2A15E8AC73DF}"/>
              </a:ext>
            </a:extLst>
          </p:cNvPr>
          <p:cNvSpPr>
            <a:spLocks noGrp="1"/>
          </p:cNvSpPr>
          <p:nvPr>
            <p:ph idx="1"/>
          </p:nvPr>
        </p:nvSpPr>
        <p:spPr>
          <a:xfrm>
            <a:off x="621947" y="4230585"/>
            <a:ext cx="5022630" cy="709551"/>
          </a:xfrm>
        </p:spPr>
        <p:txBody>
          <a:bodyPr>
            <a:normAutofit/>
          </a:bodyPr>
          <a:lstStyle/>
          <a:p>
            <a:pPr marL="0" indent="0">
              <a:buNone/>
            </a:pPr>
            <a:r>
              <a:rPr lang="sv-SE" sz="3200" dirty="0"/>
              <a:t>NÄR  eller OM</a:t>
            </a:r>
          </a:p>
          <a:p>
            <a:endParaRPr lang="sv-SE" dirty="0">
              <a:solidFill>
                <a:schemeClr val="bg1"/>
              </a:solidFill>
            </a:endParaRPr>
          </a:p>
          <a:p>
            <a:endParaRPr lang="sv-SE" dirty="0">
              <a:solidFill>
                <a:schemeClr val="bg1"/>
              </a:solidFill>
            </a:endParaRPr>
          </a:p>
        </p:txBody>
      </p:sp>
      <p:pic>
        <p:nvPicPr>
          <p:cNvPr id="5" name="Picture 4" descr="Hand som når upp till sol">
            <a:extLst>
              <a:ext uri="{FF2B5EF4-FFF2-40B4-BE49-F238E27FC236}">
                <a16:creationId xmlns:a16="http://schemas.microsoft.com/office/drawing/2014/main" id="{BD9B085E-639C-352A-0C30-8187AB2151D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083644" y="10"/>
            <a:ext cx="6108356" cy="6857990"/>
          </a:xfrm>
          <a:prstGeom prst="rect">
            <a:avLst/>
          </a:prstGeom>
        </p:spPr>
      </p:pic>
    </p:spTree>
    <p:extLst>
      <p:ext uri="{BB962C8B-B14F-4D97-AF65-F5344CB8AC3E}">
        <p14:creationId xmlns:p14="http://schemas.microsoft.com/office/powerpoint/2010/main" val="2619952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0521344-BC06-1176-F827-1DFAAE59670D}"/>
              </a:ext>
            </a:extLst>
          </p:cNvPr>
          <p:cNvSpPr>
            <a:spLocks noGrp="1"/>
          </p:cNvSpPr>
          <p:nvPr>
            <p:ph type="title"/>
          </p:nvPr>
        </p:nvSpPr>
        <p:spPr>
          <a:xfrm>
            <a:off x="514879" y="681037"/>
            <a:ext cx="5022630" cy="1020330"/>
          </a:xfrm>
        </p:spPr>
        <p:txBody>
          <a:bodyPr>
            <a:normAutofit/>
          </a:bodyPr>
          <a:lstStyle/>
          <a:p>
            <a:r>
              <a:rPr lang="sv-SE" dirty="0"/>
              <a:t>Leda dig själv?</a:t>
            </a:r>
          </a:p>
        </p:txBody>
      </p:sp>
      <p:sp>
        <p:nvSpPr>
          <p:cNvPr id="3" name="Platshållare för innehåll 2">
            <a:extLst>
              <a:ext uri="{FF2B5EF4-FFF2-40B4-BE49-F238E27FC236}">
                <a16:creationId xmlns:a16="http://schemas.microsoft.com/office/drawing/2014/main" id="{752F6424-8643-B963-FF06-5D75F0208518}"/>
              </a:ext>
            </a:extLst>
          </p:cNvPr>
          <p:cNvSpPr>
            <a:spLocks noGrp="1"/>
          </p:cNvSpPr>
          <p:nvPr>
            <p:ph idx="1"/>
          </p:nvPr>
        </p:nvSpPr>
        <p:spPr>
          <a:xfrm>
            <a:off x="484552" y="3054927"/>
            <a:ext cx="5022630" cy="3122036"/>
          </a:xfrm>
        </p:spPr>
        <p:txBody>
          <a:bodyPr>
            <a:normAutofit/>
          </a:bodyPr>
          <a:lstStyle/>
          <a:p>
            <a:pPr marL="342900" indent="-342900">
              <a:buFont typeface="Wingdings" pitchFamily="2" charset="2"/>
              <a:buChar char="ü"/>
            </a:pPr>
            <a:r>
              <a:rPr lang="sv-SE" b="1" dirty="0">
                <a:solidFill>
                  <a:schemeClr val="accent6">
                    <a:lumMod val="40000"/>
                    <a:lumOff val="60000"/>
                  </a:schemeClr>
                </a:solidFill>
              </a:rPr>
              <a:t>VILL</a:t>
            </a:r>
          </a:p>
          <a:p>
            <a:pPr marL="342900" indent="-342900">
              <a:buFont typeface="Wingdings" pitchFamily="2" charset="2"/>
              <a:buChar char="ü"/>
            </a:pPr>
            <a:endParaRPr lang="sv-SE" b="1" dirty="0">
              <a:solidFill>
                <a:schemeClr val="accent6">
                  <a:lumMod val="40000"/>
                  <a:lumOff val="60000"/>
                </a:schemeClr>
              </a:solidFill>
            </a:endParaRPr>
          </a:p>
          <a:p>
            <a:pPr marL="342900" indent="-342900">
              <a:buFont typeface="Wingdings" pitchFamily="2" charset="2"/>
              <a:buChar char="ü"/>
            </a:pPr>
            <a:r>
              <a:rPr lang="sv-SE" b="1" dirty="0">
                <a:solidFill>
                  <a:schemeClr val="accent6">
                    <a:lumMod val="40000"/>
                    <a:lumOff val="60000"/>
                  </a:schemeClr>
                </a:solidFill>
              </a:rPr>
              <a:t>VÄLJER</a:t>
            </a:r>
          </a:p>
          <a:p>
            <a:pPr marL="342900" indent="-342900">
              <a:buFont typeface="Wingdings" pitchFamily="2" charset="2"/>
              <a:buChar char="ü"/>
            </a:pPr>
            <a:endParaRPr lang="sv-SE" b="1" dirty="0">
              <a:solidFill>
                <a:schemeClr val="accent6">
                  <a:lumMod val="40000"/>
                  <a:lumOff val="60000"/>
                </a:schemeClr>
              </a:solidFill>
            </a:endParaRPr>
          </a:p>
          <a:p>
            <a:pPr marL="342900" indent="-342900">
              <a:buFont typeface="Wingdings" pitchFamily="2" charset="2"/>
              <a:buChar char="ü"/>
            </a:pPr>
            <a:r>
              <a:rPr lang="sv-SE" b="1" dirty="0">
                <a:solidFill>
                  <a:schemeClr val="accent6">
                    <a:lumMod val="40000"/>
                    <a:lumOff val="60000"/>
                  </a:schemeClr>
                </a:solidFill>
              </a:rPr>
              <a:t>BEHÖVER</a:t>
            </a:r>
          </a:p>
          <a:p>
            <a:endParaRPr lang="sv-SE" sz="1800" dirty="0">
              <a:solidFill>
                <a:schemeClr val="bg1"/>
              </a:solidFill>
            </a:endParaRPr>
          </a:p>
        </p:txBody>
      </p:sp>
      <p:pic>
        <p:nvPicPr>
          <p:cNvPr id="5" name="Picture 4" descr="Trä människo tal">
            <a:extLst>
              <a:ext uri="{FF2B5EF4-FFF2-40B4-BE49-F238E27FC236}">
                <a16:creationId xmlns:a16="http://schemas.microsoft.com/office/drawing/2014/main" id="{D7CFE4DF-E627-7054-246A-1BE7B9B1D887}"/>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610877" y="531905"/>
            <a:ext cx="5066244" cy="5687919"/>
          </a:xfrm>
          <a:prstGeom prst="rect">
            <a:avLst/>
          </a:prstGeom>
        </p:spPr>
      </p:pic>
    </p:spTree>
    <p:extLst>
      <p:ext uri="{BB962C8B-B14F-4D97-AF65-F5344CB8AC3E}">
        <p14:creationId xmlns:p14="http://schemas.microsoft.com/office/powerpoint/2010/main" val="4280290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694C892-803B-7A47-987E-6E2E0B773D30}"/>
              </a:ext>
            </a:extLst>
          </p:cNvPr>
          <p:cNvSpPr>
            <a:spLocks noGrp="1"/>
          </p:cNvSpPr>
          <p:nvPr>
            <p:ph type="title"/>
          </p:nvPr>
        </p:nvSpPr>
        <p:spPr>
          <a:xfrm>
            <a:off x="540000" y="549276"/>
            <a:ext cx="4500561" cy="4259814"/>
          </a:xfrm>
        </p:spPr>
        <p:txBody>
          <a:bodyPr vert="horz" lIns="91440" tIns="45720" rIns="91440" bIns="45720" rtlCol="0" anchor="b">
            <a:normAutofit/>
          </a:bodyPr>
          <a:lstStyle/>
          <a:p>
            <a:r>
              <a:rPr lang="en-US" sz="4400" dirty="0"/>
              <a:t>DISC –</a:t>
            </a:r>
            <a:br>
              <a:rPr lang="en-US" sz="4400" dirty="0"/>
            </a:br>
            <a:r>
              <a:rPr lang="en-US" sz="4400" dirty="0" err="1"/>
              <a:t>analys</a:t>
            </a:r>
            <a:br>
              <a:rPr lang="en-US" sz="4400" dirty="0"/>
            </a:br>
            <a:r>
              <a:rPr lang="en-US" sz="4400" dirty="0"/>
              <a:t>&amp; team,</a:t>
            </a:r>
            <a:br>
              <a:rPr lang="en-US" sz="4400" dirty="0"/>
            </a:br>
            <a:r>
              <a:rPr lang="en-US" sz="4400" dirty="0" err="1"/>
              <a:t>samarbete</a:t>
            </a:r>
            <a:r>
              <a:rPr lang="en-US" sz="4400" dirty="0"/>
              <a:t>,</a:t>
            </a:r>
            <a:br>
              <a:rPr lang="en-US" sz="4400" dirty="0"/>
            </a:br>
            <a:r>
              <a:rPr lang="en-US" sz="4400" dirty="0" err="1"/>
              <a:t>kommunikation</a:t>
            </a:r>
            <a:endParaRPr lang="en-US" sz="4400" dirty="0"/>
          </a:p>
        </p:txBody>
      </p:sp>
      <p:pic>
        <p:nvPicPr>
          <p:cNvPr id="1026" name="Picture 2" descr="disc analys cirkel">
            <a:extLst>
              <a:ext uri="{FF2B5EF4-FFF2-40B4-BE49-F238E27FC236}">
                <a16:creationId xmlns:a16="http://schemas.microsoft.com/office/drawing/2014/main" id="{86F36333-93EB-A87D-1CD4-0D613911FA0B}"/>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4679577" y="745827"/>
            <a:ext cx="7371036" cy="508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41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usselbitar">
            <a:extLst>
              <a:ext uri="{FF2B5EF4-FFF2-40B4-BE49-F238E27FC236}">
                <a16:creationId xmlns:a16="http://schemas.microsoft.com/office/drawing/2014/main" id="{4B87C56F-65BC-7288-2C7F-22AF37A5E25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Platshållare för innehåll 2">
            <a:extLst>
              <a:ext uri="{FF2B5EF4-FFF2-40B4-BE49-F238E27FC236}">
                <a16:creationId xmlns:a16="http://schemas.microsoft.com/office/drawing/2014/main" id="{B4F9279F-6696-E2B9-7309-35D765093C32}"/>
              </a:ext>
            </a:extLst>
          </p:cNvPr>
          <p:cNvSpPr>
            <a:spLocks noGrp="1"/>
          </p:cNvSpPr>
          <p:nvPr>
            <p:ph idx="1"/>
          </p:nvPr>
        </p:nvSpPr>
        <p:spPr>
          <a:xfrm>
            <a:off x="6379535" y="691171"/>
            <a:ext cx="5529180" cy="5267583"/>
          </a:xfrm>
        </p:spPr>
        <p:txBody>
          <a:bodyPr anchor="t">
            <a:noAutofit/>
          </a:bodyPr>
          <a:lstStyle/>
          <a:p>
            <a:pPr marL="0" indent="0">
              <a:lnSpc>
                <a:spcPct val="115000"/>
              </a:lnSpc>
              <a:buNone/>
            </a:pPr>
            <a:r>
              <a:rPr lang="en-US" sz="1600" dirty="0">
                <a:solidFill>
                  <a:srgbClr val="FFC000"/>
                </a:solidFill>
              </a:rPr>
              <a:t>Block 5 – </a:t>
            </a:r>
            <a:r>
              <a:rPr lang="en-US" sz="1600" dirty="0" err="1">
                <a:solidFill>
                  <a:srgbClr val="FFC000"/>
                </a:solidFill>
              </a:rPr>
              <a:t>Gruppers</a:t>
            </a:r>
            <a:r>
              <a:rPr lang="en-US" sz="1600" dirty="0">
                <a:solidFill>
                  <a:srgbClr val="FFC000"/>
                </a:solidFill>
              </a:rPr>
              <a:t> </a:t>
            </a:r>
            <a:r>
              <a:rPr lang="en-US" sz="1600" dirty="0" err="1">
                <a:solidFill>
                  <a:srgbClr val="FFC000"/>
                </a:solidFill>
              </a:rPr>
              <a:t>utveckling</a:t>
            </a:r>
            <a:r>
              <a:rPr lang="en-US" sz="1600" dirty="0">
                <a:solidFill>
                  <a:srgbClr val="FFC000"/>
                </a:solidFill>
              </a:rPr>
              <a:t> </a:t>
            </a:r>
            <a:r>
              <a:rPr lang="en-US" sz="1600" dirty="0" err="1">
                <a:solidFill>
                  <a:srgbClr val="FFC000"/>
                </a:solidFill>
              </a:rPr>
              <a:t>och</a:t>
            </a:r>
            <a:r>
              <a:rPr lang="en-US" sz="1600" dirty="0">
                <a:solidFill>
                  <a:srgbClr val="FFC000"/>
                </a:solidFill>
              </a:rPr>
              <a:t> </a:t>
            </a:r>
            <a:r>
              <a:rPr lang="en-US" sz="1600" dirty="0" err="1">
                <a:solidFill>
                  <a:srgbClr val="FFC000"/>
                </a:solidFill>
              </a:rPr>
              <a:t>högpresterande</a:t>
            </a:r>
            <a:r>
              <a:rPr lang="en-US" sz="1600" dirty="0">
                <a:solidFill>
                  <a:srgbClr val="FFC000"/>
                </a:solidFill>
              </a:rPr>
              <a:t> team</a:t>
            </a:r>
          </a:p>
          <a:p>
            <a:pPr marL="0" indent="0">
              <a:lnSpc>
                <a:spcPct val="115000"/>
              </a:lnSpc>
              <a:buNone/>
            </a:pPr>
            <a:r>
              <a:rPr lang="en-US" sz="1600" dirty="0" err="1"/>
              <a:t>Vad</a:t>
            </a:r>
            <a:r>
              <a:rPr lang="en-US" sz="1600" dirty="0"/>
              <a:t> </a:t>
            </a:r>
            <a:r>
              <a:rPr lang="en-US" sz="1600" dirty="0" err="1"/>
              <a:t>är</a:t>
            </a:r>
            <a:r>
              <a:rPr lang="en-US" sz="1600" dirty="0"/>
              <a:t> det </a:t>
            </a:r>
            <a:r>
              <a:rPr lang="en-US" sz="1600" dirty="0" err="1"/>
              <a:t>som</a:t>
            </a:r>
            <a:r>
              <a:rPr lang="en-US" sz="1600" dirty="0"/>
              <a:t> </a:t>
            </a:r>
            <a:r>
              <a:rPr lang="en-US" sz="1600" dirty="0" err="1"/>
              <a:t>krävs</a:t>
            </a:r>
            <a:r>
              <a:rPr lang="en-US" sz="1600" dirty="0"/>
              <a:t> för </a:t>
            </a:r>
            <a:r>
              <a:rPr lang="en-US" sz="1600" dirty="0" err="1"/>
              <a:t>att</a:t>
            </a:r>
            <a:r>
              <a:rPr lang="en-US" sz="1600" dirty="0"/>
              <a:t> </a:t>
            </a:r>
            <a:r>
              <a:rPr lang="en-US" sz="1600" dirty="0" err="1"/>
              <a:t>teamet</a:t>
            </a:r>
            <a:r>
              <a:rPr lang="en-US" sz="1600" dirty="0"/>
              <a:t> ska </a:t>
            </a:r>
            <a:r>
              <a:rPr lang="en-US" sz="1600" dirty="0" err="1"/>
              <a:t>fungera</a:t>
            </a:r>
            <a:r>
              <a:rPr lang="en-US" sz="1600" dirty="0"/>
              <a:t> </a:t>
            </a:r>
            <a:r>
              <a:rPr lang="en-US" sz="1600" dirty="0" err="1"/>
              <a:t>och</a:t>
            </a:r>
            <a:r>
              <a:rPr lang="en-US" sz="1600" dirty="0"/>
              <a:t> </a:t>
            </a:r>
            <a:r>
              <a:rPr lang="en-US" sz="1600" dirty="0" err="1"/>
              <a:t>hur</a:t>
            </a:r>
            <a:r>
              <a:rPr lang="en-US" sz="1600" dirty="0"/>
              <a:t> ska du </a:t>
            </a:r>
            <a:r>
              <a:rPr lang="en-US" sz="1600" dirty="0" err="1"/>
              <a:t>leda</a:t>
            </a:r>
            <a:r>
              <a:rPr lang="en-US" sz="1600" dirty="0"/>
              <a:t> för </a:t>
            </a:r>
            <a:r>
              <a:rPr lang="en-US" sz="1600" dirty="0" err="1"/>
              <a:t>att</a:t>
            </a:r>
            <a:r>
              <a:rPr lang="en-US" sz="1600" dirty="0"/>
              <a:t> </a:t>
            </a:r>
            <a:r>
              <a:rPr lang="en-US" sz="1600" dirty="0" err="1"/>
              <a:t>nå</a:t>
            </a:r>
            <a:r>
              <a:rPr lang="en-US" sz="1600" dirty="0"/>
              <a:t> </a:t>
            </a:r>
            <a:r>
              <a:rPr lang="en-US" sz="1600" dirty="0" err="1"/>
              <a:t>effektivitet</a:t>
            </a:r>
            <a:r>
              <a:rPr lang="en-US" sz="1600" dirty="0"/>
              <a:t>?</a:t>
            </a:r>
          </a:p>
          <a:p>
            <a:pPr marL="0" indent="0">
              <a:lnSpc>
                <a:spcPct val="115000"/>
              </a:lnSpc>
              <a:buNone/>
            </a:pPr>
            <a:endParaRPr lang="en-US" sz="1600" dirty="0"/>
          </a:p>
          <a:p>
            <a:pPr marL="0" indent="0">
              <a:lnSpc>
                <a:spcPct val="115000"/>
              </a:lnSpc>
              <a:buNone/>
            </a:pPr>
            <a:r>
              <a:rPr lang="en-US" sz="1600" dirty="0">
                <a:solidFill>
                  <a:srgbClr val="FFC000"/>
                </a:solidFill>
              </a:rPr>
              <a:t>Block 6 – </a:t>
            </a:r>
            <a:r>
              <a:rPr lang="en-US" sz="1600" dirty="0" err="1">
                <a:solidFill>
                  <a:srgbClr val="FFC000"/>
                </a:solidFill>
              </a:rPr>
              <a:t>Aktivt</a:t>
            </a:r>
            <a:r>
              <a:rPr lang="en-US" sz="1600" dirty="0">
                <a:solidFill>
                  <a:srgbClr val="FFC000"/>
                </a:solidFill>
              </a:rPr>
              <a:t> </a:t>
            </a:r>
            <a:r>
              <a:rPr lang="en-US" sz="1600" dirty="0" err="1">
                <a:solidFill>
                  <a:srgbClr val="FFC000"/>
                </a:solidFill>
              </a:rPr>
              <a:t>lyssnande</a:t>
            </a:r>
            <a:endParaRPr lang="en-US" sz="1600" dirty="0">
              <a:solidFill>
                <a:srgbClr val="FFC000"/>
              </a:solidFill>
            </a:endParaRPr>
          </a:p>
          <a:p>
            <a:pPr marL="0" indent="0">
              <a:lnSpc>
                <a:spcPct val="115000"/>
              </a:lnSpc>
              <a:buNone/>
            </a:pPr>
            <a:r>
              <a:rPr lang="en-US" sz="1600" dirty="0" err="1"/>
              <a:t>Få</a:t>
            </a:r>
            <a:r>
              <a:rPr lang="en-US" sz="1600" dirty="0"/>
              <a:t> </a:t>
            </a:r>
            <a:r>
              <a:rPr lang="en-US" sz="1600" dirty="0" err="1"/>
              <a:t>insikter</a:t>
            </a:r>
            <a:r>
              <a:rPr lang="en-US" sz="1600" dirty="0"/>
              <a:t> om </a:t>
            </a:r>
            <a:r>
              <a:rPr lang="en-US" sz="1600" dirty="0" err="1"/>
              <a:t>vad</a:t>
            </a:r>
            <a:r>
              <a:rPr lang="en-US" sz="1600" dirty="0"/>
              <a:t> </a:t>
            </a:r>
            <a:r>
              <a:rPr lang="en-US" sz="1600" dirty="0" err="1"/>
              <a:t>som</a:t>
            </a:r>
            <a:r>
              <a:rPr lang="en-US" sz="1600" dirty="0"/>
              <a:t> </a:t>
            </a:r>
            <a:r>
              <a:rPr lang="en-US" sz="1600" dirty="0" err="1"/>
              <a:t>hjälper</a:t>
            </a:r>
            <a:r>
              <a:rPr lang="en-US" sz="1600" dirty="0"/>
              <a:t> dig </a:t>
            </a:r>
            <a:r>
              <a:rPr lang="en-US" sz="1600" dirty="0" err="1"/>
              <a:t>att</a:t>
            </a:r>
            <a:r>
              <a:rPr lang="en-US" sz="1600" dirty="0"/>
              <a:t> </a:t>
            </a:r>
            <a:r>
              <a:rPr lang="en-US" sz="1600" dirty="0" err="1"/>
              <a:t>nå</a:t>
            </a:r>
            <a:r>
              <a:rPr lang="en-US" sz="1600" dirty="0"/>
              <a:t> lite </a:t>
            </a:r>
            <a:r>
              <a:rPr lang="en-US" sz="1600" dirty="0" err="1"/>
              <a:t>lngre</a:t>
            </a:r>
            <a:r>
              <a:rPr lang="en-US" sz="1600" dirty="0"/>
              <a:t> </a:t>
            </a:r>
            <a:r>
              <a:rPr lang="en-US" sz="1600" dirty="0" err="1"/>
              <a:t>och</a:t>
            </a:r>
            <a:r>
              <a:rPr lang="en-US" sz="1600" dirty="0"/>
              <a:t> </a:t>
            </a:r>
            <a:r>
              <a:rPr lang="en-US" sz="1600" dirty="0" err="1"/>
              <a:t>att</a:t>
            </a:r>
            <a:r>
              <a:rPr lang="en-US" sz="1600" dirty="0"/>
              <a:t> </a:t>
            </a:r>
            <a:r>
              <a:rPr lang="en-US" sz="1600" dirty="0" err="1"/>
              <a:t>få</a:t>
            </a:r>
            <a:r>
              <a:rPr lang="en-US" sz="1600" dirty="0"/>
              <a:t> </a:t>
            </a:r>
            <a:r>
              <a:rPr lang="en-US" sz="1600" dirty="0" err="1"/>
              <a:t>medarbetarna</a:t>
            </a:r>
            <a:r>
              <a:rPr lang="en-US" sz="1600" dirty="0"/>
              <a:t> med dig </a:t>
            </a:r>
            <a:r>
              <a:rPr lang="en-US" sz="1600" dirty="0" err="1"/>
              <a:t>och</a:t>
            </a:r>
            <a:r>
              <a:rPr lang="en-US" sz="1600" dirty="0"/>
              <a:t> </a:t>
            </a:r>
            <a:r>
              <a:rPr lang="en-US" sz="1600" dirty="0" err="1"/>
              <a:t>inte</a:t>
            </a:r>
            <a:r>
              <a:rPr lang="en-US" sz="1600" dirty="0"/>
              <a:t> </a:t>
            </a:r>
            <a:r>
              <a:rPr lang="en-US" sz="1600" dirty="0" err="1"/>
              <a:t>emot</a:t>
            </a:r>
            <a:r>
              <a:rPr lang="en-US" sz="1600" dirty="0"/>
              <a:t> dig.</a:t>
            </a:r>
          </a:p>
          <a:p>
            <a:pPr marL="0" indent="0">
              <a:lnSpc>
                <a:spcPct val="115000"/>
              </a:lnSpc>
              <a:buNone/>
            </a:pPr>
            <a:endParaRPr lang="sv-SE" sz="1600" dirty="0"/>
          </a:p>
          <a:p>
            <a:pPr marL="0" indent="0">
              <a:lnSpc>
                <a:spcPct val="115000"/>
              </a:lnSpc>
              <a:buNone/>
            </a:pPr>
            <a:r>
              <a:rPr lang="en-US" sz="1600" dirty="0">
                <a:solidFill>
                  <a:srgbClr val="FFC000"/>
                </a:solidFill>
              </a:rPr>
              <a:t>Block 7 – </a:t>
            </a:r>
            <a:r>
              <a:rPr lang="en-US" sz="1600" dirty="0" err="1">
                <a:solidFill>
                  <a:srgbClr val="FFC000"/>
                </a:solidFill>
              </a:rPr>
              <a:t>Mål</a:t>
            </a:r>
            <a:r>
              <a:rPr lang="en-US" sz="1600" dirty="0">
                <a:solidFill>
                  <a:srgbClr val="FFC000"/>
                </a:solidFill>
              </a:rPr>
              <a:t> &amp; Motivation</a:t>
            </a:r>
          </a:p>
          <a:p>
            <a:pPr marL="0" indent="0">
              <a:lnSpc>
                <a:spcPct val="115000"/>
              </a:lnSpc>
              <a:buNone/>
            </a:pPr>
            <a:r>
              <a:rPr lang="sv-SE" sz="1600" dirty="0"/>
              <a:t>Olika sätt att arbeta med mål, att följa upp och att nå dina mål såväl på jobbet som privat.</a:t>
            </a:r>
            <a:endParaRPr lang="en-US" sz="1600" dirty="0"/>
          </a:p>
          <a:p>
            <a:pPr marL="0" indent="0">
              <a:lnSpc>
                <a:spcPct val="115000"/>
              </a:lnSpc>
              <a:buNone/>
            </a:pPr>
            <a:endParaRPr lang="en-US" sz="1600" dirty="0"/>
          </a:p>
          <a:p>
            <a:pPr marL="0" indent="0">
              <a:lnSpc>
                <a:spcPct val="115000"/>
              </a:lnSpc>
              <a:buNone/>
            </a:pPr>
            <a:r>
              <a:rPr lang="en-US" sz="1600" dirty="0">
                <a:solidFill>
                  <a:srgbClr val="FFC000"/>
                </a:solidFill>
              </a:rPr>
              <a:t>Block 8 - </a:t>
            </a:r>
            <a:r>
              <a:rPr lang="en-US" sz="1600" dirty="0" err="1">
                <a:solidFill>
                  <a:srgbClr val="FFC000"/>
                </a:solidFill>
              </a:rPr>
              <a:t>Tidsprioritering</a:t>
            </a:r>
            <a:endParaRPr lang="en-US" sz="1600" dirty="0">
              <a:solidFill>
                <a:srgbClr val="FFC000"/>
              </a:solidFill>
            </a:endParaRPr>
          </a:p>
          <a:p>
            <a:pPr marL="0" indent="0">
              <a:lnSpc>
                <a:spcPct val="115000"/>
              </a:lnSpc>
              <a:buNone/>
            </a:pPr>
            <a:r>
              <a:rPr lang="nb-NO" sz="1600" dirty="0"/>
              <a:t>Få </a:t>
            </a:r>
            <a:r>
              <a:rPr lang="nb-NO" sz="1600" dirty="0" err="1"/>
              <a:t>kunskap</a:t>
            </a:r>
            <a:r>
              <a:rPr lang="nb-NO" sz="1600" dirty="0"/>
              <a:t> om </a:t>
            </a:r>
            <a:r>
              <a:rPr lang="nb-NO" sz="1600" dirty="0" err="1"/>
              <a:t>och</a:t>
            </a:r>
            <a:r>
              <a:rPr lang="nb-NO" sz="1600" dirty="0"/>
              <a:t> </a:t>
            </a:r>
            <a:r>
              <a:rPr lang="nb-NO" sz="1600" dirty="0" err="1"/>
              <a:t>träna</a:t>
            </a:r>
            <a:r>
              <a:rPr lang="nb-NO" sz="1600" dirty="0"/>
              <a:t> på att </a:t>
            </a:r>
            <a:r>
              <a:rPr lang="nb-NO" sz="1600" dirty="0" err="1"/>
              <a:t>prioritera</a:t>
            </a:r>
            <a:r>
              <a:rPr lang="nb-NO" sz="1600" dirty="0"/>
              <a:t> </a:t>
            </a:r>
            <a:r>
              <a:rPr lang="nb-NO" sz="1600" dirty="0" err="1"/>
              <a:t>för</a:t>
            </a:r>
            <a:r>
              <a:rPr lang="nb-NO" sz="1600" dirty="0"/>
              <a:t> att leva med livet i </a:t>
            </a:r>
            <a:r>
              <a:rPr lang="nb-NO" sz="1600" dirty="0" err="1"/>
              <a:t>balans</a:t>
            </a:r>
            <a:r>
              <a:rPr lang="nb-NO" sz="1600" dirty="0"/>
              <a:t>.</a:t>
            </a:r>
            <a:endParaRPr lang="sv-SE" sz="1600" dirty="0"/>
          </a:p>
        </p:txBody>
      </p:sp>
    </p:spTree>
    <p:extLst>
      <p:ext uri="{BB962C8B-B14F-4D97-AF65-F5344CB8AC3E}">
        <p14:creationId xmlns:p14="http://schemas.microsoft.com/office/powerpoint/2010/main" val="2357363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73AFB7C-F654-AEF0-2A8C-315F3E582D1A}"/>
              </a:ext>
            </a:extLst>
          </p:cNvPr>
          <p:cNvSpPr>
            <a:spLocks noGrp="1"/>
          </p:cNvSpPr>
          <p:nvPr>
            <p:ph type="title"/>
          </p:nvPr>
        </p:nvSpPr>
        <p:spPr>
          <a:xfrm>
            <a:off x="540000" y="540000"/>
            <a:ext cx="11101135" cy="984000"/>
          </a:xfrm>
        </p:spPr>
        <p:txBody>
          <a:bodyPr>
            <a:normAutofit/>
          </a:bodyPr>
          <a:lstStyle/>
          <a:p>
            <a:r>
              <a:rPr lang="sv-SE" sz="4400" dirty="0"/>
              <a:t>DISC- teori om mänskligt beteende</a:t>
            </a:r>
          </a:p>
        </p:txBody>
      </p:sp>
      <p:sp>
        <p:nvSpPr>
          <p:cNvPr id="3" name="Platshållare för innehåll 2">
            <a:extLst>
              <a:ext uri="{FF2B5EF4-FFF2-40B4-BE49-F238E27FC236}">
                <a16:creationId xmlns:a16="http://schemas.microsoft.com/office/drawing/2014/main" id="{F9F0E124-7147-F595-6FD9-3304048EA147}"/>
              </a:ext>
            </a:extLst>
          </p:cNvPr>
          <p:cNvSpPr>
            <a:spLocks noGrp="1"/>
          </p:cNvSpPr>
          <p:nvPr>
            <p:ph idx="1"/>
          </p:nvPr>
        </p:nvSpPr>
        <p:spPr/>
        <p:txBody>
          <a:bodyPr/>
          <a:lstStyle/>
          <a:p>
            <a:r>
              <a:rPr lang="sv-SE" b="0" i="0" u="none" strike="noStrike" dirty="0">
                <a:effectLst/>
              </a:rPr>
              <a:t>DISC är en teori om mänskligt beteende som hjälper individer att bli mer framgångsrika genom att tillhandahålla en tydlig ram för att göra medvetna beslut om hur du kan anpassa ditt beteende med andra. </a:t>
            </a:r>
          </a:p>
          <a:p>
            <a:r>
              <a:rPr lang="sv-SE" b="0" i="0" u="none" strike="noStrike" dirty="0">
                <a:effectLst/>
              </a:rPr>
              <a:t>DISC Modellen bygger på William </a:t>
            </a:r>
            <a:r>
              <a:rPr lang="sv-SE" b="0" i="0" u="none" strike="noStrike" dirty="0" err="1">
                <a:effectLst/>
              </a:rPr>
              <a:t>Moulton</a:t>
            </a:r>
            <a:r>
              <a:rPr lang="sv-SE" b="0" i="0" u="none" strike="noStrike" dirty="0">
                <a:effectLst/>
              </a:rPr>
              <a:t> </a:t>
            </a:r>
            <a:r>
              <a:rPr lang="sv-SE" b="0" i="0" u="none" strike="noStrike" dirty="0" err="1">
                <a:effectLst/>
              </a:rPr>
              <a:t>Marstons</a:t>
            </a:r>
            <a:r>
              <a:rPr lang="sv-SE" b="0" i="0" u="none" strike="noStrike" dirty="0">
                <a:effectLst/>
              </a:rPr>
              <a:t> forskning från år 1928. </a:t>
            </a:r>
            <a:r>
              <a:rPr lang="sv-SE" b="0" i="0" u="none" strike="noStrike" dirty="0" err="1">
                <a:effectLst/>
              </a:rPr>
              <a:t>Marston</a:t>
            </a:r>
            <a:r>
              <a:rPr lang="sv-SE" b="0" i="0" u="none" strike="noStrike" dirty="0">
                <a:effectLst/>
              </a:rPr>
              <a:t> utvecklade och skapade DISC analysen som kan användas för att hjälpa oss att bättre förstå oss själva och andra människor. </a:t>
            </a:r>
          </a:p>
          <a:p>
            <a:r>
              <a:rPr lang="sv-SE" b="0" i="0" u="none" strike="noStrike" dirty="0">
                <a:effectLst/>
              </a:rPr>
              <a:t>Kraften i DISC analysen är att det är enkel att förstå och använda eftersom den identifierar endast fyra </a:t>
            </a:r>
            <a:r>
              <a:rPr lang="sv-SE" b="1" i="0" u="none" strike="noStrike" dirty="0">
                <a:effectLst/>
              </a:rPr>
              <a:t>beteendestilar</a:t>
            </a:r>
            <a:r>
              <a:rPr lang="sv-SE" b="0" i="0" u="none" strike="noStrike" dirty="0">
                <a:effectLst/>
              </a:rPr>
              <a:t> (D, I, S, C) som kopplas till fyra DISC färger.</a:t>
            </a:r>
            <a:endParaRPr lang="sv-SE" dirty="0"/>
          </a:p>
        </p:txBody>
      </p:sp>
    </p:spTree>
    <p:extLst>
      <p:ext uri="{BB962C8B-B14F-4D97-AF65-F5344CB8AC3E}">
        <p14:creationId xmlns:p14="http://schemas.microsoft.com/office/powerpoint/2010/main" val="2381336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3614A19-2B74-84FB-C182-49655CEC6A89}"/>
              </a:ext>
            </a:extLst>
          </p:cNvPr>
          <p:cNvSpPr>
            <a:spLocks noGrp="1"/>
          </p:cNvSpPr>
          <p:nvPr>
            <p:ph type="title"/>
          </p:nvPr>
        </p:nvSpPr>
        <p:spPr>
          <a:xfrm>
            <a:off x="7142400" y="540000"/>
            <a:ext cx="4500561" cy="5759450"/>
          </a:xfrm>
        </p:spPr>
        <p:txBody>
          <a:bodyPr anchor="ctr">
            <a:normAutofit/>
          </a:bodyPr>
          <a:lstStyle/>
          <a:p>
            <a:r>
              <a:rPr lang="sv-SE" sz="4400" dirty="0"/>
              <a:t>Fördelar med DISC</a:t>
            </a:r>
          </a:p>
        </p:txBody>
      </p:sp>
      <p:graphicFrame>
        <p:nvGraphicFramePr>
          <p:cNvPr id="5" name="Platshållare för innehåll 2">
            <a:extLst>
              <a:ext uri="{FF2B5EF4-FFF2-40B4-BE49-F238E27FC236}">
                <a16:creationId xmlns:a16="http://schemas.microsoft.com/office/drawing/2014/main" id="{A85F575D-EA52-D144-0264-524B7BA535F1}"/>
              </a:ext>
            </a:extLst>
          </p:cNvPr>
          <p:cNvGraphicFramePr>
            <a:graphicFrameLocks noGrp="1"/>
          </p:cNvGraphicFramePr>
          <p:nvPr>
            <p:ph idx="1"/>
            <p:extLst>
              <p:ext uri="{D42A27DB-BD31-4B8C-83A1-F6EECF244321}">
                <p14:modId xmlns:p14="http://schemas.microsoft.com/office/powerpoint/2010/main" val="2010466477"/>
              </p:ext>
            </p:extLst>
          </p:nvPr>
        </p:nvGraphicFramePr>
        <p:xfrm>
          <a:off x="5400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2446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2066EA9-FA1D-9A38-831A-E94B8F035FAE}"/>
              </a:ext>
            </a:extLst>
          </p:cNvPr>
          <p:cNvSpPr>
            <a:spLocks noGrp="1"/>
          </p:cNvSpPr>
          <p:nvPr>
            <p:ph type="title"/>
          </p:nvPr>
        </p:nvSpPr>
        <p:spPr>
          <a:xfrm>
            <a:off x="6225092" y="-263989"/>
            <a:ext cx="5831820" cy="4259814"/>
          </a:xfrm>
        </p:spPr>
        <p:txBody>
          <a:bodyPr vert="horz" lIns="91440" tIns="45720" rIns="91440" bIns="45720" rtlCol="0" anchor="b">
            <a:normAutofit/>
          </a:bodyPr>
          <a:lstStyle/>
          <a:p>
            <a:br>
              <a:rPr lang="en-US" sz="4800" dirty="0"/>
            </a:br>
            <a:br>
              <a:rPr lang="en-US" sz="4800" dirty="0"/>
            </a:br>
            <a:r>
              <a:rPr lang="en-US" sz="4800" dirty="0" err="1"/>
              <a:t>Kommuniaktionsstilar</a:t>
            </a:r>
            <a:endParaRPr lang="en-US" sz="4800" dirty="0"/>
          </a:p>
        </p:txBody>
      </p:sp>
      <p:pic>
        <p:nvPicPr>
          <p:cNvPr id="4" name="Picture 3" descr="Abstrakt bakgrund med färgade staplar i 3D">
            <a:extLst>
              <a:ext uri="{FF2B5EF4-FFF2-40B4-BE49-F238E27FC236}">
                <a16:creationId xmlns:a16="http://schemas.microsoft.com/office/drawing/2014/main" id="{A2802582-663D-66EE-F4F8-3608EA17322D}"/>
              </a:ext>
            </a:extLst>
          </p:cNvPr>
          <p:cNvPicPr>
            <a:picLocks noChangeAspect="1"/>
          </p:cNvPicPr>
          <p:nvPr/>
        </p:nvPicPr>
        <p:blipFill rotWithShape="1">
          <a:blip r:embed="rId2">
            <a:extLst>
              <a:ext uri="{28A0092B-C50C-407E-A947-70E740481C1C}">
                <a14:useLocalDpi xmlns:a14="http://schemas.microsoft.com/office/drawing/2010/main"/>
              </a:ext>
            </a:extLst>
          </a:blip>
          <a:srcRect b="-2"/>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4170367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9">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41" name="Rectangle 10">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11">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12">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44" name="Rectangle 15">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5" name="Rectangle 16">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6" name="Rectangle 14">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7" name="Rectangle 18">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8" name="Rectangle 20">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22">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0" name="Rectangle 23">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26">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2" name="Rectangle 31">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2">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27">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4" name="Rectangle 29">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30">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28">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Title 4">
            <a:extLst>
              <a:ext uri="{FF2B5EF4-FFF2-40B4-BE49-F238E27FC236}">
                <a16:creationId xmlns:a16="http://schemas.microsoft.com/office/drawing/2014/main" id="{DF811B71-0B9C-C85A-BEEF-87CBC084966C}"/>
              </a:ext>
            </a:extLst>
          </p:cNvPr>
          <p:cNvSpPr>
            <a:spLocks noGrp="1"/>
          </p:cNvSpPr>
          <p:nvPr>
            <p:ph type="title"/>
          </p:nvPr>
        </p:nvSpPr>
        <p:spPr>
          <a:xfrm>
            <a:off x="7086315" y="540000"/>
            <a:ext cx="4554821" cy="2186096"/>
          </a:xfrm>
        </p:spPr>
        <p:txBody>
          <a:bodyPr vert="horz" lIns="91440" tIns="45720" rIns="91440" bIns="45720" rtlCol="0" anchor="t">
            <a:normAutofit/>
          </a:bodyPr>
          <a:lstStyle/>
          <a:p>
            <a:r>
              <a:rPr lang="en-US" sz="3300" dirty="0" err="1"/>
              <a:t>Tolkningsföreträde</a:t>
            </a:r>
            <a:r>
              <a:rPr lang="en-US" sz="3300" dirty="0"/>
              <a:t>?</a:t>
            </a:r>
          </a:p>
        </p:txBody>
      </p:sp>
      <p:grpSp>
        <p:nvGrpSpPr>
          <p:cNvPr id="37" name="Group 36">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38" name="Oval 37">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2" descr="Krøll på tråden? Rusk i maskineriet? - Morten Irgens">
            <a:extLst>
              <a:ext uri="{FF2B5EF4-FFF2-40B4-BE49-F238E27FC236}">
                <a16:creationId xmlns:a16="http://schemas.microsoft.com/office/drawing/2014/main" id="{EAC1EDF5-071E-47BC-9447-68E39E52E26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noFill/>
          <a:effectLst>
            <a:softEdge rad="10160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4689BE2-B97D-AF37-8085-43C3159CD2F6}"/>
              </a:ext>
            </a:extLst>
          </p:cNvPr>
          <p:cNvSpPr txBox="1"/>
          <p:nvPr/>
        </p:nvSpPr>
        <p:spPr>
          <a:xfrm>
            <a:off x="7148586" y="1678256"/>
            <a:ext cx="4537073" cy="3361604"/>
          </a:xfrm>
          <a:prstGeom prst="rect">
            <a:avLst/>
          </a:prstGeom>
        </p:spPr>
        <p:txBody>
          <a:bodyPr vert="horz" lIns="91440" tIns="45720" rIns="91440" bIns="45720" rtlCol="0" anchor="t">
            <a:normAutofit/>
          </a:bodyPr>
          <a:lstStyle/>
          <a:p>
            <a:pPr>
              <a:lnSpc>
                <a:spcPct val="125000"/>
              </a:lnSpc>
              <a:spcAft>
                <a:spcPts val="600"/>
              </a:spcAft>
            </a:pPr>
            <a:r>
              <a:rPr lang="en-US" spc="50" dirty="0" err="1"/>
              <a:t>Mycket</a:t>
            </a:r>
            <a:r>
              <a:rPr lang="en-US" spc="50" dirty="0"/>
              <a:t> irritation </a:t>
            </a:r>
            <a:r>
              <a:rPr lang="en-US" spc="50" dirty="0" err="1"/>
              <a:t>och</a:t>
            </a:r>
            <a:r>
              <a:rPr lang="en-US" spc="50" dirty="0"/>
              <a:t> frustration </a:t>
            </a:r>
            <a:r>
              <a:rPr lang="en-US" spc="50" dirty="0" err="1"/>
              <a:t>mellan</a:t>
            </a:r>
            <a:r>
              <a:rPr lang="en-US" spc="50" dirty="0"/>
              <a:t> </a:t>
            </a:r>
            <a:r>
              <a:rPr lang="en-US" spc="50" dirty="0" err="1"/>
              <a:t>människor</a:t>
            </a:r>
            <a:r>
              <a:rPr lang="en-US" spc="50" dirty="0"/>
              <a:t> </a:t>
            </a:r>
            <a:r>
              <a:rPr lang="en-US" spc="50" dirty="0" err="1"/>
              <a:t>kommer</a:t>
            </a:r>
            <a:r>
              <a:rPr lang="en-US" spc="50" dirty="0"/>
              <a:t> </a:t>
            </a:r>
            <a:r>
              <a:rPr lang="en-US" spc="50" dirty="0" err="1"/>
              <a:t>från</a:t>
            </a:r>
            <a:r>
              <a:rPr lang="en-US" spc="50" dirty="0"/>
              <a:t> </a:t>
            </a:r>
            <a:r>
              <a:rPr lang="en-US" spc="50" dirty="0" err="1"/>
              <a:t>att</a:t>
            </a:r>
            <a:r>
              <a:rPr lang="en-US" spc="50" dirty="0"/>
              <a:t> vi </a:t>
            </a:r>
            <a:r>
              <a:rPr lang="en-US" spc="50" dirty="0" err="1"/>
              <a:t>kommunicerar</a:t>
            </a:r>
            <a:r>
              <a:rPr lang="en-US" spc="50" dirty="0"/>
              <a:t> </a:t>
            </a:r>
            <a:r>
              <a:rPr lang="en-US" spc="50" dirty="0" err="1"/>
              <a:t>olika</a:t>
            </a:r>
            <a:r>
              <a:rPr lang="en-US" spc="50" dirty="0"/>
              <a:t>. </a:t>
            </a:r>
          </a:p>
          <a:p>
            <a:pPr indent="-270000">
              <a:lnSpc>
                <a:spcPct val="125000"/>
              </a:lnSpc>
              <a:spcAft>
                <a:spcPts val="600"/>
              </a:spcAft>
              <a:buFont typeface="Arial" panose="020B0604020202020204" pitchFamily="34" charset="0"/>
              <a:buChar char="•"/>
            </a:pPr>
            <a:endParaRPr lang="en-US" spc="50" dirty="0"/>
          </a:p>
          <a:p>
            <a:pPr>
              <a:lnSpc>
                <a:spcPct val="125000"/>
              </a:lnSpc>
              <a:spcAft>
                <a:spcPts val="600"/>
              </a:spcAft>
            </a:pPr>
            <a:r>
              <a:rPr lang="en-US" spc="50" dirty="0" err="1"/>
              <a:t>Att</a:t>
            </a:r>
            <a:r>
              <a:rPr lang="en-US" spc="50" dirty="0"/>
              <a:t> </a:t>
            </a:r>
            <a:r>
              <a:rPr lang="en-US" spc="50" dirty="0" err="1"/>
              <a:t>bli</a:t>
            </a:r>
            <a:r>
              <a:rPr lang="en-US" spc="50" dirty="0"/>
              <a:t> </a:t>
            </a:r>
            <a:r>
              <a:rPr lang="en-US" spc="50" dirty="0" err="1">
                <a:solidFill>
                  <a:srgbClr val="FFFF00"/>
                </a:solidFill>
              </a:rPr>
              <a:t>medveten</a:t>
            </a:r>
            <a:r>
              <a:rPr lang="en-US" spc="50" dirty="0"/>
              <a:t> om sin </a:t>
            </a:r>
            <a:r>
              <a:rPr lang="en-US" spc="50" dirty="0" err="1"/>
              <a:t>egen</a:t>
            </a:r>
            <a:r>
              <a:rPr lang="en-US" spc="50" dirty="0"/>
              <a:t> </a:t>
            </a:r>
            <a:r>
              <a:rPr lang="en-US" spc="50" dirty="0" err="1"/>
              <a:t>kommunikationsstil</a:t>
            </a:r>
            <a:r>
              <a:rPr lang="en-US" spc="50" dirty="0"/>
              <a:t> </a:t>
            </a:r>
            <a:r>
              <a:rPr lang="en-US" spc="50" dirty="0" err="1"/>
              <a:t>och</a:t>
            </a:r>
            <a:r>
              <a:rPr lang="en-US" spc="50" dirty="0"/>
              <a:t> </a:t>
            </a:r>
            <a:r>
              <a:rPr lang="en-US" spc="50" dirty="0" err="1"/>
              <a:t>hur</a:t>
            </a:r>
            <a:r>
              <a:rPr lang="en-US" spc="50" dirty="0"/>
              <a:t> man </a:t>
            </a:r>
            <a:r>
              <a:rPr lang="en-US" spc="50" dirty="0" err="1"/>
              <a:t>uppfattas</a:t>
            </a:r>
            <a:r>
              <a:rPr lang="en-US" spc="50" dirty="0"/>
              <a:t> av </a:t>
            </a:r>
            <a:r>
              <a:rPr lang="en-US" spc="50" dirty="0" err="1"/>
              <a:t>andra</a:t>
            </a:r>
            <a:r>
              <a:rPr lang="en-US" spc="50" dirty="0"/>
              <a:t> </a:t>
            </a:r>
            <a:r>
              <a:rPr lang="en-US" spc="50" dirty="0" err="1"/>
              <a:t>är</a:t>
            </a:r>
            <a:r>
              <a:rPr lang="en-US" spc="50" dirty="0"/>
              <a:t> </a:t>
            </a:r>
            <a:r>
              <a:rPr lang="en-US" spc="50" dirty="0" err="1"/>
              <a:t>därför</a:t>
            </a:r>
            <a:r>
              <a:rPr lang="en-US" spc="50" dirty="0"/>
              <a:t> </a:t>
            </a:r>
            <a:r>
              <a:rPr lang="en-US" spc="50" dirty="0" err="1"/>
              <a:t>ett</a:t>
            </a:r>
            <a:r>
              <a:rPr lang="en-US" spc="50" dirty="0"/>
              <a:t> </a:t>
            </a:r>
            <a:r>
              <a:rPr lang="en-US" spc="50" dirty="0" err="1"/>
              <a:t>stort</a:t>
            </a:r>
            <a:r>
              <a:rPr lang="en-US" spc="50" dirty="0"/>
              <a:t> </a:t>
            </a:r>
            <a:r>
              <a:rPr lang="en-US" spc="50" dirty="0" err="1"/>
              <a:t>steg</a:t>
            </a:r>
            <a:r>
              <a:rPr lang="en-US" spc="50" dirty="0"/>
              <a:t> </a:t>
            </a:r>
            <a:r>
              <a:rPr lang="en-US" spc="50" dirty="0" err="1"/>
              <a:t>på</a:t>
            </a:r>
            <a:r>
              <a:rPr lang="en-US" spc="50" dirty="0"/>
              <a:t> </a:t>
            </a:r>
            <a:r>
              <a:rPr lang="en-US" spc="50" dirty="0" err="1"/>
              <a:t>vägen</a:t>
            </a:r>
            <a:r>
              <a:rPr lang="en-US" spc="50" dirty="0"/>
              <a:t> mot </a:t>
            </a:r>
            <a:r>
              <a:rPr lang="en-US" spc="50" dirty="0" err="1"/>
              <a:t>att</a:t>
            </a:r>
            <a:r>
              <a:rPr lang="en-US" spc="50" dirty="0"/>
              <a:t> </a:t>
            </a:r>
            <a:r>
              <a:rPr lang="en-US" spc="50" dirty="0" err="1"/>
              <a:t>kommunicera</a:t>
            </a:r>
            <a:r>
              <a:rPr lang="en-US" spc="50" dirty="0"/>
              <a:t> </a:t>
            </a:r>
            <a:r>
              <a:rPr lang="en-US" spc="50" dirty="0" err="1"/>
              <a:t>bättre</a:t>
            </a:r>
            <a:r>
              <a:rPr lang="en-US" spc="50" dirty="0"/>
              <a:t> </a:t>
            </a:r>
          </a:p>
        </p:txBody>
      </p:sp>
    </p:spTree>
    <p:extLst>
      <p:ext uri="{BB962C8B-B14F-4D97-AF65-F5344CB8AC3E}">
        <p14:creationId xmlns:p14="http://schemas.microsoft.com/office/powerpoint/2010/main" val="100253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9376-B047-ACF0-A3EE-7B6D31598FA8}"/>
              </a:ext>
            </a:extLst>
          </p:cNvPr>
          <p:cNvSpPr>
            <a:spLocks noGrp="1"/>
          </p:cNvSpPr>
          <p:nvPr>
            <p:ph type="title"/>
          </p:nvPr>
        </p:nvSpPr>
        <p:spPr>
          <a:xfrm>
            <a:off x="345056" y="269943"/>
            <a:ext cx="4569876" cy="744818"/>
          </a:xfrm>
        </p:spPr>
        <p:txBody>
          <a:bodyPr>
            <a:normAutofit/>
          </a:bodyPr>
          <a:lstStyle/>
          <a:p>
            <a:r>
              <a:rPr lang="sv-SE" sz="3600" dirty="0"/>
              <a:t>Ser vi samma kartbild?  </a:t>
            </a:r>
          </a:p>
        </p:txBody>
      </p:sp>
      <p:pic>
        <p:nvPicPr>
          <p:cNvPr id="4" name="Picture 3" descr="Child looking at a world map">
            <a:extLst>
              <a:ext uri="{FF2B5EF4-FFF2-40B4-BE49-F238E27FC236}">
                <a16:creationId xmlns:a16="http://schemas.microsoft.com/office/drawing/2014/main" id="{237B0A09-2092-8D30-FFF9-3439235E866C}"/>
              </a:ext>
            </a:extLst>
          </p:cNvPr>
          <p:cNvPicPr>
            <a:picLocks noChangeAspect="1"/>
          </p:cNvPicPr>
          <p:nvPr/>
        </p:nvPicPr>
        <p:blipFill>
          <a:blip r:embed="rId2"/>
          <a:stretch>
            <a:fillRect/>
          </a:stretch>
        </p:blipFill>
        <p:spPr>
          <a:xfrm>
            <a:off x="345056" y="1321615"/>
            <a:ext cx="6323699" cy="4214770"/>
          </a:xfrm>
          <a:prstGeom prst="rect">
            <a:avLst/>
          </a:prstGeom>
        </p:spPr>
      </p:pic>
      <p:sp>
        <p:nvSpPr>
          <p:cNvPr id="5" name="TextBox 4">
            <a:extLst>
              <a:ext uri="{FF2B5EF4-FFF2-40B4-BE49-F238E27FC236}">
                <a16:creationId xmlns:a16="http://schemas.microsoft.com/office/drawing/2014/main" id="{43DDC76D-C201-D4E3-1DD3-8A06C4B22FEA}"/>
              </a:ext>
            </a:extLst>
          </p:cNvPr>
          <p:cNvSpPr txBox="1"/>
          <p:nvPr/>
        </p:nvSpPr>
        <p:spPr>
          <a:xfrm>
            <a:off x="7815532" y="1282920"/>
            <a:ext cx="3753208" cy="4154984"/>
          </a:xfrm>
          <a:prstGeom prst="rect">
            <a:avLst/>
          </a:prstGeom>
          <a:noFill/>
        </p:spPr>
        <p:txBody>
          <a:bodyPr wrap="square" rtlCol="0">
            <a:spAutoFit/>
          </a:bodyPr>
          <a:lstStyle/>
          <a:p>
            <a:r>
              <a:rPr lang="sv-SE" sz="2400" dirty="0">
                <a:solidFill>
                  <a:schemeClr val="accent5">
                    <a:lumMod val="50000"/>
                  </a:schemeClr>
                </a:solidFill>
              </a:rPr>
              <a:t>Kom ihåg – vi har olika perspektiv och olika mängd information. </a:t>
            </a:r>
          </a:p>
          <a:p>
            <a:endParaRPr lang="sv-SE" sz="2400" dirty="0">
              <a:solidFill>
                <a:schemeClr val="accent5">
                  <a:lumMod val="50000"/>
                </a:schemeClr>
              </a:solidFill>
            </a:endParaRPr>
          </a:p>
          <a:p>
            <a:r>
              <a:rPr lang="sv-SE" sz="2400" dirty="0">
                <a:solidFill>
                  <a:schemeClr val="accent5">
                    <a:lumMod val="50000"/>
                  </a:schemeClr>
                </a:solidFill>
              </a:rPr>
              <a:t>Innan vi kan ta oss dit vi vill måste vi förstå andras förväntningar och deras bild av läget. </a:t>
            </a:r>
          </a:p>
          <a:p>
            <a:endParaRPr lang="sv-SE" sz="2400" dirty="0">
              <a:solidFill>
                <a:schemeClr val="accent5">
                  <a:lumMod val="50000"/>
                </a:schemeClr>
              </a:solidFill>
            </a:endParaRPr>
          </a:p>
          <a:p>
            <a:r>
              <a:rPr lang="sv-SE" sz="2400" dirty="0">
                <a:solidFill>
                  <a:schemeClr val="accent5">
                    <a:lumMod val="50000"/>
                  </a:schemeClr>
                </a:solidFill>
              </a:rPr>
              <a:t>Vägen dit är god kommunikation!</a:t>
            </a:r>
            <a:endParaRPr lang="sv-SE" dirty="0">
              <a:solidFill>
                <a:schemeClr val="accent5">
                  <a:lumMod val="50000"/>
                </a:schemeClr>
              </a:solidFill>
            </a:endParaRPr>
          </a:p>
        </p:txBody>
      </p:sp>
    </p:spTree>
    <p:extLst>
      <p:ext uri="{BB962C8B-B14F-4D97-AF65-F5344CB8AC3E}">
        <p14:creationId xmlns:p14="http://schemas.microsoft.com/office/powerpoint/2010/main" val="778149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64361-2EBF-4675-8213-827197089E5B}"/>
              </a:ext>
            </a:extLst>
          </p:cNvPr>
          <p:cNvSpPr>
            <a:spLocks noGrp="1"/>
          </p:cNvSpPr>
          <p:nvPr>
            <p:ph type="title"/>
          </p:nvPr>
        </p:nvSpPr>
        <p:spPr>
          <a:xfrm>
            <a:off x="540000" y="540000"/>
            <a:ext cx="11101135" cy="780800"/>
          </a:xfrm>
        </p:spPr>
        <p:txBody>
          <a:bodyPr>
            <a:normAutofit/>
          </a:bodyPr>
          <a:lstStyle/>
          <a:p>
            <a:r>
              <a:rPr lang="sv-SE" sz="4400" dirty="0"/>
              <a:t>Att tänka på….</a:t>
            </a:r>
          </a:p>
        </p:txBody>
      </p:sp>
      <p:pic>
        <p:nvPicPr>
          <p:cNvPr id="12" name="Picture 11">
            <a:extLst>
              <a:ext uri="{FF2B5EF4-FFF2-40B4-BE49-F238E27FC236}">
                <a16:creationId xmlns:a16="http://schemas.microsoft.com/office/drawing/2014/main" id="{A3FEB851-F892-4CE8-AADA-60C68F1C61D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78197" y="1597088"/>
            <a:ext cx="4298853" cy="4291207"/>
          </a:xfrm>
          <a:prstGeom prst="rect">
            <a:avLst/>
          </a:prstGeom>
        </p:spPr>
      </p:pic>
      <p:sp>
        <p:nvSpPr>
          <p:cNvPr id="13" name="TextBox 12">
            <a:extLst>
              <a:ext uri="{FF2B5EF4-FFF2-40B4-BE49-F238E27FC236}">
                <a16:creationId xmlns:a16="http://schemas.microsoft.com/office/drawing/2014/main" id="{04AD19D0-53B6-4DEF-9419-7FBB7FE35C7A}"/>
              </a:ext>
            </a:extLst>
          </p:cNvPr>
          <p:cNvSpPr txBox="1"/>
          <p:nvPr/>
        </p:nvSpPr>
        <p:spPr>
          <a:xfrm>
            <a:off x="1879120" y="3265638"/>
            <a:ext cx="2805316" cy="1200329"/>
          </a:xfrm>
          <a:prstGeom prst="rect">
            <a:avLst/>
          </a:prstGeom>
          <a:noFill/>
        </p:spPr>
        <p:txBody>
          <a:bodyPr wrap="square" rtlCol="0">
            <a:spAutoFit/>
          </a:bodyPr>
          <a:lstStyle/>
          <a:p>
            <a:r>
              <a:rPr lang="sv-SE" dirty="0">
                <a:solidFill>
                  <a:srgbClr val="FFC000"/>
                </a:solidFill>
              </a:rPr>
              <a:t>55% Det icke verbala</a:t>
            </a:r>
          </a:p>
          <a:p>
            <a:r>
              <a:rPr lang="sv-SE" dirty="0"/>
              <a:t>Kroppsspråket &amp; känslan vi förmedlar</a:t>
            </a:r>
            <a:br>
              <a:rPr lang="sv-SE" dirty="0"/>
            </a:br>
            <a:endParaRPr lang="sv-SE" dirty="0"/>
          </a:p>
        </p:txBody>
      </p:sp>
      <p:sp>
        <p:nvSpPr>
          <p:cNvPr id="14" name="TextBox 13">
            <a:extLst>
              <a:ext uri="{FF2B5EF4-FFF2-40B4-BE49-F238E27FC236}">
                <a16:creationId xmlns:a16="http://schemas.microsoft.com/office/drawing/2014/main" id="{43FB2C23-5363-4349-AEB5-53C985F6B875}"/>
              </a:ext>
            </a:extLst>
          </p:cNvPr>
          <p:cNvSpPr txBox="1"/>
          <p:nvPr/>
        </p:nvSpPr>
        <p:spPr>
          <a:xfrm>
            <a:off x="9264573" y="2942473"/>
            <a:ext cx="2620755" cy="646331"/>
          </a:xfrm>
          <a:prstGeom prst="rect">
            <a:avLst/>
          </a:prstGeom>
          <a:noFill/>
        </p:spPr>
        <p:txBody>
          <a:bodyPr wrap="square" rtlCol="0">
            <a:spAutoFit/>
          </a:bodyPr>
          <a:lstStyle/>
          <a:p>
            <a:r>
              <a:rPr lang="sv-SE" dirty="0">
                <a:solidFill>
                  <a:srgbClr val="FFC000"/>
                </a:solidFill>
              </a:rPr>
              <a:t>38% Röstläge &amp; ton</a:t>
            </a:r>
          </a:p>
          <a:p>
            <a:r>
              <a:rPr lang="sv-SE" dirty="0"/>
              <a:t>Hur det sägs</a:t>
            </a:r>
          </a:p>
        </p:txBody>
      </p:sp>
      <p:sp>
        <p:nvSpPr>
          <p:cNvPr id="15" name="TextBox 14">
            <a:extLst>
              <a:ext uri="{FF2B5EF4-FFF2-40B4-BE49-F238E27FC236}">
                <a16:creationId xmlns:a16="http://schemas.microsoft.com/office/drawing/2014/main" id="{ACE79C51-08B4-457F-BE42-4BD78C62A680}"/>
              </a:ext>
            </a:extLst>
          </p:cNvPr>
          <p:cNvSpPr txBox="1"/>
          <p:nvPr/>
        </p:nvSpPr>
        <p:spPr>
          <a:xfrm>
            <a:off x="9235071" y="5409163"/>
            <a:ext cx="2406064" cy="646331"/>
          </a:xfrm>
          <a:prstGeom prst="rect">
            <a:avLst/>
          </a:prstGeom>
          <a:noFill/>
        </p:spPr>
        <p:txBody>
          <a:bodyPr wrap="square" rtlCol="0">
            <a:spAutoFit/>
          </a:bodyPr>
          <a:lstStyle/>
          <a:p>
            <a:r>
              <a:rPr lang="sv-SE" dirty="0">
                <a:solidFill>
                  <a:srgbClr val="FFC000"/>
                </a:solidFill>
              </a:rPr>
              <a:t>7% Verbala</a:t>
            </a:r>
          </a:p>
          <a:p>
            <a:r>
              <a:rPr lang="sv-SE" dirty="0"/>
              <a:t>Orden som sägs</a:t>
            </a:r>
          </a:p>
        </p:txBody>
      </p:sp>
    </p:spTree>
    <p:extLst>
      <p:ext uri="{BB962C8B-B14F-4D97-AF65-F5344CB8AC3E}">
        <p14:creationId xmlns:p14="http://schemas.microsoft.com/office/powerpoint/2010/main" val="11826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a:xfrm>
            <a:off x="520032" y="275574"/>
            <a:ext cx="11101135" cy="664848"/>
          </a:xfrm>
        </p:spPr>
        <p:txBody>
          <a:bodyPr>
            <a:noAutofit/>
          </a:bodyPr>
          <a:lstStyle/>
          <a:p>
            <a:r>
              <a:rPr lang="nb-NO" sz="3200" b="1" dirty="0">
                <a:cs typeface="Poppins" panose="00000500000000000000" pitchFamily="2" charset="0"/>
              </a:rPr>
              <a:t>4 typer av </a:t>
            </a:r>
            <a:r>
              <a:rPr lang="nb-NO" sz="3200" b="1" dirty="0" err="1">
                <a:cs typeface="Poppins" panose="00000500000000000000" pitchFamily="2" charset="0"/>
              </a:rPr>
              <a:t>kommunikationsstilar</a:t>
            </a:r>
            <a:r>
              <a:rPr lang="nb-NO" sz="3200" b="1" dirty="0">
                <a:cs typeface="Poppins" panose="00000500000000000000" pitchFamily="2" charset="0"/>
              </a:rPr>
              <a:t> - BEST</a:t>
            </a: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dirty="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951545"/>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mj-lt"/>
                  <a:ea typeface="Verdana" pitchFamily="34" charset="0"/>
                </a:rPr>
                <a:t>SYMPATHETIC</a:t>
              </a:r>
              <a:endParaRPr lang="en-US" sz="3600" b="1" dirty="0">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Trust</a:t>
              </a:r>
            </a:p>
          </p:txBody>
        </p:sp>
      </p:grpSp>
    </p:spTree>
    <p:extLst>
      <p:ext uri="{BB962C8B-B14F-4D97-AF65-F5344CB8AC3E}">
        <p14:creationId xmlns:p14="http://schemas.microsoft.com/office/powerpoint/2010/main" val="12237082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p:txBody>
          <a:bodyPr>
            <a:noAutofit/>
          </a:bodyPr>
          <a:lstStyle/>
          <a:p>
            <a:r>
              <a:rPr lang="nb-NO" sz="2400" b="1" dirty="0">
                <a:cs typeface="Poppins" panose="00000500000000000000" pitchFamily="2" charset="0"/>
              </a:rPr>
              <a:t>BOLD beskriver sig </a:t>
            </a:r>
            <a:r>
              <a:rPr lang="nb-NO" sz="2400" b="1" dirty="0" err="1">
                <a:cs typeface="Poppins" panose="00000500000000000000" pitchFamily="2" charset="0"/>
              </a:rPr>
              <a:t>själva</a:t>
            </a:r>
            <a:r>
              <a:rPr lang="nb-NO" sz="2400" b="1" dirty="0">
                <a:cs typeface="Poppins" panose="00000500000000000000" pitchFamily="2" charset="0"/>
              </a:rPr>
              <a:t> som:</a:t>
            </a: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4" name="Rectangle 2">
            <a:extLst>
              <a:ext uri="{FF2B5EF4-FFF2-40B4-BE49-F238E27FC236}">
                <a16:creationId xmlns:a16="http://schemas.microsoft.com/office/drawing/2014/main" id="{828CAF58-0461-ED96-795A-0FEB947F503B}"/>
              </a:ext>
            </a:extLst>
          </p:cNvPr>
          <p:cNvSpPr/>
          <p:nvPr/>
        </p:nvSpPr>
        <p:spPr>
          <a:xfrm>
            <a:off x="1524000" y="3650585"/>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5" name="Rectangle 12">
            <a:extLst>
              <a:ext uri="{FF2B5EF4-FFF2-40B4-BE49-F238E27FC236}">
                <a16:creationId xmlns:a16="http://schemas.microsoft.com/office/drawing/2014/main" id="{79B8CC54-A605-ADBD-9A32-4EE23393D606}"/>
              </a:ext>
            </a:extLst>
          </p:cNvPr>
          <p:cNvSpPr/>
          <p:nvPr/>
        </p:nvSpPr>
        <p:spPr>
          <a:xfrm>
            <a:off x="6108701" y="932180"/>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pic>
        <p:nvPicPr>
          <p:cNvPr id="36" name="Picture 2" descr="Why High-Speed Trains Don't Make Sense">
            <a:extLst>
              <a:ext uri="{FF2B5EF4-FFF2-40B4-BE49-F238E27FC236}">
                <a16:creationId xmlns:a16="http://schemas.microsoft.com/office/drawing/2014/main" id="{1429C4C3-6B86-2E87-126E-1FADE0E95281}"/>
              </a:ext>
            </a:extLst>
          </p:cNvPr>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6115051" y="3677747"/>
            <a:ext cx="4546599" cy="255746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
            <a:extLst>
              <a:ext uri="{FF2B5EF4-FFF2-40B4-BE49-F238E27FC236}">
                <a16:creationId xmlns:a16="http://schemas.microsoft.com/office/drawing/2014/main" id="{B1254559-6066-A719-C3DE-C8C902190AE0}"/>
              </a:ext>
            </a:extLst>
          </p:cNvPr>
          <p:cNvSpPr txBox="1"/>
          <p:nvPr/>
        </p:nvSpPr>
        <p:spPr>
          <a:xfrm>
            <a:off x="6108700" y="1226154"/>
            <a:ext cx="4559299" cy="243143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Resultatorienterade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Tidseffektiva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R</a:t>
            </a:r>
            <a:r>
              <a:rPr kumimoji="0" lang="nb-NO" sz="1600" i="0" u="none" strike="noStrike" kern="1200" cap="none" spc="0" normalizeH="0" baseline="0" noProof="0" dirty="0" err="1">
                <a:ln>
                  <a:noFill/>
                </a:ln>
                <a:effectLst/>
                <a:uLnTx/>
                <a:uFillTx/>
                <a:ea typeface="+mn-ea"/>
                <a:cs typeface="+mn-cs"/>
              </a:rPr>
              <a:t>isk</a:t>
            </a:r>
            <a:r>
              <a:rPr lang="nb-NO" sz="1600" dirty="0" err="1"/>
              <a:t>tagande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Direkta</a:t>
            </a:r>
            <a:r>
              <a:rPr kumimoji="0" lang="nb-NO" sz="1600" i="0" u="none" strike="noStrike" kern="1200" cap="none" spc="0" normalizeH="0" baseline="0" noProof="0" dirty="0">
                <a:ln>
                  <a:noFill/>
                </a:ln>
                <a:effectLst/>
                <a:uLnTx/>
                <a:uFillTx/>
                <a:ea typeface="+mn-ea"/>
                <a:cs typeface="+mn-cs"/>
              </a:rPr>
              <a:t> - </a:t>
            </a:r>
            <a:r>
              <a:rPr kumimoji="0" lang="nb-NO" sz="1600" i="0" u="none" strike="noStrike" kern="1200" cap="none" spc="0" normalizeH="0" baseline="0" noProof="0" dirty="0" err="1">
                <a:ln>
                  <a:noFill/>
                </a:ln>
                <a:effectLst/>
                <a:uLnTx/>
                <a:uFillTx/>
                <a:ea typeface="+mn-ea"/>
                <a:cs typeface="+mn-cs"/>
              </a:rPr>
              <a:t>tydliga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Bra på att se</a:t>
            </a:r>
            <a:r>
              <a:rPr kumimoji="0" lang="nb-NO" sz="1600" i="0" u="none" strike="noStrike" kern="1200" cap="none" spc="0" normalizeH="0" baseline="0" noProof="0" dirty="0">
                <a:ln>
                  <a:noFill/>
                </a:ln>
                <a:effectLst/>
                <a:uLnTx/>
                <a:uFillTx/>
                <a:ea typeface="+mn-ea"/>
                <a:cs typeface="+mn-cs"/>
              </a:rPr>
              <a:t> « </a:t>
            </a:r>
            <a:r>
              <a:rPr kumimoji="0" lang="nb-NO" sz="1600" i="0" u="none" strike="noStrike" kern="1200" cap="none" spc="0" normalizeH="0" baseline="0" noProof="0" dirty="0" err="1">
                <a:ln>
                  <a:noFill/>
                </a:ln>
                <a:effectLst/>
                <a:uLnTx/>
                <a:uFillTx/>
                <a:ea typeface="+mn-ea"/>
                <a:cs typeface="+mn-cs"/>
              </a:rPr>
              <a:t>the</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big</a:t>
            </a:r>
            <a:r>
              <a:rPr kumimoji="0" lang="nb-NO" sz="1600" i="0" u="none" strike="noStrike" kern="1200" cap="none" spc="0" normalizeH="0" baseline="0" noProof="0" dirty="0">
                <a:ln>
                  <a:noFill/>
                </a:ln>
                <a:effectLst/>
                <a:uLnTx/>
                <a:uFillTx/>
                <a:ea typeface="+mn-ea"/>
                <a:cs typeface="+mn-cs"/>
              </a:rPr>
              <a:t> picture»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Gillar</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utmaningar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Har </a:t>
            </a:r>
            <a:r>
              <a:rPr lang="nb-NO" sz="1600" dirty="0" err="1"/>
              <a:t>mycket</a:t>
            </a:r>
            <a:r>
              <a:rPr lang="nb-NO" sz="1600" dirty="0"/>
              <a:t> driv/</a:t>
            </a:r>
            <a:r>
              <a:rPr lang="nb-NO" sz="1600" dirty="0" err="1"/>
              <a:t>framåtanda</a:t>
            </a:r>
            <a:endParaRPr kumimoji="0" lang="nb-NO" sz="1600"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dirty="0">
              <a:ln>
                <a:noFill/>
              </a:ln>
              <a:solidFill>
                <a:srgbClr val="466EA5"/>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rgbClr val="466EA5"/>
              </a:solidFill>
              <a:effectLst/>
              <a:uLnTx/>
              <a:uFillTx/>
              <a:latin typeface="+mj-lt"/>
              <a:ea typeface="+mn-ea"/>
              <a:cs typeface="+mn-cs"/>
            </a:endParaRPr>
          </a:p>
        </p:txBody>
      </p:sp>
    </p:spTree>
    <p:extLst>
      <p:ext uri="{BB962C8B-B14F-4D97-AF65-F5344CB8AC3E}">
        <p14:creationId xmlns:p14="http://schemas.microsoft.com/office/powerpoint/2010/main" val="307430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a:solidFill>
            <a:srgbClr val="F58220"/>
          </a:solidFill>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24000" y="3640311"/>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p:txBody>
          <a:bodyPr>
            <a:noAutofit/>
          </a:bodyPr>
          <a:lstStyle/>
          <a:p>
            <a:r>
              <a:rPr lang="nb-NO" sz="2800" dirty="0">
                <a:cs typeface="Poppins" panose="00000500000000000000" pitchFamily="2" charset="0"/>
              </a:rPr>
              <a:t>BOLD kan </a:t>
            </a:r>
            <a:r>
              <a:rPr lang="nb-NO" sz="2800" dirty="0" err="1">
                <a:cs typeface="Poppins" panose="00000500000000000000" pitchFamily="2" charset="0"/>
              </a:rPr>
              <a:t>uppfattas</a:t>
            </a:r>
            <a:r>
              <a:rPr lang="nb-NO" sz="2800" dirty="0">
                <a:cs typeface="Poppins" panose="00000500000000000000" pitchFamily="2" charset="0"/>
              </a:rPr>
              <a:t> av andra som:</a:t>
            </a:r>
            <a:endParaRPr lang="nb-NO" sz="2800" b="1" dirty="0">
              <a:cs typeface="Poppins" panose="00000500000000000000" pitchFamily="2" charset="0"/>
            </a:endParaRPr>
          </a:p>
        </p:txBody>
      </p:sp>
      <p:sp>
        <p:nvSpPr>
          <p:cNvPr id="2" name="Rechteck 1">
            <a:extLst>
              <a:ext uri="{FF2B5EF4-FFF2-40B4-BE49-F238E27FC236}">
                <a16:creationId xmlns:a16="http://schemas.microsoft.com/office/drawing/2014/main" id="{87982110-EB8D-2DAB-9467-8166BBBCB9E9}"/>
              </a:ext>
            </a:extLst>
          </p:cNvPr>
          <p:cNvSpPr/>
          <p:nvPr/>
        </p:nvSpPr>
        <p:spPr>
          <a:xfrm>
            <a:off x="6119576" y="3674702"/>
            <a:ext cx="4557287" cy="2532119"/>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6108701" y="932180"/>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6117563" y="1118537"/>
            <a:ext cx="4559300"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400" b="1" i="0" u="none" strike="noStrike" kern="1200" cap="none" spc="0" normalizeH="0" baseline="0" noProof="0" dirty="0">
              <a:ln>
                <a:noFill/>
              </a:ln>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b-NO" b="1" dirty="0">
              <a:latin typeface="+mj-lt"/>
            </a:endParaRPr>
          </a:p>
          <a:p>
            <a:pPr marL="285750" indent="-285750">
              <a:buFont typeface="Arial" panose="020B0604020202020204" pitchFamily="34" charset="0"/>
              <a:buChar char="•"/>
              <a:defRPr/>
            </a:pPr>
            <a:r>
              <a:rPr lang="nb-NO" sz="1600" dirty="0" err="1"/>
              <a:t>För</a:t>
            </a:r>
            <a:r>
              <a:rPr lang="nb-NO" sz="1600" dirty="0"/>
              <a:t> </a:t>
            </a:r>
            <a:r>
              <a:rPr lang="nb-NO" sz="1600" dirty="0" err="1"/>
              <a:t>direkta</a:t>
            </a:r>
            <a:endParaRPr lang="nb-NO"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Dominerande</a:t>
            </a:r>
            <a:endParaRPr kumimoji="0" lang="nb-NO" sz="1600" i="0" u="none" strike="noStrike" kern="1200" cap="none" spc="0" normalizeH="0" baseline="0" noProof="0" dirty="0">
              <a:ln>
                <a:noFill/>
              </a:ln>
              <a:effectLst/>
              <a:uLnTx/>
              <a:uFillTx/>
              <a:ea typeface="+mn-ea"/>
              <a:cs typeface="+mn-cs"/>
            </a:endParaRPr>
          </a:p>
          <a:p>
            <a:pPr marL="285750" indent="-285750">
              <a:buFont typeface="Arial" panose="020B0604020202020204" pitchFamily="34" charset="0"/>
              <a:buChar char="•"/>
              <a:defRPr/>
            </a:pPr>
            <a:r>
              <a:rPr lang="nb-NO" sz="1600" dirty="0" err="1"/>
              <a:t>Skrämmande</a:t>
            </a:r>
            <a:endParaRPr lang="nb-NO" sz="1600" dirty="0"/>
          </a:p>
          <a:p>
            <a:pPr marL="285750" lvl="0" indent="-285750">
              <a:buFont typeface="Arial" panose="020B0604020202020204" pitchFamily="34" charset="0"/>
              <a:buChar char="•"/>
              <a:defRPr/>
            </a:pPr>
            <a:r>
              <a:rPr lang="nb-NO" sz="1600" dirty="0"/>
              <a:t>«My way or the high way»</a:t>
            </a:r>
          </a:p>
          <a:p>
            <a:pPr marL="285750" lvl="0" indent="-285750">
              <a:buFont typeface="Arial" panose="020B0604020202020204" pitchFamily="34" charset="0"/>
              <a:buChar char="•"/>
              <a:defRPr/>
            </a:pPr>
            <a:r>
              <a:rPr lang="nb-NO" sz="1600" dirty="0"/>
              <a:t>Svart eller </a:t>
            </a:r>
            <a:r>
              <a:rPr lang="nb-NO" sz="1600" dirty="0" err="1"/>
              <a:t>vitt</a:t>
            </a:r>
            <a:endParaRPr lang="nb-NO"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Otåliga</a:t>
            </a:r>
            <a:endParaRPr kumimoji="0" lang="nb-NO" sz="1600"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pic>
        <p:nvPicPr>
          <p:cNvPr id="39" name="Picture 4" descr="ayton - Twitter Search / Twitter">
            <a:extLst>
              <a:ext uri="{FF2B5EF4-FFF2-40B4-BE49-F238E27FC236}">
                <a16:creationId xmlns:a16="http://schemas.microsoft.com/office/drawing/2014/main" id="{BEE06A40-894E-6FDC-AFB6-B2C2D7A9889A}"/>
              </a:ext>
            </a:extLst>
          </p:cNvPr>
          <p:cNvPicPr>
            <a:picLocks noChangeAspect="1" noChangeArrowheads="1"/>
          </p:cNvPicPr>
          <p:nvPr/>
        </p:nvPicPr>
        <p:blipFill rotWithShape="1">
          <a:blip r:embed="rId42">
            <a:extLst>
              <a:ext uri="{28A0092B-C50C-407E-A947-70E740481C1C}">
                <a14:useLocalDpi xmlns:a14="http://schemas.microsoft.com/office/drawing/2010/main"/>
              </a:ext>
            </a:extLst>
          </a:blip>
          <a:srcRect l="-334"/>
          <a:stretch/>
        </p:blipFill>
        <p:spPr bwMode="auto">
          <a:xfrm>
            <a:off x="7299168" y="3940408"/>
            <a:ext cx="3099624" cy="2208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4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p:txBody>
          <a:bodyPr>
            <a:noAutofit/>
          </a:bodyPr>
          <a:lstStyle/>
          <a:p>
            <a:r>
              <a:rPr lang="nb-NO" sz="2400" b="1" dirty="0">
                <a:cs typeface="Poppins" panose="00000500000000000000" pitchFamily="2" charset="0"/>
              </a:rPr>
              <a:t>BOLD blir </a:t>
            </a:r>
            <a:r>
              <a:rPr lang="nb-NO" sz="2400" b="1" dirty="0" err="1">
                <a:cs typeface="Poppins" panose="00000500000000000000" pitchFamily="2" charset="0"/>
              </a:rPr>
              <a:t>irriterade</a:t>
            </a:r>
            <a:r>
              <a:rPr lang="nb-NO" sz="2400" b="1" dirty="0">
                <a:cs typeface="Poppins" panose="00000500000000000000" pitchFamily="2" charset="0"/>
              </a:rPr>
              <a:t> </a:t>
            </a:r>
            <a:r>
              <a:rPr lang="nb-NO" sz="2400" b="1" dirty="0" err="1">
                <a:cs typeface="Poppins" panose="00000500000000000000" pitchFamily="2" charset="0"/>
              </a:rPr>
              <a:t>när</a:t>
            </a:r>
            <a:r>
              <a:rPr lang="nb-NO" sz="2400" b="1" dirty="0">
                <a:cs typeface="Poppins" panose="00000500000000000000" pitchFamily="2" charset="0"/>
              </a:rPr>
              <a:t> folk: </a:t>
            </a: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23088" y="3652852"/>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6108701" y="932180"/>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6196956" y="1222871"/>
            <a:ext cx="4559300" cy="184665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nb-NO" sz="1600" dirty="0">
              <a:solidFill>
                <a:schemeClr val="accent2">
                  <a:lumMod val="50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Pratar</a:t>
            </a:r>
            <a:r>
              <a:rPr lang="nb-NO" sz="1600" dirty="0"/>
              <a:t> </a:t>
            </a:r>
            <a:r>
              <a:rPr lang="nb-NO" sz="1600" dirty="0" err="1"/>
              <a:t>för</a:t>
            </a:r>
            <a:r>
              <a:rPr lang="nb-NO" sz="1600" dirty="0"/>
              <a:t> sakta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Pratar</a:t>
            </a:r>
            <a:r>
              <a:rPr lang="nb-NO" sz="1600" dirty="0"/>
              <a:t> </a:t>
            </a:r>
            <a:r>
              <a:rPr lang="nb-NO" sz="1600" dirty="0" err="1"/>
              <a:t>för</a:t>
            </a:r>
            <a:r>
              <a:rPr lang="nb-NO" sz="1600" dirty="0"/>
              <a:t> </a:t>
            </a:r>
            <a:r>
              <a:rPr lang="nb-NO" sz="1600" dirty="0" err="1"/>
              <a:t>mycket</a:t>
            </a:r>
            <a:r>
              <a:rPr lang="nb-NO" sz="1600" dirty="0"/>
              <a:t> i detaljer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Är</a:t>
            </a:r>
            <a:r>
              <a:rPr lang="nb-NO" sz="1600" dirty="0"/>
              <a:t> </a:t>
            </a:r>
            <a:r>
              <a:rPr lang="nb-NO" sz="1600" dirty="0" err="1"/>
              <a:t>vaga</a:t>
            </a:r>
            <a:r>
              <a:rPr lang="nb-NO" sz="1600" dirty="0"/>
              <a:t> eller </a:t>
            </a:r>
            <a:r>
              <a:rPr lang="nb-NO" sz="1600" dirty="0" err="1"/>
              <a:t>otydliga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Inte</a:t>
            </a:r>
            <a:r>
              <a:rPr lang="nb-NO" sz="1600" dirty="0"/>
              <a:t> har en </a:t>
            </a:r>
            <a:r>
              <a:rPr lang="nb-NO" sz="1600" dirty="0" err="1"/>
              <a:t>åsikt</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Inte</a:t>
            </a:r>
            <a:r>
              <a:rPr lang="nb-NO" sz="1600" dirty="0"/>
              <a:t> </a:t>
            </a:r>
            <a:r>
              <a:rPr lang="nb-NO" sz="1600" dirty="0" err="1"/>
              <a:t>delar</a:t>
            </a:r>
            <a:r>
              <a:rPr lang="nb-NO" sz="1600" dirty="0"/>
              <a:t> sin </a:t>
            </a:r>
            <a:r>
              <a:rPr lang="nb-NO" sz="1600" dirty="0" err="1"/>
              <a:t>åsikt</a:t>
            </a:r>
            <a:r>
              <a:rPr lang="nb-NO" sz="1600" dirty="0"/>
              <a:t> med andra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6119576" y="3674702"/>
            <a:ext cx="4557287" cy="2532119"/>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9" name="Picture 2" descr="Snail definición y significado | Diccionario Inglés Collins">
            <a:extLst>
              <a:ext uri="{FF2B5EF4-FFF2-40B4-BE49-F238E27FC236}">
                <a16:creationId xmlns:a16="http://schemas.microsoft.com/office/drawing/2014/main" id="{A0094109-0239-4A08-6ADC-AF26538F0F76}"/>
              </a:ext>
            </a:extLst>
          </p:cNvPr>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6939661" y="3994329"/>
            <a:ext cx="2910079" cy="194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32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usselbitar">
            <a:extLst>
              <a:ext uri="{FF2B5EF4-FFF2-40B4-BE49-F238E27FC236}">
                <a16:creationId xmlns:a16="http://schemas.microsoft.com/office/drawing/2014/main" id="{4B87C56F-65BC-7288-2C7F-22AF37A5E25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Platshållare för innehåll 2">
            <a:extLst>
              <a:ext uri="{FF2B5EF4-FFF2-40B4-BE49-F238E27FC236}">
                <a16:creationId xmlns:a16="http://schemas.microsoft.com/office/drawing/2014/main" id="{B4F9279F-6696-E2B9-7309-35D765093C32}"/>
              </a:ext>
            </a:extLst>
          </p:cNvPr>
          <p:cNvSpPr>
            <a:spLocks noGrp="1"/>
          </p:cNvSpPr>
          <p:nvPr>
            <p:ph idx="1"/>
          </p:nvPr>
        </p:nvSpPr>
        <p:spPr>
          <a:xfrm>
            <a:off x="6577897" y="1226454"/>
            <a:ext cx="5063240" cy="5082272"/>
          </a:xfrm>
        </p:spPr>
        <p:txBody>
          <a:bodyPr anchor="t">
            <a:normAutofit fontScale="92500" lnSpcReduction="10000"/>
          </a:bodyPr>
          <a:lstStyle/>
          <a:p>
            <a:pPr marL="0" indent="0">
              <a:lnSpc>
                <a:spcPct val="115000"/>
              </a:lnSpc>
              <a:buNone/>
            </a:pPr>
            <a:r>
              <a:rPr lang="en-US" sz="1700" dirty="0">
                <a:solidFill>
                  <a:srgbClr val="FFC000"/>
                </a:solidFill>
              </a:rPr>
              <a:t>Block 9 – </a:t>
            </a:r>
            <a:r>
              <a:rPr lang="en-US" sz="1700" dirty="0" err="1">
                <a:solidFill>
                  <a:srgbClr val="FFC000"/>
                </a:solidFill>
              </a:rPr>
              <a:t>Att</a:t>
            </a:r>
            <a:r>
              <a:rPr lang="en-US" sz="1700" dirty="0">
                <a:solidFill>
                  <a:srgbClr val="FFC000"/>
                </a:solidFill>
              </a:rPr>
              <a:t> </a:t>
            </a:r>
            <a:r>
              <a:rPr lang="en-US" sz="1700" dirty="0" err="1">
                <a:solidFill>
                  <a:srgbClr val="FFC000"/>
                </a:solidFill>
              </a:rPr>
              <a:t>leda</a:t>
            </a:r>
            <a:r>
              <a:rPr lang="en-US" sz="1700" dirty="0">
                <a:solidFill>
                  <a:srgbClr val="FFC000"/>
                </a:solidFill>
              </a:rPr>
              <a:t> I </a:t>
            </a:r>
            <a:r>
              <a:rPr lang="en-US" sz="1700" dirty="0" err="1">
                <a:solidFill>
                  <a:srgbClr val="FFC000"/>
                </a:solidFill>
              </a:rPr>
              <a:t>förändring</a:t>
            </a:r>
            <a:endParaRPr lang="en-US" sz="1700" dirty="0">
              <a:solidFill>
                <a:srgbClr val="FFC000"/>
              </a:solidFill>
            </a:endParaRPr>
          </a:p>
          <a:p>
            <a:pPr marL="342900" indent="-342900">
              <a:lnSpc>
                <a:spcPct val="115000"/>
              </a:lnSpc>
              <a:buFont typeface="Arial" panose="020B0604020202020204" pitchFamily="34" charset="0"/>
              <a:buChar char="•"/>
            </a:pPr>
            <a:r>
              <a:rPr lang="en-US" sz="1400" dirty="0" err="1"/>
              <a:t>Hur</a:t>
            </a:r>
            <a:r>
              <a:rPr lang="en-US" sz="1400" dirty="0"/>
              <a:t> </a:t>
            </a:r>
            <a:r>
              <a:rPr lang="en-US" sz="1400" dirty="0" err="1"/>
              <a:t>leder</a:t>
            </a:r>
            <a:r>
              <a:rPr lang="en-US" sz="1400" dirty="0"/>
              <a:t> du I </a:t>
            </a:r>
            <a:r>
              <a:rPr lang="en-US" sz="1400" dirty="0" err="1"/>
              <a:t>förändring</a:t>
            </a:r>
            <a:r>
              <a:rPr lang="en-US" sz="1400" dirty="0"/>
              <a:t>, </a:t>
            </a:r>
            <a:r>
              <a:rPr lang="en-US" sz="1400" dirty="0" err="1"/>
              <a:t>varför</a:t>
            </a:r>
            <a:r>
              <a:rPr lang="en-US" sz="1400" dirty="0"/>
              <a:t> </a:t>
            </a:r>
            <a:r>
              <a:rPr lang="en-US" sz="1400" dirty="0" err="1"/>
              <a:t>vill</a:t>
            </a:r>
            <a:r>
              <a:rPr lang="en-US" sz="1400" dirty="0"/>
              <a:t> </a:t>
            </a:r>
            <a:r>
              <a:rPr lang="en-US" sz="1400" dirty="0" err="1"/>
              <a:t>inte</a:t>
            </a:r>
            <a:r>
              <a:rPr lang="en-US" sz="1400" dirty="0"/>
              <a:t> </a:t>
            </a:r>
            <a:r>
              <a:rPr lang="en-US" sz="1400" dirty="0" err="1"/>
              <a:t>alla</a:t>
            </a:r>
            <a:r>
              <a:rPr lang="en-US" sz="1400" dirty="0"/>
              <a:t> </a:t>
            </a:r>
            <a:r>
              <a:rPr lang="en-US" sz="1400" dirty="0" err="1"/>
              <a:t>följa</a:t>
            </a:r>
            <a:r>
              <a:rPr lang="en-US" sz="1400" dirty="0"/>
              <a:t> </a:t>
            </a:r>
            <a:r>
              <a:rPr lang="en-US" sz="1400" dirty="0" err="1"/>
              <a:t>fattade</a:t>
            </a:r>
            <a:r>
              <a:rPr lang="en-US" sz="1400" dirty="0"/>
              <a:t> </a:t>
            </a:r>
            <a:r>
              <a:rPr lang="en-US" sz="1400" dirty="0" err="1"/>
              <a:t>beslut</a:t>
            </a:r>
            <a:r>
              <a:rPr lang="en-US" sz="1400" dirty="0"/>
              <a:t>, </a:t>
            </a:r>
            <a:r>
              <a:rPr lang="en-US" sz="1400" dirty="0" err="1"/>
              <a:t>hur</a:t>
            </a:r>
            <a:r>
              <a:rPr lang="en-US" sz="1400" dirty="0"/>
              <a:t> </a:t>
            </a:r>
            <a:r>
              <a:rPr lang="en-US" sz="1400" dirty="0" err="1"/>
              <a:t>når</a:t>
            </a:r>
            <a:r>
              <a:rPr lang="en-US" sz="1400" dirty="0"/>
              <a:t> vi </a:t>
            </a:r>
            <a:r>
              <a:rPr lang="en-US" sz="1400" dirty="0" err="1"/>
              <a:t>framgång</a:t>
            </a:r>
            <a:r>
              <a:rPr lang="en-US" sz="1400" dirty="0"/>
              <a:t> </a:t>
            </a:r>
            <a:r>
              <a:rPr lang="en-US" sz="1400" dirty="0" err="1"/>
              <a:t>i</a:t>
            </a:r>
            <a:r>
              <a:rPr lang="en-US" sz="1400" dirty="0"/>
              <a:t> </a:t>
            </a:r>
            <a:r>
              <a:rPr lang="en-US" sz="1400" dirty="0" err="1"/>
              <a:t>en</a:t>
            </a:r>
            <a:r>
              <a:rPr lang="en-US" sz="1400" dirty="0"/>
              <a:t> </a:t>
            </a:r>
            <a:r>
              <a:rPr lang="en-US" sz="1400" dirty="0" err="1"/>
              <a:t>föränderlig</a:t>
            </a:r>
            <a:r>
              <a:rPr lang="en-US" sz="1400" dirty="0"/>
              <a:t> </a:t>
            </a:r>
            <a:r>
              <a:rPr lang="en-US" sz="1400" dirty="0" err="1"/>
              <a:t>vardag</a:t>
            </a:r>
            <a:r>
              <a:rPr lang="en-US" sz="1400" dirty="0"/>
              <a:t>?</a:t>
            </a:r>
          </a:p>
          <a:p>
            <a:pPr marL="342900" indent="-342900">
              <a:lnSpc>
                <a:spcPct val="115000"/>
              </a:lnSpc>
              <a:buFont typeface="Arial" panose="020B0604020202020204" pitchFamily="34" charset="0"/>
              <a:buChar char="•"/>
            </a:pPr>
            <a:endParaRPr lang="en-US" sz="1400" dirty="0"/>
          </a:p>
          <a:p>
            <a:pPr marL="0" indent="0">
              <a:lnSpc>
                <a:spcPct val="115000"/>
              </a:lnSpc>
              <a:buNone/>
            </a:pPr>
            <a:r>
              <a:rPr lang="en-US" sz="1700" dirty="0">
                <a:solidFill>
                  <a:srgbClr val="FFC000"/>
                </a:solidFill>
              </a:rPr>
              <a:t>Block 10 – </a:t>
            </a:r>
            <a:r>
              <a:rPr lang="en-US" sz="1700" dirty="0" err="1">
                <a:solidFill>
                  <a:srgbClr val="FFC000"/>
                </a:solidFill>
              </a:rPr>
              <a:t>Situationsanpassat</a:t>
            </a:r>
            <a:r>
              <a:rPr lang="en-US" sz="1700" dirty="0">
                <a:solidFill>
                  <a:srgbClr val="FFC000"/>
                </a:solidFill>
              </a:rPr>
              <a:t> </a:t>
            </a:r>
            <a:r>
              <a:rPr lang="en-US" sz="1700" dirty="0" err="1">
                <a:solidFill>
                  <a:srgbClr val="FFC000"/>
                </a:solidFill>
              </a:rPr>
              <a:t>ledarskap</a:t>
            </a:r>
            <a:endParaRPr lang="en-US" sz="1700" dirty="0">
              <a:solidFill>
                <a:srgbClr val="FFC000"/>
              </a:solidFill>
            </a:endParaRPr>
          </a:p>
          <a:p>
            <a:pPr marL="342900" indent="-342900">
              <a:lnSpc>
                <a:spcPct val="115000"/>
              </a:lnSpc>
              <a:buFont typeface="Arial" panose="020B0604020202020204" pitchFamily="34" charset="0"/>
              <a:buChar char="•"/>
            </a:pPr>
            <a:r>
              <a:rPr lang="en-US" sz="1400" dirty="0" err="1"/>
              <a:t>Vad</a:t>
            </a:r>
            <a:r>
              <a:rPr lang="en-US" sz="1400" dirty="0"/>
              <a:t> </a:t>
            </a:r>
            <a:r>
              <a:rPr lang="en-US" sz="1400" dirty="0" err="1"/>
              <a:t>behöver</a:t>
            </a:r>
            <a:r>
              <a:rPr lang="en-US" sz="1400" dirty="0"/>
              <a:t> du </a:t>
            </a:r>
            <a:r>
              <a:rPr lang="en-US" sz="1400" dirty="0" err="1"/>
              <a:t>tänka</a:t>
            </a:r>
            <a:r>
              <a:rPr lang="en-US" sz="1400" dirty="0"/>
              <a:t> </a:t>
            </a:r>
            <a:r>
              <a:rPr lang="en-US" sz="1400" dirty="0" err="1"/>
              <a:t>på</a:t>
            </a:r>
            <a:r>
              <a:rPr lang="en-US" sz="1400" dirty="0"/>
              <a:t>, </a:t>
            </a:r>
            <a:r>
              <a:rPr lang="en-US" sz="1400" dirty="0" err="1"/>
              <a:t>hur</a:t>
            </a:r>
            <a:r>
              <a:rPr lang="en-US" sz="1400" dirty="0"/>
              <a:t> </a:t>
            </a:r>
            <a:r>
              <a:rPr lang="en-US" sz="1400" dirty="0" err="1"/>
              <a:t>leder</a:t>
            </a:r>
            <a:r>
              <a:rPr lang="en-US" sz="1400" dirty="0"/>
              <a:t> du </a:t>
            </a:r>
            <a:r>
              <a:rPr lang="en-US" sz="1400" dirty="0" err="1"/>
              <a:t>olika</a:t>
            </a:r>
            <a:r>
              <a:rPr lang="en-US" sz="1400" dirty="0"/>
              <a:t> </a:t>
            </a:r>
            <a:r>
              <a:rPr lang="en-US" sz="1400" dirty="0" err="1"/>
              <a:t>personer</a:t>
            </a:r>
            <a:r>
              <a:rPr lang="en-US" sz="1400" dirty="0"/>
              <a:t> I </a:t>
            </a:r>
            <a:r>
              <a:rPr lang="en-US" sz="1400" dirty="0" err="1"/>
              <a:t>olika</a:t>
            </a:r>
            <a:r>
              <a:rPr lang="en-US" sz="1400" dirty="0"/>
              <a:t> </a:t>
            </a:r>
            <a:r>
              <a:rPr lang="en-US" sz="1400" dirty="0" err="1"/>
              <a:t>situationer</a:t>
            </a:r>
            <a:r>
              <a:rPr lang="en-US" sz="1400" dirty="0"/>
              <a:t>? </a:t>
            </a:r>
          </a:p>
          <a:p>
            <a:pPr marL="342900" indent="-342900">
              <a:lnSpc>
                <a:spcPct val="115000"/>
              </a:lnSpc>
              <a:buFont typeface="Arial" panose="020B0604020202020204" pitchFamily="34" charset="0"/>
              <a:buChar char="•"/>
            </a:pPr>
            <a:r>
              <a:rPr lang="en-US" sz="1400" dirty="0" err="1"/>
              <a:t>Vad</a:t>
            </a:r>
            <a:r>
              <a:rPr lang="en-US" sz="1400" dirty="0"/>
              <a:t> </a:t>
            </a:r>
            <a:r>
              <a:rPr lang="en-US" sz="1400" dirty="0" err="1"/>
              <a:t>är</a:t>
            </a:r>
            <a:r>
              <a:rPr lang="en-US" sz="1400" dirty="0"/>
              <a:t> </a:t>
            </a:r>
            <a:r>
              <a:rPr lang="en-US" sz="1400" dirty="0" err="1"/>
              <a:t>rätt</a:t>
            </a:r>
            <a:r>
              <a:rPr lang="en-US" sz="1400" dirty="0"/>
              <a:t> </a:t>
            </a:r>
            <a:r>
              <a:rPr lang="en-US" sz="1400" dirty="0" err="1"/>
              <a:t>och</a:t>
            </a:r>
            <a:r>
              <a:rPr lang="en-US" sz="1400" dirty="0"/>
              <a:t> </a:t>
            </a:r>
            <a:r>
              <a:rPr lang="en-US" sz="1400" dirty="0" err="1"/>
              <a:t>vad</a:t>
            </a:r>
            <a:r>
              <a:rPr lang="en-US" sz="1400" dirty="0"/>
              <a:t> </a:t>
            </a:r>
            <a:r>
              <a:rPr lang="en-US" sz="1400" dirty="0" err="1"/>
              <a:t>är</a:t>
            </a:r>
            <a:r>
              <a:rPr lang="en-US" sz="1400" dirty="0"/>
              <a:t> </a:t>
            </a:r>
            <a:r>
              <a:rPr lang="en-US" sz="1400" dirty="0" err="1"/>
              <a:t>fel</a:t>
            </a:r>
            <a:r>
              <a:rPr lang="en-US" sz="1400" dirty="0"/>
              <a:t>?</a:t>
            </a:r>
          </a:p>
          <a:p>
            <a:pPr marL="0" indent="0">
              <a:lnSpc>
                <a:spcPct val="115000"/>
              </a:lnSpc>
              <a:buNone/>
            </a:pPr>
            <a:endParaRPr lang="sv-SE" sz="1400" b="1" dirty="0"/>
          </a:p>
          <a:p>
            <a:pPr marL="0" indent="0">
              <a:lnSpc>
                <a:spcPct val="115000"/>
              </a:lnSpc>
              <a:buNone/>
            </a:pPr>
            <a:r>
              <a:rPr lang="en-US" sz="1700" dirty="0">
                <a:solidFill>
                  <a:srgbClr val="FFC000"/>
                </a:solidFill>
              </a:rPr>
              <a:t>Block 11 – Coaching </a:t>
            </a:r>
            <a:r>
              <a:rPr lang="en-US" sz="1700" dirty="0" err="1">
                <a:solidFill>
                  <a:srgbClr val="FFC000"/>
                </a:solidFill>
              </a:rPr>
              <a:t>och</a:t>
            </a:r>
            <a:r>
              <a:rPr lang="en-US" sz="1700" dirty="0">
                <a:solidFill>
                  <a:srgbClr val="FFC000"/>
                </a:solidFill>
              </a:rPr>
              <a:t> </a:t>
            </a:r>
            <a:r>
              <a:rPr lang="en-US" sz="1700" dirty="0" err="1">
                <a:solidFill>
                  <a:srgbClr val="FFC000"/>
                </a:solidFill>
              </a:rPr>
              <a:t>coachande</a:t>
            </a:r>
            <a:r>
              <a:rPr lang="en-US" sz="1700" dirty="0">
                <a:solidFill>
                  <a:srgbClr val="FFC000"/>
                </a:solidFill>
              </a:rPr>
              <a:t> </a:t>
            </a:r>
            <a:r>
              <a:rPr lang="en-US" sz="1700" dirty="0" err="1">
                <a:solidFill>
                  <a:srgbClr val="FFC000"/>
                </a:solidFill>
              </a:rPr>
              <a:t>ledarskap</a:t>
            </a:r>
            <a:endParaRPr lang="en-US" sz="1700" dirty="0">
              <a:solidFill>
                <a:srgbClr val="FFC000"/>
              </a:solidFill>
            </a:endParaRPr>
          </a:p>
          <a:p>
            <a:pPr marL="342900" indent="-342900">
              <a:lnSpc>
                <a:spcPct val="115000"/>
              </a:lnSpc>
            </a:pPr>
            <a:r>
              <a:rPr lang="sv-SE" sz="1400" dirty="0"/>
              <a:t>Varför coaching och varför behöver människor ledare?</a:t>
            </a:r>
            <a:endParaRPr lang="en-US" sz="1400" dirty="0"/>
          </a:p>
          <a:p>
            <a:pPr marL="0" indent="0">
              <a:lnSpc>
                <a:spcPct val="115000"/>
              </a:lnSpc>
              <a:buNone/>
            </a:pPr>
            <a:endParaRPr lang="en-US" sz="1400" dirty="0"/>
          </a:p>
          <a:p>
            <a:pPr marL="0" indent="0">
              <a:lnSpc>
                <a:spcPct val="115000"/>
              </a:lnSpc>
              <a:buNone/>
            </a:pPr>
            <a:r>
              <a:rPr lang="en-US" sz="1700" dirty="0">
                <a:solidFill>
                  <a:srgbClr val="FFC000"/>
                </a:solidFill>
              </a:rPr>
              <a:t>Block 12 – Leda under press</a:t>
            </a:r>
          </a:p>
          <a:p>
            <a:pPr marL="342900" indent="-342900">
              <a:lnSpc>
                <a:spcPct val="115000"/>
              </a:lnSpc>
            </a:pPr>
            <a:r>
              <a:rPr lang="nb-NO" sz="1400" dirty="0" err="1"/>
              <a:t>Hur</a:t>
            </a:r>
            <a:r>
              <a:rPr lang="nb-NO" sz="1400" dirty="0"/>
              <a:t> </a:t>
            </a:r>
            <a:r>
              <a:rPr lang="nb-NO" sz="1400" dirty="0" err="1"/>
              <a:t>agerar</a:t>
            </a:r>
            <a:r>
              <a:rPr lang="nb-NO" sz="1400" dirty="0"/>
              <a:t> du </a:t>
            </a:r>
            <a:r>
              <a:rPr lang="nb-NO" sz="1400" dirty="0" err="1"/>
              <a:t>själv</a:t>
            </a:r>
            <a:r>
              <a:rPr lang="nb-NO" sz="1400" dirty="0"/>
              <a:t> under press? Vad </a:t>
            </a:r>
            <a:r>
              <a:rPr lang="nb-NO" sz="1400" dirty="0" err="1"/>
              <a:t>behöver</a:t>
            </a:r>
            <a:r>
              <a:rPr lang="nb-NO" sz="1400" dirty="0"/>
              <a:t> du ha koll på </a:t>
            </a:r>
            <a:r>
              <a:rPr lang="nb-NO" sz="1400" dirty="0" err="1"/>
              <a:t>och</a:t>
            </a:r>
            <a:r>
              <a:rPr lang="nb-NO" sz="1400" dirty="0"/>
              <a:t> vad kan du </a:t>
            </a:r>
            <a:r>
              <a:rPr lang="nb-NO" sz="1400" dirty="0" err="1"/>
              <a:t>göra</a:t>
            </a:r>
            <a:r>
              <a:rPr lang="nb-NO" sz="1400" dirty="0"/>
              <a:t> </a:t>
            </a:r>
            <a:r>
              <a:rPr lang="nb-NO" sz="1400" dirty="0" err="1"/>
              <a:t>för</a:t>
            </a:r>
            <a:r>
              <a:rPr lang="nb-NO" sz="1400" dirty="0"/>
              <a:t> att </a:t>
            </a:r>
            <a:r>
              <a:rPr lang="nb-NO" sz="1400" dirty="0" err="1"/>
              <a:t>förbereda</a:t>
            </a:r>
            <a:r>
              <a:rPr lang="nb-NO" sz="1400" dirty="0"/>
              <a:t> </a:t>
            </a:r>
            <a:r>
              <a:rPr lang="nb-NO" sz="1400" dirty="0" err="1"/>
              <a:t>dig</a:t>
            </a:r>
            <a:r>
              <a:rPr lang="nb-NO" sz="1400" dirty="0"/>
              <a:t>?</a:t>
            </a:r>
            <a:endParaRPr lang="sv-SE" sz="600" dirty="0"/>
          </a:p>
        </p:txBody>
      </p:sp>
    </p:spTree>
    <p:extLst>
      <p:ext uri="{BB962C8B-B14F-4D97-AF65-F5344CB8AC3E}">
        <p14:creationId xmlns:p14="http://schemas.microsoft.com/office/powerpoint/2010/main" val="1954524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p:txBody>
          <a:bodyPr>
            <a:noAutofit/>
          </a:bodyPr>
          <a:lstStyle/>
          <a:p>
            <a:r>
              <a:rPr lang="nb-NO" sz="2400" b="1" dirty="0">
                <a:cs typeface="Poppins" panose="00000500000000000000" pitchFamily="2" charset="0"/>
              </a:rPr>
              <a:t>BOLD </a:t>
            </a:r>
            <a:r>
              <a:rPr lang="nb-NO" sz="2400" b="1" dirty="0" err="1">
                <a:cs typeface="Poppins" panose="00000500000000000000" pitchFamily="2" charset="0"/>
              </a:rPr>
              <a:t>gillar</a:t>
            </a:r>
            <a:r>
              <a:rPr lang="nb-NO" sz="2400" b="1" dirty="0">
                <a:cs typeface="Poppins" panose="00000500000000000000" pitchFamily="2" charset="0"/>
              </a:rPr>
              <a:t> andra som </a:t>
            </a:r>
            <a:r>
              <a:rPr lang="nb-NO" sz="2400" b="1" dirty="0" err="1">
                <a:cs typeface="Poppins" panose="00000500000000000000" pitchFamily="2" charset="0"/>
              </a:rPr>
              <a:t>är</a:t>
            </a:r>
            <a:r>
              <a:rPr lang="nb-NO" sz="2400" b="1" dirty="0">
                <a:cs typeface="Poppins" panose="00000500000000000000" pitchFamily="2" charset="0"/>
              </a:rPr>
              <a:t>: </a:t>
            </a: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08068" y="3649127"/>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6108701" y="932180"/>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6117563" y="1118537"/>
            <a:ext cx="4559300" cy="206210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nb-NO"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Resultatorienterade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Tidseffektiva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Kommer </a:t>
            </a:r>
            <a:r>
              <a:rPr lang="nb-NO" sz="1600" dirty="0" err="1"/>
              <a:t>till</a:t>
            </a:r>
            <a:r>
              <a:rPr lang="nb-NO" sz="1600" dirty="0"/>
              <a:t> sak</a:t>
            </a:r>
            <a:r>
              <a:rPr kumimoji="0" lang="nb-NO" sz="1600" i="0" u="none" strike="noStrike" kern="1200" cap="none" spc="0" normalizeH="0" baseline="0" noProof="0" dirty="0">
                <a:ln>
                  <a:noFill/>
                </a:ln>
                <a:effectLst/>
                <a:uLnTx/>
                <a:uFillTx/>
                <a:ea typeface="+mn-ea"/>
                <a:cs typeface="+mn-cs"/>
              </a:rPr>
              <a:t> &amp; får saker gjort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Ärlig</a:t>
            </a:r>
            <a:r>
              <a:rPr lang="nb-NO" sz="1600" dirty="0"/>
              <a:t> </a:t>
            </a:r>
            <a:r>
              <a:rPr lang="nb-NO" sz="1600" dirty="0" err="1"/>
              <a:t>och</a:t>
            </a:r>
            <a:r>
              <a:rPr lang="nb-NO" sz="1600" dirty="0"/>
              <a:t> </a:t>
            </a:r>
            <a:r>
              <a:rPr lang="nb-NO" sz="1600" dirty="0" err="1"/>
              <a:t>direkt</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a:ln>
                  <a:noFill/>
                </a:ln>
                <a:effectLst/>
                <a:uLnTx/>
                <a:uFillTx/>
                <a:ea typeface="+mn-ea"/>
                <a:cs typeface="+mn-cs"/>
              </a:rPr>
              <a:t>Tar </a:t>
            </a:r>
            <a:r>
              <a:rPr kumimoji="0" lang="nb-NO" sz="1600" i="0" u="none" strike="noStrike" kern="1200" cap="none" spc="0" normalizeH="0" baseline="0" noProof="0" dirty="0" err="1">
                <a:ln>
                  <a:noFill/>
                </a:ln>
                <a:effectLst/>
                <a:uLnTx/>
                <a:uFillTx/>
                <a:ea typeface="+mn-ea"/>
                <a:cs typeface="+mn-cs"/>
              </a:rPr>
              <a:t>beslut</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Säger</a:t>
            </a:r>
            <a:r>
              <a:rPr kumimoji="0" lang="nb-NO" sz="1600" i="0" u="none" strike="noStrike" kern="1200" cap="none" spc="0" normalizeH="0" baseline="0" noProof="0" dirty="0">
                <a:ln>
                  <a:noFill/>
                </a:ln>
                <a:effectLst/>
                <a:uLnTx/>
                <a:uFillTx/>
                <a:ea typeface="+mn-ea"/>
                <a:cs typeface="+mn-cs"/>
              </a:rPr>
              <a:t> vad de </a:t>
            </a:r>
            <a:r>
              <a:rPr kumimoji="0" lang="nb-NO" sz="1600" i="0" u="none" strike="noStrike" kern="1200" cap="none" spc="0" normalizeH="0" baseline="0" noProof="0" dirty="0" err="1">
                <a:ln>
                  <a:noFill/>
                </a:ln>
                <a:effectLst/>
                <a:uLnTx/>
                <a:uFillTx/>
                <a:ea typeface="+mn-ea"/>
                <a:cs typeface="+mn-cs"/>
              </a:rPr>
              <a:t>tycker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Vågar</a:t>
            </a:r>
            <a:r>
              <a:rPr lang="nb-NO" sz="1600" dirty="0"/>
              <a:t> utmana</a:t>
            </a:r>
            <a:endParaRPr kumimoji="0" lang="nb-NO" sz="1600" i="0" u="none" strike="noStrike" kern="1200" cap="none" spc="0" normalizeH="0" baseline="0" noProof="0" dirty="0">
              <a:ln>
                <a:noFill/>
              </a:ln>
              <a:effectLst/>
              <a:uLnTx/>
              <a:uFillTx/>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6119576" y="3674702"/>
            <a:ext cx="4557287" cy="2532119"/>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10244" name="Picture 4" descr="Let's Get it Done! - fist pump baby | Meme Generator">
            <a:extLst>
              <a:ext uri="{FF2B5EF4-FFF2-40B4-BE49-F238E27FC236}">
                <a16:creationId xmlns:a16="http://schemas.microsoft.com/office/drawing/2014/main" id="{00AC5E08-32AD-4993-99D7-2769E007F8C4}"/>
              </a:ext>
            </a:extLst>
          </p:cNvPr>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6465770" y="3669620"/>
            <a:ext cx="3845161" cy="2536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a:solidFill>
            <a:srgbClr val="91A93B"/>
          </a:solidFill>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951545"/>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mj-lt"/>
                  <a:ea typeface="Verdana" pitchFamily="34" charset="0"/>
                </a:rPr>
                <a:t>SYMPATHETIC</a:t>
              </a:r>
              <a:endParaRPr lang="en-US" sz="3600" b="1" dirty="0">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Trust</a:t>
              </a:r>
            </a:p>
          </p:txBody>
        </p:sp>
      </p:grpSp>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p:txBody>
          <a:bodyPr>
            <a:noAutofit/>
          </a:bodyPr>
          <a:lstStyle/>
          <a:p>
            <a:r>
              <a:rPr lang="nb-NO" sz="2400" b="1" dirty="0">
                <a:cs typeface="Poppins" panose="00000500000000000000" pitchFamily="2" charset="0"/>
              </a:rPr>
              <a:t>SYMPATHETIC beskriver sig </a:t>
            </a:r>
            <a:r>
              <a:rPr lang="nb-NO" sz="2400" b="1" dirty="0" err="1">
                <a:cs typeface="Poppins" panose="00000500000000000000" pitchFamily="2" charset="0"/>
              </a:rPr>
              <a:t>själva</a:t>
            </a:r>
            <a:r>
              <a:rPr lang="nb-NO" sz="2400" b="1" dirty="0">
                <a:cs typeface="Poppins" panose="00000500000000000000" pitchFamily="2" charset="0"/>
              </a:rPr>
              <a:t> som:</a:t>
            </a:r>
            <a:endParaRPr lang="nb-NO" sz="2400" b="1" dirty="0">
              <a:solidFill>
                <a:srgbClr val="582C6C"/>
              </a:solidFill>
              <a:cs typeface="Poppins" panose="00000500000000000000" pitchFamily="2" charset="0"/>
            </a:endParaRPr>
          </a:p>
        </p:txBody>
      </p:sp>
      <p:sp>
        <p:nvSpPr>
          <p:cNvPr id="36" name="Rectangle 2">
            <a:extLst>
              <a:ext uri="{FF2B5EF4-FFF2-40B4-BE49-F238E27FC236}">
                <a16:creationId xmlns:a16="http://schemas.microsoft.com/office/drawing/2014/main" id="{A5F9FFA2-95ED-1DD2-6B5E-D256B10CA082}"/>
              </a:ext>
            </a:extLst>
          </p:cNvPr>
          <p:cNvSpPr/>
          <p:nvPr/>
        </p:nvSpPr>
        <p:spPr>
          <a:xfrm>
            <a:off x="1500057" y="3652518"/>
            <a:ext cx="4572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6108701" y="932180"/>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6117563" y="1118537"/>
            <a:ext cx="4559300" cy="206210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nb-NO" sz="1600" b="1" dirty="0">
              <a:solidFill>
                <a:schemeClr val="accent2">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Bra på att bygga tillit</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Stöttande</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och</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omtänksamma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Uppmärksammar</a:t>
            </a:r>
            <a:r>
              <a:rPr lang="nb-NO" sz="1600" dirty="0"/>
              <a:t> andra </a:t>
            </a:r>
            <a:r>
              <a:rPr lang="nb-NO" sz="1600" dirty="0" err="1"/>
              <a:t>och</a:t>
            </a:r>
            <a:r>
              <a:rPr lang="nb-NO" sz="1600" dirty="0"/>
              <a:t> </a:t>
            </a:r>
            <a:r>
              <a:rPr lang="nb-NO" sz="1600" dirty="0" err="1"/>
              <a:t>anpassar</a:t>
            </a:r>
            <a:r>
              <a:rPr lang="nb-NO" sz="1600" dirty="0"/>
              <a:t> sig</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Inkluderande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En bra </a:t>
            </a:r>
            <a:r>
              <a:rPr lang="nb-NO" sz="1600" dirty="0" err="1"/>
              <a:t>lyssnare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Bra på att få folk att </a:t>
            </a:r>
            <a:r>
              <a:rPr lang="nb-NO" sz="1600" dirty="0" err="1"/>
              <a:t>känna</a:t>
            </a:r>
            <a:r>
              <a:rPr lang="nb-NO" sz="1600" dirty="0"/>
              <a:t> sig </a:t>
            </a:r>
            <a:r>
              <a:rPr lang="nb-NO" sz="1600" dirty="0" err="1"/>
              <a:t>sedda</a:t>
            </a:r>
            <a:endParaRPr kumimoji="0" lang="nb-NO" sz="1600" i="0" u="none" strike="noStrike" kern="1200" cap="none" spc="0" normalizeH="0" baseline="0" noProof="0" dirty="0">
              <a:ln>
                <a:noFill/>
              </a:ln>
              <a:effectLst/>
              <a:uLnTx/>
              <a:uFillTx/>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nb-NO" sz="1600"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1519102" y="1109727"/>
            <a:ext cx="4584023" cy="5097096"/>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11266" name="Picture 2" descr="Cousins cross UK on tandem bike breaking new record | Guinness World Records">
            <a:extLst>
              <a:ext uri="{FF2B5EF4-FFF2-40B4-BE49-F238E27FC236}">
                <a16:creationId xmlns:a16="http://schemas.microsoft.com/office/drawing/2014/main" id="{E73E78FD-59D1-4176-986C-F5F42739EE62}"/>
              </a:ext>
            </a:extLst>
          </p:cNvPr>
          <p:cNvPicPr>
            <a:picLocks noChangeAspect="1" noChangeArrowheads="1"/>
          </p:cNvPicPr>
          <p:nvPr/>
        </p:nvPicPr>
        <p:blipFill>
          <a:blip r:embed="rId44">
            <a:extLst>
              <a:ext uri="{28A0092B-C50C-407E-A947-70E740481C1C}">
                <a14:useLocalDpi xmlns:a14="http://schemas.microsoft.com/office/drawing/2010/main"/>
              </a:ext>
            </a:extLst>
          </a:blip>
          <a:srcRect/>
          <a:stretch>
            <a:fillRect/>
          </a:stretch>
        </p:blipFill>
        <p:spPr bwMode="auto">
          <a:xfrm>
            <a:off x="1708010" y="2377740"/>
            <a:ext cx="4207228" cy="276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35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a:solidFill>
            <a:srgbClr val="91A93B"/>
          </a:solidFill>
        </p:grpSpPr>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951545"/>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mj-lt"/>
                  <a:ea typeface="Verdana" pitchFamily="34" charset="0"/>
                </a:rPr>
                <a:t>SYMPATHETIC</a:t>
              </a:r>
              <a:endParaRPr lang="en-US" sz="3600" b="1" dirty="0">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Trust</a:t>
              </a:r>
            </a:p>
          </p:txBody>
        </p:sp>
      </p:grpSp>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p:txBody>
          <a:bodyPr>
            <a:noAutofit/>
          </a:bodyPr>
          <a:lstStyle/>
          <a:p>
            <a:r>
              <a:rPr lang="nb-NO" sz="2800" dirty="0">
                <a:cs typeface="Poppins" panose="00000500000000000000" pitchFamily="2" charset="0"/>
              </a:rPr>
              <a:t>SYMPATHETIC</a:t>
            </a:r>
            <a:r>
              <a:rPr lang="nb-NO" sz="2400" dirty="0">
                <a:cs typeface="Poppins" panose="00000500000000000000" pitchFamily="2" charset="0"/>
              </a:rPr>
              <a:t> kan </a:t>
            </a:r>
            <a:r>
              <a:rPr lang="nb-NO" sz="2400" dirty="0" err="1">
                <a:cs typeface="Poppins" panose="00000500000000000000" pitchFamily="2" charset="0"/>
              </a:rPr>
              <a:t>uppfattas</a:t>
            </a:r>
            <a:r>
              <a:rPr lang="nb-NO" sz="2400" dirty="0">
                <a:cs typeface="Poppins" panose="00000500000000000000" pitchFamily="2" charset="0"/>
              </a:rPr>
              <a:t> av andra som:</a:t>
            </a:r>
            <a:endParaRPr lang="nb-NO" sz="2400" b="1" dirty="0">
              <a:solidFill>
                <a:srgbClr val="582C6C"/>
              </a:solidFill>
              <a:cs typeface="Poppins" panose="00000500000000000000" pitchFamily="2" charset="0"/>
            </a:endParaRPr>
          </a:p>
        </p:txBody>
      </p:sp>
      <p:sp>
        <p:nvSpPr>
          <p:cNvPr id="36" name="Rectangle 2">
            <a:extLst>
              <a:ext uri="{FF2B5EF4-FFF2-40B4-BE49-F238E27FC236}">
                <a16:creationId xmlns:a16="http://schemas.microsoft.com/office/drawing/2014/main" id="{A5F9FFA2-95ED-1DD2-6B5E-D256B10CA082}"/>
              </a:ext>
            </a:extLst>
          </p:cNvPr>
          <p:cNvSpPr/>
          <p:nvPr/>
        </p:nvSpPr>
        <p:spPr>
          <a:xfrm>
            <a:off x="1500057" y="3652518"/>
            <a:ext cx="4572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6108701" y="932180"/>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6117563" y="1118537"/>
            <a:ext cx="4559300" cy="206210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nb-NO" sz="1600" b="1" dirty="0">
              <a:solidFill>
                <a:schemeClr val="accent2">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Tystlåtna</a:t>
            </a:r>
            <a:endParaRPr kumimoji="0" lang="nb-NO" sz="1600" i="0" u="none" strike="noStrike" kern="1200" cap="none" spc="0" normalizeH="0" baseline="0" noProof="0" dirty="0">
              <a:ln>
                <a:noFill/>
              </a:ln>
              <a:effectLst/>
              <a:uLnTx/>
              <a:uFillTx/>
              <a:ea typeface="+mn-ea"/>
              <a:cs typeface="+mn-cs"/>
            </a:endParaRPr>
          </a:p>
          <a:p>
            <a:pPr marL="285750" indent="-285750">
              <a:buFont typeface="Arial" panose="020B0604020202020204" pitchFamily="34" charset="0"/>
              <a:buChar char="•"/>
              <a:defRPr/>
            </a:pPr>
            <a:r>
              <a:rPr lang="nb-NO" sz="1600" dirty="0" err="1"/>
              <a:t>Konflikträdda</a:t>
            </a:r>
            <a:endParaRPr lang="nb-NO"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Har ingen </a:t>
            </a:r>
            <a:r>
              <a:rPr lang="nb-NO" sz="1600" dirty="0" err="1"/>
              <a:t>åsikt</a:t>
            </a:r>
            <a:r>
              <a:rPr kumimoji="0" lang="nb-NO" sz="1600" i="0" u="none" strike="noStrike" kern="1200" cap="none" spc="0" normalizeH="0" baseline="0" noProof="0" dirty="0">
                <a:ln>
                  <a:noFill/>
                </a:ln>
                <a:effectLst/>
                <a:uLnTx/>
                <a:uFillTx/>
                <a:ea typeface="+mn-ea"/>
                <a:cs typeface="+mn-cs"/>
              </a:rPr>
              <a:t> – </a:t>
            </a:r>
            <a:r>
              <a:rPr lang="nb-NO" sz="1600" dirty="0" err="1"/>
              <a:t>säger</a:t>
            </a:r>
            <a:r>
              <a:rPr lang="nb-NO" sz="1600" dirty="0"/>
              <a:t> </a:t>
            </a:r>
            <a:r>
              <a:rPr lang="nb-NO" sz="1600" dirty="0" err="1"/>
              <a:t>inte</a:t>
            </a:r>
            <a:r>
              <a:rPr lang="nb-NO" sz="1600" dirty="0"/>
              <a:t> vad de </a:t>
            </a:r>
            <a:r>
              <a:rPr lang="nb-NO" sz="1600" dirty="0" err="1"/>
              <a:t>tycker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Svårt</a:t>
            </a:r>
            <a:r>
              <a:rPr lang="nb-NO" sz="1600" dirty="0"/>
              <a:t> att </a:t>
            </a:r>
            <a:r>
              <a:rPr lang="nb-NO" sz="1600" dirty="0" err="1"/>
              <a:t>bestämma</a:t>
            </a:r>
            <a:r>
              <a:rPr lang="nb-NO" sz="1600" dirty="0"/>
              <a:t> sig</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a:ln>
                  <a:noFill/>
                </a:ln>
                <a:effectLst/>
                <a:uLnTx/>
                <a:uFillTx/>
                <a:ea typeface="+mn-ea"/>
                <a:cs typeface="+mn-cs"/>
              </a:rPr>
              <a:t>Tar saker </a:t>
            </a:r>
            <a:r>
              <a:rPr kumimoji="0" lang="nb-NO" sz="1600" i="0" u="none" strike="noStrike" kern="1200" cap="none" spc="0" normalizeH="0" baseline="0" noProof="0" dirty="0" err="1">
                <a:ln>
                  <a:noFill/>
                </a:ln>
                <a:effectLst/>
                <a:uLnTx/>
                <a:uFillTx/>
                <a:ea typeface="+mn-ea"/>
                <a:cs typeface="+mn-cs"/>
              </a:rPr>
              <a:t>personligt</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Ömtåliga</a:t>
            </a:r>
            <a:endParaRPr kumimoji="0" lang="nb-NO" sz="1600" i="0" u="none" strike="noStrike" kern="1200" cap="none" spc="0" normalizeH="0" baseline="0" noProof="0" dirty="0">
              <a:ln>
                <a:noFill/>
              </a:ln>
              <a:effectLst/>
              <a:uLnTx/>
              <a:uFillTx/>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nb-NO" sz="1600"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1526013" y="1077188"/>
            <a:ext cx="4553676" cy="5102492"/>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1026" name="Picture 2" descr="Tell me what to do in your city! / the best writing ideas by an English  language teacher (3) — Steemit">
            <a:extLst>
              <a:ext uri="{FF2B5EF4-FFF2-40B4-BE49-F238E27FC236}">
                <a16:creationId xmlns:a16="http://schemas.microsoft.com/office/drawing/2014/main" id="{FF505596-85CC-48FA-9087-E1A4E33C074B}"/>
              </a:ext>
            </a:extLst>
          </p:cNvPr>
          <p:cNvPicPr>
            <a:picLocks noChangeAspect="1" noChangeArrowheads="1"/>
          </p:cNvPicPr>
          <p:nvPr/>
        </p:nvPicPr>
        <p:blipFill>
          <a:blip r:embed="rId44">
            <a:extLst>
              <a:ext uri="{28A0092B-C50C-407E-A947-70E740481C1C}">
                <a14:useLocalDpi xmlns:a14="http://schemas.microsoft.com/office/drawing/2010/main"/>
              </a:ext>
            </a:extLst>
          </a:blip>
          <a:srcRect/>
          <a:stretch>
            <a:fillRect/>
          </a:stretch>
        </p:blipFill>
        <p:spPr bwMode="auto">
          <a:xfrm>
            <a:off x="1680722" y="3950781"/>
            <a:ext cx="4226677" cy="1602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lent oyster mascot cartoon style Royalty Free Vector Image">
            <a:extLst>
              <a:ext uri="{FF2B5EF4-FFF2-40B4-BE49-F238E27FC236}">
                <a16:creationId xmlns:a16="http://schemas.microsoft.com/office/drawing/2014/main" id="{B7F5EBC1-8D0E-421A-AE4E-5C2DACA2BCB5}"/>
              </a:ext>
            </a:extLst>
          </p:cNvPr>
          <p:cNvPicPr>
            <a:picLocks noChangeAspect="1" noChangeArrowheads="1"/>
          </p:cNvPicPr>
          <p:nvPr/>
        </p:nvPicPr>
        <p:blipFill rotWithShape="1">
          <a:blip r:embed="rId45">
            <a:extLst>
              <a:ext uri="{28A0092B-C50C-407E-A947-70E740481C1C}">
                <a14:useLocalDpi xmlns:a14="http://schemas.microsoft.com/office/drawing/2010/main"/>
              </a:ext>
            </a:extLst>
          </a:blip>
          <a:srcRect/>
          <a:stretch/>
        </p:blipFill>
        <p:spPr bwMode="auto">
          <a:xfrm>
            <a:off x="2005147" y="1376066"/>
            <a:ext cx="2511953" cy="2225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05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p:txBody>
          <a:bodyPr>
            <a:noAutofit/>
          </a:bodyPr>
          <a:lstStyle/>
          <a:p>
            <a:r>
              <a:rPr lang="nb-NO" sz="2800" dirty="0">
                <a:cs typeface="Poppins" panose="00000500000000000000" pitchFamily="2" charset="0"/>
              </a:rPr>
              <a:t>SYMPATHETIC</a:t>
            </a:r>
            <a:r>
              <a:rPr lang="nb-NO" sz="2400" dirty="0">
                <a:cs typeface="Poppins" panose="00000500000000000000" pitchFamily="2" charset="0"/>
              </a:rPr>
              <a:t> </a:t>
            </a:r>
            <a:r>
              <a:rPr lang="nb-NO" sz="2400" b="1" dirty="0">
                <a:cs typeface="Poppins" panose="00000500000000000000" pitchFamily="2" charset="0"/>
              </a:rPr>
              <a:t>blir </a:t>
            </a:r>
            <a:r>
              <a:rPr lang="nb-NO" sz="2400" b="1" dirty="0" err="1">
                <a:cs typeface="Poppins" panose="00000500000000000000" pitchFamily="2" charset="0"/>
              </a:rPr>
              <a:t>irriterade</a:t>
            </a:r>
            <a:r>
              <a:rPr lang="nb-NO" sz="2400" b="1" dirty="0">
                <a:cs typeface="Poppins" panose="00000500000000000000" pitchFamily="2" charset="0"/>
              </a:rPr>
              <a:t> </a:t>
            </a:r>
            <a:r>
              <a:rPr lang="nb-NO" sz="2400" b="1" dirty="0" err="1">
                <a:cs typeface="Poppins" panose="00000500000000000000" pitchFamily="2" charset="0"/>
              </a:rPr>
              <a:t>när</a:t>
            </a:r>
            <a:r>
              <a:rPr lang="nb-NO" sz="2400" b="1" dirty="0">
                <a:cs typeface="Poppins" panose="00000500000000000000" pitchFamily="2" charset="0"/>
              </a:rPr>
              <a:t> folk: </a:t>
            </a:r>
            <a:endParaRPr lang="nb-NO" sz="2400" b="1" dirty="0">
              <a:solidFill>
                <a:srgbClr val="582C6C"/>
              </a:solidFill>
              <a:cs typeface="Poppins" panose="00000500000000000000" pitchFamily="2" charset="0"/>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32"/>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951545"/>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mj-lt"/>
                  <a:ea typeface="Verdana" pitchFamily="34" charset="0"/>
                </a:rPr>
                <a:t>SYMPATHETIC</a:t>
              </a:r>
              <a:endParaRPr lang="en-US" sz="3600" b="1" dirty="0">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00057" y="3652518"/>
            <a:ext cx="4572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6108701" y="932180"/>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6117563" y="1118537"/>
            <a:ext cx="455930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Dominerar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Skapar</a:t>
            </a:r>
            <a:r>
              <a:rPr lang="nb-NO" sz="1600" dirty="0"/>
              <a:t> </a:t>
            </a:r>
            <a:r>
              <a:rPr lang="nb-NO" sz="1600" dirty="0" err="1"/>
              <a:t>onödig</a:t>
            </a:r>
            <a:r>
              <a:rPr lang="nb-NO" sz="1600" dirty="0"/>
              <a:t> konflikt</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Är</a:t>
            </a:r>
            <a:r>
              <a:rPr lang="nb-NO" sz="1600" dirty="0"/>
              <a:t> </a:t>
            </a:r>
            <a:r>
              <a:rPr lang="nb-NO" sz="1600" dirty="0" err="1"/>
              <a:t>otåliga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Lyssnar</a:t>
            </a:r>
            <a:r>
              <a:rPr lang="nb-NO" sz="1600" dirty="0"/>
              <a:t> </a:t>
            </a:r>
            <a:r>
              <a:rPr lang="nb-NO" sz="1600" dirty="0" err="1"/>
              <a:t>inte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Inkluderar</a:t>
            </a:r>
            <a:r>
              <a:rPr lang="nb-NO" sz="1600" dirty="0"/>
              <a:t> </a:t>
            </a:r>
            <a:r>
              <a:rPr lang="nb-NO" sz="1600" dirty="0" err="1"/>
              <a:t>inte</a:t>
            </a:r>
            <a:r>
              <a:rPr lang="nb-NO" sz="1600" dirty="0"/>
              <a:t> </a:t>
            </a:r>
            <a:endParaRPr kumimoji="0" lang="nb-NO" sz="1600" i="0" u="none" strike="noStrike" kern="1200" cap="none" spc="0" normalizeH="0" baseline="0" noProof="0" dirty="0">
              <a:ln>
                <a:noFill/>
              </a:ln>
              <a:effectLst/>
              <a:uLnTx/>
              <a:uFillTx/>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nb-NO"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1526013" y="1102965"/>
            <a:ext cx="4557287" cy="5103858"/>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9" name="Picture 4" descr="ayton - Twitter Search / Twitter">
            <a:extLst>
              <a:ext uri="{FF2B5EF4-FFF2-40B4-BE49-F238E27FC236}">
                <a16:creationId xmlns:a16="http://schemas.microsoft.com/office/drawing/2014/main" id="{02E045B1-4C96-85FA-B625-463FDDF89281}"/>
              </a:ext>
            </a:extLst>
          </p:cNvPr>
          <p:cNvPicPr>
            <a:picLocks noChangeAspect="1" noChangeArrowheads="1"/>
          </p:cNvPicPr>
          <p:nvPr/>
        </p:nvPicPr>
        <p:blipFill rotWithShape="1">
          <a:blip r:embed="rId43">
            <a:extLst>
              <a:ext uri="{28A0092B-C50C-407E-A947-70E740481C1C}">
                <a14:useLocalDpi xmlns:a14="http://schemas.microsoft.com/office/drawing/2010/main"/>
              </a:ext>
            </a:extLst>
          </a:blip>
          <a:srcRect l="-334"/>
          <a:stretch/>
        </p:blipFill>
        <p:spPr bwMode="auto">
          <a:xfrm>
            <a:off x="1801530" y="2591703"/>
            <a:ext cx="3965294" cy="282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8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p:txBody>
          <a:bodyPr>
            <a:noAutofit/>
          </a:bodyPr>
          <a:lstStyle/>
          <a:p>
            <a:r>
              <a:rPr lang="nb-NO" sz="2800" dirty="0">
                <a:cs typeface="Poppins" panose="00000500000000000000" pitchFamily="2" charset="0"/>
              </a:rPr>
              <a:t>SYMPATHETIC</a:t>
            </a:r>
            <a:r>
              <a:rPr lang="nb-NO" sz="2400" b="1" dirty="0">
                <a:cs typeface="Poppins" panose="00000500000000000000" pitchFamily="2" charset="0"/>
              </a:rPr>
              <a:t> </a:t>
            </a:r>
            <a:r>
              <a:rPr lang="nb-NO" sz="2400" b="1" dirty="0" err="1">
                <a:cs typeface="Poppins" panose="00000500000000000000" pitchFamily="2" charset="0"/>
              </a:rPr>
              <a:t>gillar</a:t>
            </a:r>
            <a:r>
              <a:rPr lang="nb-NO" sz="2400" b="1" dirty="0">
                <a:cs typeface="Poppins" panose="00000500000000000000" pitchFamily="2" charset="0"/>
              </a:rPr>
              <a:t> andra som </a:t>
            </a:r>
            <a:r>
              <a:rPr lang="nb-NO" sz="2400" b="1" dirty="0" err="1">
                <a:cs typeface="Poppins" panose="00000500000000000000" pitchFamily="2" charset="0"/>
              </a:rPr>
              <a:t>är</a:t>
            </a:r>
            <a:r>
              <a:rPr lang="nb-NO" sz="2400" b="1" dirty="0">
                <a:cs typeface="Poppins" panose="00000500000000000000" pitchFamily="2" charset="0"/>
              </a:rPr>
              <a:t>: </a:t>
            </a:r>
            <a:r>
              <a:rPr lang="nb-NO" sz="2400" b="1" dirty="0">
                <a:solidFill>
                  <a:srgbClr val="582C6C"/>
                </a:solidFill>
                <a:cs typeface="Poppins" panose="00000500000000000000" pitchFamily="2" charset="0"/>
              </a:rPr>
              <a:t> </a:t>
            </a: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491655"/>
              <a:ext cx="4546601" cy="2718706"/>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32"/>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951545"/>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mj-lt"/>
                  <a:ea typeface="Verdana" pitchFamily="34" charset="0"/>
                </a:rPr>
                <a:t>SYMPATHETIC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00057" y="3652518"/>
            <a:ext cx="4572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6108701" y="932180"/>
            <a:ext cx="45593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6117563" y="1118537"/>
            <a:ext cx="4559300" cy="230832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nb-NO" sz="1600" b="1" dirty="0">
              <a:solidFill>
                <a:schemeClr val="accent2">
                  <a:lumMod val="50000"/>
                </a:schemeClr>
              </a:solidFill>
              <a:latin typeface="+mj-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Visar</a:t>
            </a:r>
            <a:r>
              <a:rPr kumimoji="0" lang="nb-NO" sz="1600" i="0" u="none" strike="noStrike" kern="1200" cap="none" spc="0" normalizeH="0" baseline="0" noProof="0" dirty="0">
                <a:ln>
                  <a:noFill/>
                </a:ln>
                <a:effectLst/>
                <a:uLnTx/>
                <a:uFillTx/>
                <a:ea typeface="+mn-ea"/>
                <a:cs typeface="+mn-cs"/>
              </a:rPr>
              <a:t> respekt </a:t>
            </a:r>
            <a:r>
              <a:rPr kumimoji="0" lang="nb-NO" sz="1600" i="0" u="none" strike="noStrike" kern="1200" cap="none" spc="0" normalizeH="0" baseline="0" noProof="0" dirty="0" err="1">
                <a:ln>
                  <a:noFill/>
                </a:ln>
                <a:effectLst/>
                <a:uLnTx/>
                <a:uFillTx/>
                <a:ea typeface="+mn-ea"/>
                <a:cs typeface="+mn-cs"/>
              </a:rPr>
              <a:t>och</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är</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vänliga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Uppmärksammar</a:t>
            </a:r>
            <a:r>
              <a:rPr lang="nb-NO" sz="1600" dirty="0"/>
              <a:t> </a:t>
            </a:r>
            <a:r>
              <a:rPr lang="nb-NO" sz="1600" dirty="0" err="1"/>
              <a:t>och</a:t>
            </a:r>
            <a:r>
              <a:rPr lang="nb-NO" sz="1600" dirty="0"/>
              <a:t> </a:t>
            </a:r>
            <a:r>
              <a:rPr lang="nb-NO" sz="1600" dirty="0" err="1"/>
              <a:t>inkluderar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Ställer</a:t>
            </a:r>
            <a:r>
              <a:rPr lang="nb-NO" sz="1600" dirty="0"/>
              <a:t> </a:t>
            </a:r>
            <a:r>
              <a:rPr lang="nb-NO" sz="1600" dirty="0" err="1"/>
              <a:t>frågor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VERKLIGEN</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lyssnar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Tålmodiga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Stabila</a:t>
            </a:r>
            <a:r>
              <a:rPr lang="nb-NO" sz="1600" dirty="0"/>
              <a:t> </a:t>
            </a:r>
            <a:r>
              <a:rPr lang="nb-NO" sz="1600" dirty="0" err="1"/>
              <a:t>och</a:t>
            </a:r>
            <a:r>
              <a:rPr lang="nb-NO" sz="1600" dirty="0"/>
              <a:t> </a:t>
            </a:r>
            <a:r>
              <a:rPr lang="nb-NO" sz="1600" dirty="0" err="1"/>
              <a:t>pålitliga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Sätter</a:t>
            </a:r>
            <a:r>
              <a:rPr lang="nb-NO" sz="1600" dirty="0"/>
              <a:t> </a:t>
            </a:r>
            <a:r>
              <a:rPr lang="nb-NO" sz="1600" dirty="0" err="1"/>
              <a:t>tydliga</a:t>
            </a:r>
            <a:r>
              <a:rPr lang="nb-NO" sz="1600" dirty="0"/>
              <a:t> </a:t>
            </a:r>
            <a:r>
              <a:rPr lang="nb-NO" sz="1600" dirty="0" err="1"/>
              <a:t>ramar</a:t>
            </a:r>
            <a:endParaRPr kumimoji="0" lang="nb-NO" sz="1600" i="0" u="none" strike="noStrike" kern="1200" cap="none" spc="0" normalizeH="0" baseline="0" noProof="0" dirty="0">
              <a:ln>
                <a:noFill/>
              </a:ln>
              <a:effectLst/>
              <a:uLnTx/>
              <a:uFillTx/>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nb-NO" sz="1600"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2" name="Rechteck 1">
            <a:extLst>
              <a:ext uri="{FF2B5EF4-FFF2-40B4-BE49-F238E27FC236}">
                <a16:creationId xmlns:a16="http://schemas.microsoft.com/office/drawing/2014/main" id="{87982110-EB8D-2DAB-9467-8166BBBCB9E9}"/>
              </a:ext>
            </a:extLst>
          </p:cNvPr>
          <p:cNvSpPr/>
          <p:nvPr/>
        </p:nvSpPr>
        <p:spPr>
          <a:xfrm>
            <a:off x="1526013" y="1108815"/>
            <a:ext cx="4557287" cy="5091658"/>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9" name="Picture 2" descr="Cousins cross UK on tandem bike breaking new record | Guinness World Records">
            <a:extLst>
              <a:ext uri="{FF2B5EF4-FFF2-40B4-BE49-F238E27FC236}">
                <a16:creationId xmlns:a16="http://schemas.microsoft.com/office/drawing/2014/main" id="{9F52F229-C1D4-4601-93CC-9C0C458EC283}"/>
              </a:ext>
            </a:extLst>
          </p:cNvPr>
          <p:cNvPicPr>
            <a:picLocks noChangeAspect="1" noChangeArrowheads="1"/>
          </p:cNvPicPr>
          <p:nvPr/>
        </p:nvPicPr>
        <p:blipFill>
          <a:blip r:embed="rId43">
            <a:extLst>
              <a:ext uri="{28A0092B-C50C-407E-A947-70E740481C1C}">
                <a14:useLocalDpi xmlns:a14="http://schemas.microsoft.com/office/drawing/2010/main"/>
              </a:ext>
            </a:extLst>
          </a:blip>
          <a:srcRect/>
          <a:stretch>
            <a:fillRect/>
          </a:stretch>
        </p:blipFill>
        <p:spPr bwMode="auto">
          <a:xfrm>
            <a:off x="1708010" y="2377740"/>
            <a:ext cx="4207228" cy="276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85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32"/>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951545"/>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mj-lt"/>
                  <a:ea typeface="Verdana" pitchFamily="34" charset="0"/>
                </a:rPr>
                <a:t>SYMPATHETIC</a:t>
              </a:r>
              <a:endParaRPr lang="en-US" sz="3600" b="1" dirty="0">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Trust</a:t>
              </a:r>
            </a:p>
          </p:txBody>
        </p:sp>
      </p:grpSp>
      <p:sp>
        <p:nvSpPr>
          <p:cNvPr id="36" name="Rectangle 18">
            <a:extLst>
              <a:ext uri="{FF2B5EF4-FFF2-40B4-BE49-F238E27FC236}">
                <a16:creationId xmlns:a16="http://schemas.microsoft.com/office/drawing/2014/main" id="{9B9AC0C3-F74B-67DC-C3C1-A1439EB04CD4}"/>
              </a:ext>
            </a:extLst>
          </p:cNvPr>
          <p:cNvSpPr/>
          <p:nvPr/>
        </p:nvSpPr>
        <p:spPr>
          <a:xfrm>
            <a:off x="1480674" y="3644898"/>
            <a:ext cx="4629781" cy="26429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8">
            <a:extLst>
              <a:ext uri="{FF2B5EF4-FFF2-40B4-BE49-F238E27FC236}">
                <a16:creationId xmlns:a16="http://schemas.microsoft.com/office/drawing/2014/main" id="{77160BFC-39C0-A53B-2D0A-8BFCE578F9FD}"/>
              </a:ext>
            </a:extLst>
          </p:cNvPr>
          <p:cNvSpPr/>
          <p:nvPr/>
        </p:nvSpPr>
        <p:spPr>
          <a:xfrm>
            <a:off x="6107359" y="1021055"/>
            <a:ext cx="4629781" cy="26429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cxnSp>
        <p:nvCxnSpPr>
          <p:cNvPr id="5" name="Straight Arrow Connector 4">
            <a:extLst>
              <a:ext uri="{FF2B5EF4-FFF2-40B4-BE49-F238E27FC236}">
                <a16:creationId xmlns:a16="http://schemas.microsoft.com/office/drawing/2014/main" id="{80EA2E60-F494-A1D0-5668-C16269A64149}"/>
              </a:ext>
            </a:extLst>
          </p:cNvPr>
          <p:cNvCxnSpPr/>
          <p:nvPr/>
        </p:nvCxnSpPr>
        <p:spPr>
          <a:xfrm>
            <a:off x="5506413" y="3342314"/>
            <a:ext cx="1136843" cy="711679"/>
          </a:xfrm>
          <a:prstGeom prst="straightConnector1">
            <a:avLst/>
          </a:prstGeom>
          <a:ln w="76200">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3909F003-D9E2-8213-A319-F6A96924C0F5}"/>
              </a:ext>
            </a:extLst>
          </p:cNvPr>
          <p:cNvSpPr>
            <a:spLocks noGrp="1"/>
          </p:cNvSpPr>
          <p:nvPr>
            <p:ph type="title"/>
          </p:nvPr>
        </p:nvSpPr>
        <p:spPr/>
        <p:txBody>
          <a:bodyPr>
            <a:normAutofit/>
          </a:bodyPr>
          <a:lstStyle/>
          <a:p>
            <a:r>
              <a:rPr lang="sv-SE" sz="3600" dirty="0"/>
              <a:t>Möjlig krock?</a:t>
            </a:r>
          </a:p>
        </p:txBody>
      </p:sp>
    </p:spTree>
    <p:extLst>
      <p:ext uri="{BB962C8B-B14F-4D97-AF65-F5344CB8AC3E}">
        <p14:creationId xmlns:p14="http://schemas.microsoft.com/office/powerpoint/2010/main" val="35258299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sp>
        <p:nvSpPr>
          <p:cNvPr id="15" name="Title 2">
            <a:extLst>
              <a:ext uri="{FF2B5EF4-FFF2-40B4-BE49-F238E27FC236}">
                <a16:creationId xmlns:a16="http://schemas.microsoft.com/office/drawing/2014/main" id="{D5AF26B3-E01A-40D7-A27C-1A258DDA5A99}"/>
              </a:ext>
            </a:extLst>
          </p:cNvPr>
          <p:cNvSpPr>
            <a:spLocks noGrp="1"/>
          </p:cNvSpPr>
          <p:nvPr>
            <p:ph type="title"/>
          </p:nvPr>
        </p:nvSpPr>
        <p:spPr/>
        <p:txBody>
          <a:bodyPr>
            <a:noAutofit/>
          </a:bodyPr>
          <a:lstStyle/>
          <a:p>
            <a:r>
              <a:rPr lang="nb-NO" sz="2800" dirty="0">
                <a:cs typeface="Poppins" panose="00000500000000000000" pitchFamily="2" charset="0"/>
              </a:rPr>
              <a:t>TECHNICAL</a:t>
            </a:r>
            <a:r>
              <a:rPr lang="nb-NO" sz="2400" b="1" dirty="0">
                <a:cs typeface="Poppins" panose="00000500000000000000" pitchFamily="2" charset="0"/>
              </a:rPr>
              <a:t> beskriver sig </a:t>
            </a:r>
            <a:r>
              <a:rPr lang="nb-NO" sz="2400" b="1" dirty="0" err="1">
                <a:cs typeface="Poppins" panose="00000500000000000000" pitchFamily="2" charset="0"/>
              </a:rPr>
              <a:t>själva</a:t>
            </a:r>
            <a:r>
              <a:rPr lang="nb-NO" sz="2400" b="1" dirty="0">
                <a:cs typeface="Poppins" panose="00000500000000000000" pitchFamily="2" charset="0"/>
              </a:rPr>
              <a:t> som:</a:t>
            </a:r>
            <a:endParaRPr lang="nb-NO" sz="2400" b="1" dirty="0">
              <a:solidFill>
                <a:srgbClr val="582C6C"/>
              </a:solidFill>
              <a:cs typeface="Poppins" panose="00000500000000000000" pitchFamily="2" charset="0"/>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22082" y="927098"/>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6113133" y="3649126"/>
            <a:ext cx="4559300" cy="257969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8" name="TextBox 3">
            <a:extLst>
              <a:ext uri="{FF2B5EF4-FFF2-40B4-BE49-F238E27FC236}">
                <a16:creationId xmlns:a16="http://schemas.microsoft.com/office/drawing/2014/main" id="{348762EA-FDA3-1CC1-40C4-207C2BCF0F06}"/>
              </a:ext>
            </a:extLst>
          </p:cNvPr>
          <p:cNvSpPr txBox="1"/>
          <p:nvPr/>
        </p:nvSpPr>
        <p:spPr>
          <a:xfrm>
            <a:off x="6117563" y="1118537"/>
            <a:ext cx="4559300" cy="23698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Fokuserade</a:t>
            </a:r>
            <a:r>
              <a:rPr kumimoji="0" lang="nb-NO" sz="1600" i="0" u="none" strike="noStrike" kern="1200" cap="none" spc="0" normalizeH="0" baseline="0" noProof="0" dirty="0">
                <a:ln>
                  <a:noFill/>
                </a:ln>
                <a:effectLst/>
                <a:uLnTx/>
                <a:uFillTx/>
                <a:ea typeface="+mn-ea"/>
                <a:cs typeface="+mn-cs"/>
              </a:rPr>
              <a:t> på kvalitet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Genomtänkta</a:t>
            </a:r>
            <a:r>
              <a:rPr lang="nb-NO" sz="1600" dirty="0"/>
              <a:t> </a:t>
            </a:r>
            <a:r>
              <a:rPr lang="nb-NO" sz="1600" dirty="0" err="1"/>
              <a:t>och</a:t>
            </a:r>
            <a:r>
              <a:rPr lang="nb-NO" sz="1600" dirty="0"/>
              <a:t> </a:t>
            </a:r>
            <a:r>
              <a:rPr lang="nb-NO" sz="1600" dirty="0" err="1"/>
              <a:t>noggranna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Fokus på detaljer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Faktabaserade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Strukturerade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Uppgiftsorienterade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Uthålliga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C4CBC862-8E4F-67B8-2970-BB0C60432CBF}"/>
              </a:ext>
            </a:extLst>
          </p:cNvPr>
          <p:cNvSpPr/>
          <p:nvPr/>
        </p:nvSpPr>
        <p:spPr>
          <a:xfrm>
            <a:off x="1526013" y="1108815"/>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2052" name="Picture 4" descr="Vector Cartoon Illustration of Scientist or Physicist Pointing at Sign with  E Equals Mc2 Equation of Special Stock Vector - Illustration of metaphor,  draw: 164213509">
            <a:extLst>
              <a:ext uri="{FF2B5EF4-FFF2-40B4-BE49-F238E27FC236}">
                <a16:creationId xmlns:a16="http://schemas.microsoft.com/office/drawing/2014/main" id="{2C8597E5-DF82-4A42-95E0-346F6EFBCAA0}"/>
              </a:ext>
            </a:extLst>
          </p:cNvPr>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2465365" y="1247407"/>
            <a:ext cx="2541362" cy="230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71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a:solidFill>
            <a:srgbClr val="7DB6D1"/>
          </a:solidFill>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grp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grp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grp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22082" y="927098"/>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6113133" y="3672506"/>
            <a:ext cx="4559300" cy="255631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6129054" y="1103133"/>
            <a:ext cx="3846285" cy="320087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Perfektionister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Rigida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Långsamma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Kämpar</a:t>
            </a:r>
            <a:r>
              <a:rPr lang="nb-NO" sz="1600" dirty="0"/>
              <a:t> med </a:t>
            </a:r>
            <a:r>
              <a:rPr lang="nb-NO" sz="1600" dirty="0" err="1"/>
              <a:t>beslutsfattande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a:ln>
                  <a:noFill/>
                </a:ln>
                <a:effectLst/>
                <a:uLnTx/>
                <a:uFillTx/>
                <a:ea typeface="+mn-ea"/>
                <a:cs typeface="+mn-cs"/>
              </a:rPr>
              <a:t>Risk </a:t>
            </a:r>
            <a:r>
              <a:rPr kumimoji="0" lang="nb-NO" sz="1600" i="0" u="none" strike="noStrike" kern="1200" cap="none" spc="0" normalizeH="0" baseline="0" noProof="0" dirty="0" err="1">
                <a:ln>
                  <a:noFill/>
                </a:ln>
                <a:effectLst/>
                <a:uLnTx/>
                <a:uFillTx/>
                <a:ea typeface="+mn-ea"/>
                <a:cs typeface="+mn-cs"/>
              </a:rPr>
              <a:t>aversiva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Kritiska</a:t>
            </a:r>
            <a:endParaRPr kumimoji="0" lang="nb-NO" sz="1600"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8A60D0B2-B073-E9EC-A2CD-CADAC7B5C48A}"/>
              </a:ext>
            </a:extLst>
          </p:cNvPr>
          <p:cNvSpPr/>
          <p:nvPr/>
        </p:nvSpPr>
        <p:spPr>
          <a:xfrm>
            <a:off x="1526013" y="1108815"/>
            <a:ext cx="4550097" cy="2536084"/>
          </a:xfrm>
          <a:prstGeom prst="rect">
            <a:avLst/>
          </a:prstGeom>
          <a:solidFill>
            <a:schemeClr val="bg1">
              <a:lumMod val="10000"/>
            </a:schemeClr>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076" name="Picture 4" descr="Science Albert Einstein Formulas Mathematics Physics Fondos de pantalla  Science Fondos de pantallas Imágenes por Dori18 | Imágenes españoles  imágenes">
            <a:extLst>
              <a:ext uri="{FF2B5EF4-FFF2-40B4-BE49-F238E27FC236}">
                <a16:creationId xmlns:a16="http://schemas.microsoft.com/office/drawing/2014/main" id="{CD0EF0CA-77BA-472C-A765-8EDCAB036922}"/>
              </a:ext>
            </a:extLst>
          </p:cNvPr>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1518491" y="1068763"/>
            <a:ext cx="4359147" cy="24438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ECF1DA-528A-6895-2872-DD7C69B31565}"/>
              </a:ext>
            </a:extLst>
          </p:cNvPr>
          <p:cNvSpPr>
            <a:spLocks noGrp="1"/>
          </p:cNvSpPr>
          <p:nvPr>
            <p:ph type="title"/>
          </p:nvPr>
        </p:nvSpPr>
        <p:spPr>
          <a:xfrm>
            <a:off x="630219" y="310465"/>
            <a:ext cx="10927726" cy="565443"/>
          </a:xfrm>
        </p:spPr>
        <p:txBody>
          <a:bodyPr>
            <a:normAutofit/>
          </a:bodyPr>
          <a:lstStyle/>
          <a:p>
            <a:r>
              <a:rPr lang="nb-NO" sz="2800" dirty="0">
                <a:cs typeface="Poppins" panose="00000500000000000000" pitchFamily="2" charset="0"/>
              </a:rPr>
              <a:t>TECHNICAL kan </a:t>
            </a:r>
            <a:r>
              <a:rPr lang="nb-NO" sz="2800" dirty="0" err="1">
                <a:cs typeface="Poppins" panose="00000500000000000000" pitchFamily="2" charset="0"/>
              </a:rPr>
              <a:t>uppfattas</a:t>
            </a:r>
            <a:r>
              <a:rPr lang="nb-NO" sz="2800" dirty="0">
                <a:cs typeface="Poppins" panose="00000500000000000000" pitchFamily="2" charset="0"/>
              </a:rPr>
              <a:t> av andra som:</a:t>
            </a:r>
            <a:endParaRPr lang="sv-SE" dirty="0"/>
          </a:p>
        </p:txBody>
      </p:sp>
    </p:spTree>
    <p:extLst>
      <p:ext uri="{BB962C8B-B14F-4D97-AF65-F5344CB8AC3E}">
        <p14:creationId xmlns:p14="http://schemas.microsoft.com/office/powerpoint/2010/main" val="270131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20948" y="926051"/>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6113133" y="3624300"/>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6129054" y="905603"/>
            <a:ext cx="3846285" cy="264687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600" b="1"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Är</a:t>
            </a:r>
            <a:r>
              <a:rPr lang="nb-NO" sz="1600" dirty="0"/>
              <a:t> </a:t>
            </a:r>
            <a:r>
              <a:rPr lang="nb-NO" sz="1600" dirty="0" err="1"/>
              <a:t>vaga</a:t>
            </a:r>
            <a:r>
              <a:rPr lang="nb-NO" sz="1600" dirty="0"/>
              <a:t>/</a:t>
            </a:r>
            <a:r>
              <a:rPr lang="nb-NO" sz="1600" dirty="0" err="1"/>
              <a:t>otydliga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a:ln>
                  <a:noFill/>
                </a:ln>
                <a:effectLst/>
                <a:uLnTx/>
                <a:uFillTx/>
                <a:ea typeface="+mn-ea"/>
                <a:cs typeface="+mn-cs"/>
              </a:rPr>
              <a:t>Tar </a:t>
            </a:r>
            <a:r>
              <a:rPr kumimoji="0" lang="nb-NO" sz="1600" i="0" u="none" strike="noStrike" kern="1200" cap="none" spc="0" normalizeH="0" baseline="0" noProof="0" dirty="0" err="1">
                <a:ln>
                  <a:noFill/>
                </a:ln>
                <a:effectLst/>
                <a:uLnTx/>
                <a:uFillTx/>
                <a:ea typeface="+mn-ea"/>
                <a:cs typeface="+mn-cs"/>
              </a:rPr>
              <a:t>genvägar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a:ln>
                  <a:noFill/>
                </a:ln>
                <a:effectLst/>
                <a:uLnTx/>
                <a:uFillTx/>
                <a:ea typeface="+mn-ea"/>
                <a:cs typeface="+mn-cs"/>
              </a:rPr>
              <a:t>Medioker kvalitet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a:ln>
                  <a:noFill/>
                </a:ln>
                <a:effectLst/>
                <a:uLnTx/>
                <a:uFillTx/>
                <a:ea typeface="+mn-ea"/>
                <a:cs typeface="+mn-cs"/>
              </a:rPr>
              <a:t>Tar </a:t>
            </a:r>
            <a:r>
              <a:rPr kumimoji="0" lang="nb-NO" sz="1600" i="0" u="none" strike="noStrike" kern="1200" cap="none" spc="0" normalizeH="0" baseline="0" noProof="0" dirty="0" err="1">
                <a:ln>
                  <a:noFill/>
                </a:ln>
                <a:effectLst/>
                <a:uLnTx/>
                <a:uFillTx/>
                <a:ea typeface="+mn-ea"/>
                <a:cs typeface="+mn-cs"/>
              </a:rPr>
              <a:t>onödiga</a:t>
            </a:r>
            <a:r>
              <a:rPr kumimoji="0" lang="nb-NO" sz="1600" i="0" u="none" strike="noStrike" kern="1200" cap="none" spc="0" normalizeH="0" baseline="0" noProof="0" dirty="0">
                <a:ln>
                  <a:noFill/>
                </a:ln>
                <a:effectLst/>
                <a:uLnTx/>
                <a:uFillTx/>
                <a:ea typeface="+mn-ea"/>
                <a:cs typeface="+mn-cs"/>
              </a:rPr>
              <a:t> risker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Fokuserar</a:t>
            </a:r>
            <a:r>
              <a:rPr kumimoji="0" lang="nb-NO" sz="1600" i="0" u="none" strike="noStrike" kern="1200" cap="none" spc="0" normalizeH="0" baseline="0" noProof="0" dirty="0">
                <a:ln>
                  <a:noFill/>
                </a:ln>
                <a:effectLst/>
                <a:uLnTx/>
                <a:uFillTx/>
                <a:ea typeface="+mn-ea"/>
                <a:cs typeface="+mn-cs"/>
              </a:rPr>
              <a:t> på </a:t>
            </a:r>
            <a:r>
              <a:rPr kumimoji="0" lang="nb-NO" sz="1600" i="0" u="none" strike="noStrike" kern="1200" cap="none" spc="0" normalizeH="0" baseline="0" noProof="0" dirty="0" err="1">
                <a:ln>
                  <a:noFill/>
                </a:ln>
                <a:effectLst/>
                <a:uLnTx/>
                <a:uFillTx/>
                <a:ea typeface="+mn-ea"/>
                <a:cs typeface="+mn-cs"/>
              </a:rPr>
              <a:t>känslor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Babblar</a:t>
            </a:r>
            <a:r>
              <a:rPr kumimoji="0" lang="nb-NO" sz="1600" i="0" u="none" strike="noStrike" kern="1200" cap="none" spc="0" normalizeH="0" baseline="0" noProof="0" dirty="0">
                <a:ln>
                  <a:noFill/>
                </a:ln>
                <a:effectLst/>
                <a:uLnTx/>
                <a:uFillTx/>
                <a:ea typeface="+mn-ea"/>
                <a:cs typeface="+mn-cs"/>
              </a:rPr>
              <a:t>/</a:t>
            </a:r>
            <a:r>
              <a:rPr kumimoji="0" lang="nb-NO" sz="1600" i="0" u="none" strike="noStrike" kern="1200" cap="none" spc="0" normalizeH="0" baseline="0" noProof="0" dirty="0" err="1">
                <a:ln>
                  <a:noFill/>
                </a:ln>
                <a:effectLst/>
                <a:uLnTx/>
                <a:uFillTx/>
                <a:ea typeface="+mn-ea"/>
                <a:cs typeface="+mn-cs"/>
              </a:rPr>
              <a:t>pratar</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för</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mycket</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i="0" u="none" strike="noStrike" kern="1200" cap="none" spc="0" normalizeH="0" baseline="0" noProof="0" dirty="0">
              <a:ln>
                <a:noFill/>
              </a:ln>
              <a:solidFill>
                <a:schemeClr val="accent2">
                  <a:lumMod val="50000"/>
                </a:schemeClr>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D703B169-28C1-52C9-F955-3C8C5B4A34EC}"/>
              </a:ext>
            </a:extLst>
          </p:cNvPr>
          <p:cNvSpPr/>
          <p:nvPr/>
        </p:nvSpPr>
        <p:spPr>
          <a:xfrm>
            <a:off x="1526013" y="1108815"/>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4098" name="Picture 2" descr="Buyenlarge Cowboy Rides Rearing Horse And Waves His Hat - Photograph |  Wayfair">
            <a:extLst>
              <a:ext uri="{FF2B5EF4-FFF2-40B4-BE49-F238E27FC236}">
                <a16:creationId xmlns:a16="http://schemas.microsoft.com/office/drawing/2014/main" id="{0BC3B675-0071-4819-98F3-923DA8FA1F1C}"/>
              </a:ext>
            </a:extLst>
          </p:cNvPr>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1708228" y="1219124"/>
            <a:ext cx="1354543" cy="20337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áfico vectorial Bla bla bla ▷ Imagen vectorial Bla bla bla | Depositphotos">
            <a:extLst>
              <a:ext uri="{FF2B5EF4-FFF2-40B4-BE49-F238E27FC236}">
                <a16:creationId xmlns:a16="http://schemas.microsoft.com/office/drawing/2014/main" id="{44B0419B-BBB7-48D3-9B86-674B81913B98}"/>
              </a:ext>
            </a:extLst>
          </p:cNvPr>
          <p:cNvPicPr>
            <a:picLocks noChangeAspect="1" noChangeArrowheads="1"/>
          </p:cNvPicPr>
          <p:nvPr/>
        </p:nvPicPr>
        <p:blipFill>
          <a:blip r:embed="rId43">
            <a:extLst>
              <a:ext uri="{28A0092B-C50C-407E-A947-70E740481C1C}">
                <a14:useLocalDpi xmlns:a14="http://schemas.microsoft.com/office/drawing/2010/main"/>
              </a:ext>
            </a:extLst>
          </a:blip>
          <a:srcRect/>
          <a:stretch>
            <a:fillRect/>
          </a:stretch>
        </p:blipFill>
        <p:spPr bwMode="auto">
          <a:xfrm>
            <a:off x="3367845" y="1275252"/>
            <a:ext cx="2394268" cy="22421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4AFB89-4635-A37F-79FD-7E8860DF0596}"/>
              </a:ext>
            </a:extLst>
          </p:cNvPr>
          <p:cNvSpPr>
            <a:spLocks noGrp="1"/>
          </p:cNvSpPr>
          <p:nvPr>
            <p:ph type="title"/>
          </p:nvPr>
        </p:nvSpPr>
        <p:spPr>
          <a:xfrm>
            <a:off x="574036" y="49048"/>
            <a:ext cx="10945480" cy="1024128"/>
          </a:xfrm>
        </p:spPr>
        <p:txBody>
          <a:bodyPr/>
          <a:lstStyle/>
          <a:p>
            <a:r>
              <a:rPr lang="nb-NO" sz="3200" b="1" dirty="0">
                <a:cs typeface="Poppins" panose="00000500000000000000" pitchFamily="2" charset="0"/>
              </a:rPr>
              <a:t>TECHNICAL</a:t>
            </a:r>
            <a:r>
              <a:rPr lang="nb-NO" sz="2800" b="1" dirty="0">
                <a:cs typeface="Poppins" panose="00000500000000000000" pitchFamily="2" charset="0"/>
              </a:rPr>
              <a:t> </a:t>
            </a:r>
            <a:r>
              <a:rPr lang="nb-NO" sz="2800" dirty="0">
                <a:cs typeface="Poppins" panose="00000500000000000000" pitchFamily="2" charset="0"/>
              </a:rPr>
              <a:t>bl</a:t>
            </a:r>
            <a:r>
              <a:rPr lang="nb-NO" sz="2800" b="1" dirty="0">
                <a:cs typeface="Poppins" panose="00000500000000000000" pitchFamily="2" charset="0"/>
              </a:rPr>
              <a:t>ir </a:t>
            </a:r>
            <a:r>
              <a:rPr lang="nb-NO" sz="2800" b="1" dirty="0" err="1">
                <a:cs typeface="Poppins" panose="00000500000000000000" pitchFamily="2" charset="0"/>
              </a:rPr>
              <a:t>irriterade</a:t>
            </a:r>
            <a:r>
              <a:rPr lang="nb-NO" sz="2800" b="1" dirty="0">
                <a:cs typeface="Poppins" panose="00000500000000000000" pitchFamily="2" charset="0"/>
              </a:rPr>
              <a:t> </a:t>
            </a:r>
            <a:r>
              <a:rPr lang="nb-NO" sz="2800" b="1" dirty="0" err="1">
                <a:cs typeface="Poppins" panose="00000500000000000000" pitchFamily="2" charset="0"/>
              </a:rPr>
              <a:t>när</a:t>
            </a:r>
            <a:r>
              <a:rPr lang="nb-NO" sz="2800" b="1" dirty="0">
                <a:cs typeface="Poppins" panose="00000500000000000000" pitchFamily="2" charset="0"/>
              </a:rPr>
              <a:t> folk:</a:t>
            </a:r>
            <a:endParaRPr lang="sv-SE" dirty="0"/>
          </a:p>
        </p:txBody>
      </p:sp>
    </p:spTree>
    <p:extLst>
      <p:ext uri="{BB962C8B-B14F-4D97-AF65-F5344CB8AC3E}">
        <p14:creationId xmlns:p14="http://schemas.microsoft.com/office/powerpoint/2010/main" val="260813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4A8094"/>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22082" y="927098"/>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6113133" y="3624300"/>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6129054" y="1103133"/>
            <a:ext cx="4449076" cy="240065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Är</a:t>
            </a:r>
            <a:r>
              <a:rPr lang="nb-NO" sz="1600" dirty="0"/>
              <a:t> l</a:t>
            </a:r>
            <a:r>
              <a:rPr kumimoji="0" lang="nb-NO" sz="1600" i="0" u="none" strike="noStrike" kern="1200" cap="none" spc="0" normalizeH="0" baseline="0" noProof="0" dirty="0" err="1">
                <a:ln>
                  <a:noFill/>
                </a:ln>
                <a:effectLst/>
                <a:uLnTx/>
                <a:uFillTx/>
                <a:ea typeface="+mn-ea"/>
                <a:cs typeface="+mn-cs"/>
              </a:rPr>
              <a:t>ogiska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Fokuserar</a:t>
            </a:r>
            <a:r>
              <a:rPr kumimoji="0" lang="nb-NO" sz="1600" i="0" u="none" strike="noStrike" kern="1200" cap="none" spc="0" normalizeH="0" baseline="0" noProof="0" dirty="0">
                <a:ln>
                  <a:noFill/>
                </a:ln>
                <a:effectLst/>
                <a:uLnTx/>
                <a:uFillTx/>
                <a:ea typeface="+mn-ea"/>
                <a:cs typeface="+mn-cs"/>
              </a:rPr>
              <a:t> på fakta </a:t>
            </a:r>
            <a:r>
              <a:rPr kumimoji="0" lang="nb-NO" sz="1600" i="0" u="none" strike="noStrike" kern="1200" cap="none" spc="0" normalizeH="0" baseline="0" noProof="0" dirty="0" err="1">
                <a:ln>
                  <a:noFill/>
                </a:ln>
                <a:effectLst/>
                <a:uLnTx/>
                <a:uFillTx/>
                <a:ea typeface="+mn-ea"/>
                <a:cs typeface="+mn-cs"/>
              </a:rPr>
              <a:t>och</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siffror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Respekterar</a:t>
            </a:r>
            <a:r>
              <a:rPr kumimoji="0" lang="nb-NO" sz="1600" i="0" u="none" strike="noStrike" kern="1200" cap="none" spc="0" normalizeH="0" baseline="0" noProof="0" dirty="0">
                <a:ln>
                  <a:noFill/>
                </a:ln>
                <a:effectLst/>
                <a:uLnTx/>
                <a:uFillTx/>
                <a:ea typeface="+mn-ea"/>
                <a:cs typeface="+mn-cs"/>
              </a:rPr>
              <a:t> regler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Gör</a:t>
            </a:r>
            <a:r>
              <a:rPr lang="nb-NO" sz="1600" dirty="0"/>
              <a:t> jobbet </a:t>
            </a:r>
            <a:r>
              <a:rPr lang="nb-NO" sz="1600" dirty="0" err="1"/>
              <a:t>ordentligt</a:t>
            </a:r>
            <a:r>
              <a:rPr lang="nb-NO" sz="1600" dirty="0"/>
              <a:t> </a:t>
            </a:r>
            <a:r>
              <a:rPr lang="nb-NO" sz="1600" dirty="0" err="1"/>
              <a:t>redan</a:t>
            </a:r>
            <a:r>
              <a:rPr lang="nb-NO" sz="1600" dirty="0"/>
              <a:t> </a:t>
            </a:r>
            <a:r>
              <a:rPr lang="nb-NO" sz="1600" dirty="0" err="1"/>
              <a:t>första</a:t>
            </a:r>
            <a:r>
              <a:rPr lang="nb-NO" sz="1600" dirty="0"/>
              <a:t> </a:t>
            </a:r>
            <a:r>
              <a:rPr lang="nb-NO" sz="1600" dirty="0" err="1"/>
              <a:t>gången</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Har </a:t>
            </a:r>
            <a:r>
              <a:rPr lang="nb-NO" sz="1600" dirty="0" err="1"/>
              <a:t>öga</a:t>
            </a:r>
            <a:r>
              <a:rPr lang="nb-NO" sz="1600" dirty="0"/>
              <a:t> </a:t>
            </a:r>
            <a:r>
              <a:rPr lang="nb-NO" sz="1600" dirty="0" err="1"/>
              <a:t>för</a:t>
            </a:r>
            <a:r>
              <a:rPr lang="nb-NO" sz="1600" dirty="0"/>
              <a:t> </a:t>
            </a:r>
            <a:r>
              <a:rPr lang="nb-NO" sz="1600" dirty="0" err="1"/>
              <a:t>felaktigheter</a:t>
            </a:r>
            <a:r>
              <a:rPr lang="nb-NO" sz="1600" dirty="0"/>
              <a:t> </a:t>
            </a:r>
            <a:r>
              <a:rPr lang="nb-NO" sz="1600" dirty="0" err="1"/>
              <a:t>och</a:t>
            </a:r>
            <a:r>
              <a:rPr lang="nb-NO" sz="1600" dirty="0"/>
              <a:t> misstag</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Frågar</a:t>
            </a:r>
            <a:r>
              <a:rPr lang="nb-NO" sz="1600" dirty="0"/>
              <a:t> efter </a:t>
            </a:r>
            <a:r>
              <a:rPr lang="nb-NO" sz="1600" dirty="0" err="1"/>
              <a:t>deras</a:t>
            </a:r>
            <a:r>
              <a:rPr lang="nb-NO" sz="1600" dirty="0"/>
              <a:t> råd/</a:t>
            </a:r>
            <a:r>
              <a:rPr lang="nb-NO" sz="1600" dirty="0" err="1"/>
              <a:t>åsikt</a:t>
            </a:r>
            <a:r>
              <a:rPr lang="nb-NO" sz="1600" dirty="0"/>
              <a:t> </a:t>
            </a:r>
            <a:r>
              <a:rPr lang="nb-NO" sz="1600" dirty="0" err="1"/>
              <a:t>och</a:t>
            </a:r>
            <a:r>
              <a:rPr lang="nb-NO" sz="1600" dirty="0"/>
              <a:t> </a:t>
            </a:r>
            <a:r>
              <a:rPr lang="nb-NO" sz="1600" dirty="0" err="1"/>
              <a:t>lyssnar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4" name="Rechteck 1">
            <a:extLst>
              <a:ext uri="{FF2B5EF4-FFF2-40B4-BE49-F238E27FC236}">
                <a16:creationId xmlns:a16="http://schemas.microsoft.com/office/drawing/2014/main" id="{9CAC1CAB-CFE0-4AA3-480E-35634F1CB902}"/>
              </a:ext>
            </a:extLst>
          </p:cNvPr>
          <p:cNvSpPr/>
          <p:nvPr/>
        </p:nvSpPr>
        <p:spPr>
          <a:xfrm>
            <a:off x="1526013" y="1108815"/>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 name="Picture 2">
            <a:extLst>
              <a:ext uri="{FF2B5EF4-FFF2-40B4-BE49-F238E27FC236}">
                <a16:creationId xmlns:a16="http://schemas.microsoft.com/office/drawing/2014/main" id="{04FC0601-CF36-4EB2-8C72-F621C8A90DB1}"/>
              </a:ext>
            </a:extLst>
          </p:cNvPr>
          <p:cNvPicPr>
            <a:picLocks noChangeAspect="1"/>
          </p:cNvPicPr>
          <p:nvPr/>
        </p:nvPicPr>
        <p:blipFill>
          <a:blip r:embed="rId42"/>
          <a:stretch>
            <a:fillRect/>
          </a:stretch>
        </p:blipFill>
        <p:spPr>
          <a:xfrm>
            <a:off x="2359288" y="1144683"/>
            <a:ext cx="2079312" cy="2493234"/>
          </a:xfrm>
          <a:prstGeom prst="rect">
            <a:avLst/>
          </a:prstGeom>
        </p:spPr>
      </p:pic>
      <p:sp>
        <p:nvSpPr>
          <p:cNvPr id="2" name="Title 1">
            <a:extLst>
              <a:ext uri="{FF2B5EF4-FFF2-40B4-BE49-F238E27FC236}">
                <a16:creationId xmlns:a16="http://schemas.microsoft.com/office/drawing/2014/main" id="{FD5B5EA9-3A42-0952-79CB-CA6AB64450FC}"/>
              </a:ext>
            </a:extLst>
          </p:cNvPr>
          <p:cNvSpPr>
            <a:spLocks noGrp="1"/>
          </p:cNvSpPr>
          <p:nvPr>
            <p:ph type="title"/>
          </p:nvPr>
        </p:nvSpPr>
        <p:spPr>
          <a:xfrm>
            <a:off x="621342" y="314728"/>
            <a:ext cx="10945480" cy="1024128"/>
          </a:xfrm>
        </p:spPr>
        <p:txBody>
          <a:bodyPr>
            <a:normAutofit fontScale="90000"/>
          </a:bodyPr>
          <a:lstStyle/>
          <a:p>
            <a:r>
              <a:rPr lang="sv-SE" sz="4000" dirty="0"/>
              <a:t>TECHNICAL</a:t>
            </a:r>
            <a:r>
              <a:rPr lang="sv-SE" dirty="0"/>
              <a:t> </a:t>
            </a:r>
            <a:r>
              <a:rPr lang="nb-NO" sz="2800" b="1" dirty="0" err="1">
                <a:cs typeface="Poppins" panose="00000500000000000000" pitchFamily="2" charset="0"/>
              </a:rPr>
              <a:t>gillar</a:t>
            </a:r>
            <a:r>
              <a:rPr lang="nb-NO" sz="2800" b="1" dirty="0">
                <a:cs typeface="Poppins" panose="00000500000000000000" pitchFamily="2" charset="0"/>
              </a:rPr>
              <a:t> andra som:</a:t>
            </a:r>
            <a:br>
              <a:rPr lang="nb-NO" sz="2800" b="1" dirty="0">
                <a:cs typeface="Poppins" panose="00000500000000000000" pitchFamily="2" charset="0"/>
              </a:rPr>
            </a:br>
            <a:endParaRPr lang="sv-SE" dirty="0"/>
          </a:p>
        </p:txBody>
      </p:sp>
    </p:spTree>
    <p:extLst>
      <p:ext uri="{BB962C8B-B14F-4D97-AF65-F5344CB8AC3E}">
        <p14:creationId xmlns:p14="http://schemas.microsoft.com/office/powerpoint/2010/main" val="190395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usselbitar">
            <a:extLst>
              <a:ext uri="{FF2B5EF4-FFF2-40B4-BE49-F238E27FC236}">
                <a16:creationId xmlns:a16="http://schemas.microsoft.com/office/drawing/2014/main" id="{4B87C56F-65BC-7288-2C7F-22AF37A5E25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375114"/>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Platshållare för innehåll 2">
            <a:extLst>
              <a:ext uri="{FF2B5EF4-FFF2-40B4-BE49-F238E27FC236}">
                <a16:creationId xmlns:a16="http://schemas.microsoft.com/office/drawing/2014/main" id="{B4F9279F-6696-E2B9-7309-35D765093C32}"/>
              </a:ext>
            </a:extLst>
          </p:cNvPr>
          <p:cNvSpPr>
            <a:spLocks noGrp="1"/>
          </p:cNvSpPr>
          <p:nvPr>
            <p:ph idx="1"/>
          </p:nvPr>
        </p:nvSpPr>
        <p:spPr>
          <a:xfrm>
            <a:off x="6379534" y="935665"/>
            <a:ext cx="5812446" cy="5741581"/>
          </a:xfrm>
        </p:spPr>
        <p:txBody>
          <a:bodyPr anchor="t">
            <a:normAutofit/>
          </a:bodyPr>
          <a:lstStyle/>
          <a:p>
            <a:pPr marL="0" indent="0">
              <a:lnSpc>
                <a:spcPct val="115000"/>
              </a:lnSpc>
              <a:buNone/>
            </a:pPr>
            <a:r>
              <a:rPr lang="en-US" sz="1500" dirty="0">
                <a:solidFill>
                  <a:srgbClr val="FFC000"/>
                </a:solidFill>
              </a:rPr>
              <a:t>Block 13 – </a:t>
            </a:r>
            <a:r>
              <a:rPr lang="en-US" sz="1500" dirty="0" err="1">
                <a:solidFill>
                  <a:srgbClr val="FFC000"/>
                </a:solidFill>
              </a:rPr>
              <a:t>Svåra</a:t>
            </a:r>
            <a:r>
              <a:rPr lang="en-US" sz="1500" dirty="0">
                <a:solidFill>
                  <a:srgbClr val="FFC000"/>
                </a:solidFill>
              </a:rPr>
              <a:t> </a:t>
            </a:r>
            <a:r>
              <a:rPr lang="en-US" sz="1500" dirty="0" err="1">
                <a:solidFill>
                  <a:srgbClr val="FFC000"/>
                </a:solidFill>
              </a:rPr>
              <a:t>samtal</a:t>
            </a:r>
            <a:endParaRPr lang="en-US" sz="1500" dirty="0">
              <a:solidFill>
                <a:srgbClr val="FFC000"/>
              </a:solidFill>
            </a:endParaRPr>
          </a:p>
          <a:p>
            <a:pPr marL="342900" indent="-342900">
              <a:lnSpc>
                <a:spcPct val="115000"/>
              </a:lnSpc>
              <a:buFont typeface="Arial" panose="020B0604020202020204" pitchFamily="34" charset="0"/>
              <a:buChar char="•"/>
            </a:pPr>
            <a:r>
              <a:rPr lang="en-US" sz="1400" dirty="0" err="1"/>
              <a:t>Få</a:t>
            </a:r>
            <a:r>
              <a:rPr lang="en-US" sz="1400" dirty="0"/>
              <a:t> </a:t>
            </a:r>
            <a:r>
              <a:rPr lang="en-US" sz="1400" dirty="0" err="1"/>
              <a:t>kunskaper</a:t>
            </a:r>
            <a:r>
              <a:rPr lang="en-US" sz="1400" dirty="0"/>
              <a:t> </a:t>
            </a:r>
            <a:r>
              <a:rPr lang="en-US" sz="1400" dirty="0" err="1"/>
              <a:t>och</a:t>
            </a:r>
            <a:r>
              <a:rPr lang="en-US" sz="1400" dirty="0"/>
              <a:t> </a:t>
            </a:r>
            <a:r>
              <a:rPr lang="en-US" sz="1400" dirty="0" err="1"/>
              <a:t>träna</a:t>
            </a:r>
            <a:r>
              <a:rPr lang="en-US" sz="1400" dirty="0"/>
              <a:t> I </a:t>
            </a:r>
            <a:r>
              <a:rPr lang="en-US" sz="1400" dirty="0" err="1"/>
              <a:t>att</a:t>
            </a:r>
            <a:r>
              <a:rPr lang="en-US" sz="1400" dirty="0"/>
              <a:t> fora </a:t>
            </a:r>
            <a:r>
              <a:rPr lang="en-US" sz="1400" dirty="0" err="1"/>
              <a:t>svåra</a:t>
            </a:r>
            <a:r>
              <a:rPr lang="en-US" sz="1400" dirty="0"/>
              <a:t> </a:t>
            </a:r>
            <a:r>
              <a:rPr lang="en-US" sz="1400" dirty="0" err="1"/>
              <a:t>samtal</a:t>
            </a:r>
            <a:r>
              <a:rPr lang="en-US" sz="1400" dirty="0"/>
              <a:t>. </a:t>
            </a:r>
          </a:p>
          <a:p>
            <a:pPr marL="342900" indent="-342900">
              <a:lnSpc>
                <a:spcPct val="115000"/>
              </a:lnSpc>
              <a:buFont typeface="Arial" panose="020B0604020202020204" pitchFamily="34" charset="0"/>
              <a:buChar char="•"/>
            </a:pPr>
            <a:r>
              <a:rPr lang="en-US" sz="1400" dirty="0" err="1"/>
              <a:t>När</a:t>
            </a:r>
            <a:r>
              <a:rPr lang="en-US" sz="1400" dirty="0"/>
              <a:t> </a:t>
            </a:r>
            <a:r>
              <a:rPr lang="en-US" sz="1400" dirty="0" err="1"/>
              <a:t>behöver</a:t>
            </a:r>
            <a:r>
              <a:rPr lang="en-US" sz="1400" dirty="0"/>
              <a:t> vi ta de </a:t>
            </a:r>
            <a:r>
              <a:rPr lang="en-US" sz="1400" dirty="0" err="1"/>
              <a:t>svåra</a:t>
            </a:r>
            <a:r>
              <a:rPr lang="en-US" sz="1400" dirty="0"/>
              <a:t> </a:t>
            </a:r>
            <a:r>
              <a:rPr lang="en-US" sz="1400" dirty="0" err="1"/>
              <a:t>samtalen</a:t>
            </a:r>
            <a:r>
              <a:rPr lang="en-US" sz="1400" dirty="0"/>
              <a:t> </a:t>
            </a:r>
            <a:r>
              <a:rPr lang="en-US" sz="1400" dirty="0" err="1"/>
              <a:t>och</a:t>
            </a:r>
            <a:r>
              <a:rPr lang="en-US" sz="1400" dirty="0"/>
              <a:t> </a:t>
            </a:r>
            <a:r>
              <a:rPr lang="en-US" sz="1400" dirty="0" err="1"/>
              <a:t>varför</a:t>
            </a:r>
            <a:r>
              <a:rPr lang="en-US" sz="1400" dirty="0"/>
              <a:t>?</a:t>
            </a:r>
          </a:p>
          <a:p>
            <a:pPr marL="342900" indent="-342900">
              <a:lnSpc>
                <a:spcPct val="115000"/>
              </a:lnSpc>
              <a:buFont typeface="Arial" panose="020B0604020202020204" pitchFamily="34" charset="0"/>
              <a:buChar char="•"/>
            </a:pPr>
            <a:endParaRPr lang="en-US" sz="1400" dirty="0"/>
          </a:p>
          <a:p>
            <a:pPr marL="0" indent="0">
              <a:lnSpc>
                <a:spcPct val="115000"/>
              </a:lnSpc>
              <a:buNone/>
            </a:pPr>
            <a:r>
              <a:rPr lang="en-US" sz="1500" dirty="0">
                <a:solidFill>
                  <a:srgbClr val="FFC000"/>
                </a:solidFill>
              </a:rPr>
              <a:t>Block 14 – </a:t>
            </a:r>
            <a:r>
              <a:rPr lang="en-US" sz="1500" dirty="0" err="1">
                <a:solidFill>
                  <a:srgbClr val="FFC000"/>
                </a:solidFill>
              </a:rPr>
              <a:t>Konflikthantering</a:t>
            </a:r>
            <a:endParaRPr lang="en-US" sz="1500" dirty="0">
              <a:solidFill>
                <a:srgbClr val="FFC000"/>
              </a:solidFill>
            </a:endParaRPr>
          </a:p>
          <a:p>
            <a:pPr marL="342900" indent="-342900">
              <a:lnSpc>
                <a:spcPct val="115000"/>
              </a:lnSpc>
              <a:buFont typeface="Arial" panose="020B0604020202020204" pitchFamily="34" charset="0"/>
              <a:buChar char="•"/>
            </a:pPr>
            <a:r>
              <a:rPr lang="en-US" sz="1400" dirty="0" err="1"/>
              <a:t>Hur</a:t>
            </a:r>
            <a:r>
              <a:rPr lang="en-US" sz="1400" dirty="0"/>
              <a:t> </a:t>
            </a:r>
            <a:r>
              <a:rPr lang="en-US" sz="1400" dirty="0" err="1"/>
              <a:t>hanterar</a:t>
            </a:r>
            <a:r>
              <a:rPr lang="en-US" sz="1400" dirty="0"/>
              <a:t> vi </a:t>
            </a:r>
            <a:r>
              <a:rPr lang="en-US" sz="1400" dirty="0" err="1"/>
              <a:t>konflikter</a:t>
            </a:r>
            <a:r>
              <a:rPr lang="en-US" sz="1400" dirty="0"/>
              <a:t>? Vem ska </a:t>
            </a:r>
            <a:r>
              <a:rPr lang="en-US" sz="1400" dirty="0" err="1"/>
              <a:t>engageras</a:t>
            </a:r>
            <a:r>
              <a:rPr lang="en-US" sz="1400" dirty="0"/>
              <a:t>? </a:t>
            </a:r>
            <a:r>
              <a:rPr lang="en-US" sz="1400" dirty="0" err="1"/>
              <a:t>Varför</a:t>
            </a:r>
            <a:r>
              <a:rPr lang="en-US" sz="1400" dirty="0"/>
              <a:t> </a:t>
            </a:r>
            <a:r>
              <a:rPr lang="en-US" sz="1400" dirty="0" err="1"/>
              <a:t>uppstår</a:t>
            </a:r>
            <a:r>
              <a:rPr lang="en-US" sz="1400" dirty="0"/>
              <a:t> </a:t>
            </a:r>
            <a:r>
              <a:rPr lang="en-US" sz="1400" dirty="0" err="1"/>
              <a:t>en</a:t>
            </a:r>
            <a:r>
              <a:rPr lang="en-US" sz="1400" dirty="0"/>
              <a:t> </a:t>
            </a:r>
            <a:r>
              <a:rPr lang="en-US" sz="1400" dirty="0" err="1"/>
              <a:t>konflikt</a:t>
            </a:r>
            <a:r>
              <a:rPr lang="en-US" sz="1400" dirty="0"/>
              <a:t>?</a:t>
            </a:r>
          </a:p>
          <a:p>
            <a:pPr marL="342900" indent="-342900">
              <a:lnSpc>
                <a:spcPct val="115000"/>
              </a:lnSpc>
              <a:buFont typeface="Arial" panose="020B0604020202020204" pitchFamily="34" charset="0"/>
              <a:buChar char="•"/>
            </a:pPr>
            <a:r>
              <a:rPr lang="en-US" sz="1400" dirty="0" err="1"/>
              <a:t>Vilka</a:t>
            </a:r>
            <a:r>
              <a:rPr lang="en-US" sz="1400" dirty="0"/>
              <a:t> </a:t>
            </a:r>
            <a:r>
              <a:rPr lang="en-US" sz="1400" dirty="0" err="1"/>
              <a:t>konflikter</a:t>
            </a:r>
            <a:r>
              <a:rPr lang="en-US" sz="1400" dirty="0"/>
              <a:t> </a:t>
            </a:r>
            <a:r>
              <a:rPr lang="en-US" sz="1400" dirty="0" err="1"/>
              <a:t>kan</a:t>
            </a:r>
            <a:r>
              <a:rPr lang="en-US" sz="1400" dirty="0"/>
              <a:t> du </a:t>
            </a:r>
            <a:r>
              <a:rPr lang="en-US" sz="1400" dirty="0" err="1"/>
              <a:t>ställas</a:t>
            </a:r>
            <a:r>
              <a:rPr lang="en-US" sz="1400" dirty="0"/>
              <a:t> </a:t>
            </a:r>
            <a:r>
              <a:rPr lang="en-US" sz="1400" dirty="0" err="1"/>
              <a:t>inför</a:t>
            </a:r>
            <a:r>
              <a:rPr lang="en-US" sz="1400" dirty="0"/>
              <a:t>?</a:t>
            </a:r>
          </a:p>
          <a:p>
            <a:pPr marL="0" indent="0">
              <a:lnSpc>
                <a:spcPct val="115000"/>
              </a:lnSpc>
              <a:buNone/>
            </a:pPr>
            <a:endParaRPr lang="sv-SE" sz="1400" b="1" dirty="0"/>
          </a:p>
          <a:p>
            <a:pPr marL="0" indent="0">
              <a:lnSpc>
                <a:spcPct val="115000"/>
              </a:lnSpc>
              <a:buNone/>
            </a:pPr>
            <a:r>
              <a:rPr lang="en-US" sz="1500" dirty="0">
                <a:solidFill>
                  <a:srgbClr val="FFC000"/>
                </a:solidFill>
              </a:rPr>
              <a:t>Block 15 – SUMMERING/ UPPFÖLJNING</a:t>
            </a:r>
          </a:p>
          <a:p>
            <a:pPr marL="342900" indent="-342900">
              <a:lnSpc>
                <a:spcPct val="115000"/>
              </a:lnSpc>
            </a:pPr>
            <a:r>
              <a:rPr lang="nb-NO" sz="1400" dirty="0" err="1"/>
              <a:t>Här</a:t>
            </a:r>
            <a:r>
              <a:rPr lang="nb-NO" sz="1400" dirty="0"/>
              <a:t> </a:t>
            </a:r>
            <a:r>
              <a:rPr lang="nb-NO" sz="1400" dirty="0" err="1"/>
              <a:t>summerar</a:t>
            </a:r>
            <a:r>
              <a:rPr lang="nb-NO" sz="1400" dirty="0"/>
              <a:t> vi kursen </a:t>
            </a:r>
            <a:r>
              <a:rPr lang="nb-NO" sz="1400" dirty="0" err="1"/>
              <a:t>och</a:t>
            </a:r>
            <a:r>
              <a:rPr lang="nb-NO" sz="1400" dirty="0"/>
              <a:t> </a:t>
            </a:r>
            <a:r>
              <a:rPr lang="nb-NO" sz="1400" dirty="0" err="1"/>
              <a:t>fördjupar</a:t>
            </a:r>
            <a:r>
              <a:rPr lang="nb-NO" sz="1400" dirty="0"/>
              <a:t> oss i </a:t>
            </a:r>
            <a:r>
              <a:rPr lang="nb-NO" sz="1400" dirty="0" err="1"/>
              <a:t>områden</a:t>
            </a:r>
            <a:r>
              <a:rPr lang="nb-NO" sz="1400" dirty="0"/>
              <a:t> som </a:t>
            </a:r>
            <a:r>
              <a:rPr lang="nb-NO" sz="1400" dirty="0" err="1"/>
              <a:t>varit</a:t>
            </a:r>
            <a:r>
              <a:rPr lang="nb-NO" sz="1400" dirty="0"/>
              <a:t> </a:t>
            </a:r>
            <a:r>
              <a:rPr lang="nb-NO" sz="1400" dirty="0" err="1"/>
              <a:t>extra</a:t>
            </a:r>
            <a:r>
              <a:rPr lang="nb-NO" sz="1400" dirty="0"/>
              <a:t> </a:t>
            </a:r>
            <a:r>
              <a:rPr lang="nb-NO" sz="1400" dirty="0" err="1"/>
              <a:t>intressanta</a:t>
            </a:r>
            <a:r>
              <a:rPr lang="nb-NO" sz="1400" dirty="0"/>
              <a:t> eller </a:t>
            </a:r>
            <a:r>
              <a:rPr lang="nb-NO" sz="1400" dirty="0" err="1"/>
              <a:t>svåra</a:t>
            </a:r>
            <a:r>
              <a:rPr lang="nb-NO" sz="1400" dirty="0"/>
              <a:t>, </a:t>
            </a:r>
            <a:r>
              <a:rPr lang="nb-NO" sz="1400" dirty="0" err="1"/>
              <a:t>roliga</a:t>
            </a:r>
            <a:r>
              <a:rPr lang="nb-NO" sz="1400" dirty="0"/>
              <a:t> eller </a:t>
            </a:r>
            <a:r>
              <a:rPr lang="nb-NO" sz="1400" dirty="0" err="1"/>
              <a:t>utvecklande</a:t>
            </a:r>
            <a:r>
              <a:rPr lang="nb-NO" sz="1400" dirty="0"/>
              <a:t> </a:t>
            </a:r>
            <a:r>
              <a:rPr lang="nb-NO" sz="1400" dirty="0" err="1"/>
              <a:t>för</a:t>
            </a:r>
            <a:r>
              <a:rPr lang="nb-NO" sz="1400" dirty="0"/>
              <a:t> just </a:t>
            </a:r>
            <a:r>
              <a:rPr lang="nb-NO" sz="1400" dirty="0" err="1"/>
              <a:t>dig</a:t>
            </a:r>
            <a:r>
              <a:rPr lang="nb-NO" sz="1400" dirty="0"/>
              <a:t> som </a:t>
            </a:r>
            <a:r>
              <a:rPr lang="nb-NO" sz="1400" dirty="0" err="1"/>
              <a:t>deltagit</a:t>
            </a:r>
            <a:r>
              <a:rPr lang="nb-NO" sz="1400" dirty="0"/>
              <a:t>.</a:t>
            </a:r>
            <a:endParaRPr lang="sv-SE" sz="700" dirty="0"/>
          </a:p>
        </p:txBody>
      </p:sp>
    </p:spTree>
    <p:extLst>
      <p:ext uri="{BB962C8B-B14F-4D97-AF65-F5344CB8AC3E}">
        <p14:creationId xmlns:p14="http://schemas.microsoft.com/office/powerpoint/2010/main" val="433795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024319"/>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80825" y="3589646"/>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1523487" y="1037670"/>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1523487" y="1194169"/>
            <a:ext cx="4559300" cy="28931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Optimistiska</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och</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lösningsorienterade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Flexibla</a:t>
            </a:r>
            <a:r>
              <a:rPr kumimoji="0" lang="nb-NO" sz="1600" i="0" u="none" strike="noStrike" kern="1200" cap="none" spc="0" normalizeH="0" baseline="0" noProof="0" dirty="0">
                <a:ln>
                  <a:noFill/>
                </a:ln>
                <a:effectLst/>
                <a:uLnTx/>
                <a:uFillTx/>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Energiska</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och</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entusiastiska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Snabbfotade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a:t>Bra på att se det </a:t>
            </a:r>
            <a:r>
              <a:rPr lang="nb-NO" sz="1600" dirty="0" err="1"/>
              <a:t>övergripande</a:t>
            </a:r>
            <a:r>
              <a:rPr lang="nb-NO" sz="1600" dirty="0"/>
              <a:t> bilden </a:t>
            </a:r>
            <a:r>
              <a:rPr lang="nb-NO" sz="1600" dirty="0" err="1"/>
              <a:t>och</a:t>
            </a:r>
            <a:r>
              <a:rPr lang="nb-NO" sz="1600" dirty="0"/>
              <a:t> se </a:t>
            </a:r>
            <a:r>
              <a:rPr lang="nb-NO" sz="1600" dirty="0" err="1"/>
              <a:t>mönster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Övertygande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Inkluderande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B6C4A170-296F-4E40-3EA0-E0A2858B4C87}"/>
              </a:ext>
            </a:extLst>
          </p:cNvPr>
          <p:cNvSpPr/>
          <p:nvPr/>
        </p:nvSpPr>
        <p:spPr>
          <a:xfrm>
            <a:off x="1518076" y="3672628"/>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5122" name="Picture 2" descr="1,302 Cheerleader Jump Stock Photos, Pictures &amp; Royalty-Free Images - iStock">
            <a:extLst>
              <a:ext uri="{FF2B5EF4-FFF2-40B4-BE49-F238E27FC236}">
                <a16:creationId xmlns:a16="http://schemas.microsoft.com/office/drawing/2014/main" id="{65BE784E-4FC5-43AD-8EE9-3C71274595E4}"/>
              </a:ext>
            </a:extLst>
          </p:cNvPr>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2091519" y="3754813"/>
            <a:ext cx="3550290" cy="23668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10F929-7695-81B9-A9ED-2109C06DBB97}"/>
              </a:ext>
            </a:extLst>
          </p:cNvPr>
          <p:cNvSpPr>
            <a:spLocks noGrp="1"/>
          </p:cNvSpPr>
          <p:nvPr>
            <p:ph type="title"/>
          </p:nvPr>
        </p:nvSpPr>
        <p:spPr>
          <a:xfrm>
            <a:off x="648661" y="65948"/>
            <a:ext cx="10945480" cy="1024128"/>
          </a:xfrm>
        </p:spPr>
        <p:txBody>
          <a:bodyPr/>
          <a:lstStyle/>
          <a:p>
            <a:r>
              <a:rPr lang="sv-SE" sz="3600" dirty="0"/>
              <a:t>EXPRESSIVE</a:t>
            </a:r>
            <a:r>
              <a:rPr lang="sv-SE" dirty="0"/>
              <a:t> </a:t>
            </a:r>
            <a:r>
              <a:rPr lang="nb-NO" sz="2800" b="1" dirty="0">
                <a:cs typeface="Poppins" panose="00000500000000000000" pitchFamily="2" charset="0"/>
              </a:rPr>
              <a:t>beskriver sig </a:t>
            </a:r>
            <a:r>
              <a:rPr lang="nb-NO" sz="2800" b="1" dirty="0" err="1">
                <a:cs typeface="Poppins" panose="00000500000000000000" pitchFamily="2" charset="0"/>
              </a:rPr>
              <a:t>själva</a:t>
            </a:r>
            <a:r>
              <a:rPr lang="nb-NO" sz="2800" b="1" dirty="0">
                <a:cs typeface="Poppins" panose="00000500000000000000" pitchFamily="2" charset="0"/>
              </a:rPr>
              <a:t> som:</a:t>
            </a:r>
            <a:endParaRPr lang="sv-SE" dirty="0"/>
          </a:p>
        </p:txBody>
      </p:sp>
    </p:spTree>
    <p:extLst>
      <p:ext uri="{BB962C8B-B14F-4D97-AF65-F5344CB8AC3E}">
        <p14:creationId xmlns:p14="http://schemas.microsoft.com/office/powerpoint/2010/main" val="250519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24388" y="3662476"/>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1523487" y="1037670"/>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1523487" y="1194169"/>
            <a:ext cx="4559300" cy="264687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Socialt</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dominerande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Använder</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för</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många</a:t>
            </a:r>
            <a:r>
              <a:rPr kumimoji="0" lang="nb-NO" sz="1600" i="0" u="none" strike="noStrike" kern="1200" cap="none" spc="0" normalizeH="0" baseline="0" noProof="0" dirty="0">
                <a:ln>
                  <a:noFill/>
                </a:ln>
                <a:effectLst/>
                <a:uLnTx/>
                <a:uFillTx/>
                <a:ea typeface="+mn-ea"/>
                <a:cs typeface="+mn-cs"/>
              </a:rPr>
              <a:t> ord </a:t>
            </a:r>
            <a:r>
              <a:rPr kumimoji="0" lang="nb-NO" sz="1600" i="0" u="none" strike="noStrike" kern="1200" cap="none" spc="0" normalizeH="0" baseline="0" noProof="0" dirty="0" err="1">
                <a:ln>
                  <a:noFill/>
                </a:ln>
                <a:effectLst/>
                <a:uLnTx/>
                <a:uFillTx/>
                <a:ea typeface="+mn-ea"/>
                <a:cs typeface="+mn-cs"/>
              </a:rPr>
              <a:t>för</a:t>
            </a:r>
            <a:r>
              <a:rPr kumimoji="0" lang="nb-NO" sz="1600" i="0" u="none" strike="noStrike" kern="1200" cap="none" spc="0" normalizeH="0" baseline="0" noProof="0" dirty="0">
                <a:ln>
                  <a:noFill/>
                </a:ln>
                <a:effectLst/>
                <a:uLnTx/>
                <a:uFillTx/>
                <a:ea typeface="+mn-ea"/>
                <a:cs typeface="+mn-cs"/>
              </a:rPr>
              <a:t> att komma </a:t>
            </a:r>
            <a:r>
              <a:rPr kumimoji="0" lang="nb-NO" sz="1600" i="0" u="none" strike="noStrike" kern="1200" cap="none" spc="0" normalizeH="0" baseline="0" noProof="0" dirty="0" err="1">
                <a:ln>
                  <a:noFill/>
                </a:ln>
                <a:effectLst/>
                <a:uLnTx/>
                <a:uFillTx/>
                <a:ea typeface="+mn-ea"/>
                <a:cs typeface="+mn-cs"/>
              </a:rPr>
              <a:t>till</a:t>
            </a:r>
            <a:r>
              <a:rPr kumimoji="0" lang="nb-NO" sz="1600" i="0" u="none" strike="noStrike" kern="1200" cap="none" spc="0" normalizeH="0" baseline="0" noProof="0" dirty="0">
                <a:ln>
                  <a:noFill/>
                </a:ln>
                <a:effectLst/>
                <a:uLnTx/>
                <a:uFillTx/>
                <a:ea typeface="+mn-ea"/>
                <a:cs typeface="+mn-cs"/>
              </a:rPr>
              <a:t> sak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Dåliga</a:t>
            </a:r>
            <a:r>
              <a:rPr lang="nb-NO" sz="1600" dirty="0"/>
              <a:t> </a:t>
            </a:r>
            <a:r>
              <a:rPr lang="nb-NO" sz="1600" dirty="0" err="1"/>
              <a:t>lyssnare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Oorganiserade</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och</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osammanhängande</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Inget</a:t>
            </a:r>
            <a:r>
              <a:rPr lang="nb-NO" sz="1600" dirty="0"/>
              <a:t> fokus på detaljer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Lovar</a:t>
            </a:r>
            <a:r>
              <a:rPr lang="nb-NO" sz="1600" dirty="0"/>
              <a:t> </a:t>
            </a:r>
            <a:r>
              <a:rPr lang="nb-NO" sz="1600" dirty="0" err="1"/>
              <a:t>för</a:t>
            </a:r>
            <a:r>
              <a:rPr lang="nb-NO" sz="1600" dirty="0"/>
              <a:t> </a:t>
            </a:r>
            <a:r>
              <a:rPr lang="nb-NO" sz="1600" dirty="0" err="1"/>
              <a:t>mycket</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91ED3AAB-7BA9-D8C3-9DAF-611FCB5944CE}"/>
              </a:ext>
            </a:extLst>
          </p:cNvPr>
          <p:cNvSpPr/>
          <p:nvPr/>
        </p:nvSpPr>
        <p:spPr>
          <a:xfrm>
            <a:off x="1518076" y="3664690"/>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38" name="Picture 4" descr="Gráfico vectorial Bla bla bla ▷ Imagen vectorial Bla bla bla | Depositphotos">
            <a:extLst>
              <a:ext uri="{FF2B5EF4-FFF2-40B4-BE49-F238E27FC236}">
                <a16:creationId xmlns:a16="http://schemas.microsoft.com/office/drawing/2014/main" id="{A64CFEE0-7C79-477C-937E-C212539A8690}"/>
              </a:ext>
            </a:extLst>
          </p:cNvPr>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2217792" y="3817147"/>
            <a:ext cx="2394268" cy="224219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A2F2142-BE9B-CEFF-AF19-B9FD20E6666E}"/>
              </a:ext>
            </a:extLst>
          </p:cNvPr>
          <p:cNvSpPr>
            <a:spLocks noGrp="1"/>
          </p:cNvSpPr>
          <p:nvPr>
            <p:ph type="title"/>
          </p:nvPr>
        </p:nvSpPr>
        <p:spPr>
          <a:xfrm>
            <a:off x="648661" y="346134"/>
            <a:ext cx="10945480" cy="1024128"/>
          </a:xfrm>
        </p:spPr>
        <p:txBody>
          <a:bodyPr>
            <a:normAutofit fontScale="90000"/>
          </a:bodyPr>
          <a:lstStyle/>
          <a:p>
            <a:r>
              <a:rPr lang="sv-SE" sz="4400" dirty="0"/>
              <a:t>EXPRESSIVE</a:t>
            </a:r>
            <a:r>
              <a:rPr lang="sv-SE" dirty="0"/>
              <a:t> </a:t>
            </a:r>
            <a:r>
              <a:rPr lang="nb-NO" sz="2800" dirty="0">
                <a:cs typeface="Poppins" panose="00000500000000000000" pitchFamily="2" charset="0"/>
              </a:rPr>
              <a:t>kan </a:t>
            </a:r>
            <a:r>
              <a:rPr lang="nb-NO" sz="2800" dirty="0" err="1">
                <a:cs typeface="Poppins" panose="00000500000000000000" pitchFamily="2" charset="0"/>
              </a:rPr>
              <a:t>uppfattas</a:t>
            </a:r>
            <a:r>
              <a:rPr lang="nb-NO" sz="2800" dirty="0">
                <a:cs typeface="Poppins" panose="00000500000000000000" pitchFamily="2" charset="0"/>
              </a:rPr>
              <a:t> av andra som</a:t>
            </a:r>
            <a:br>
              <a:rPr lang="nb-NO" sz="2800" dirty="0">
                <a:cs typeface="Poppins" panose="00000500000000000000" pitchFamily="2" charset="0"/>
              </a:rPr>
            </a:br>
            <a:endParaRPr lang="sv-SE" dirty="0"/>
          </a:p>
        </p:txBody>
      </p:sp>
    </p:spTree>
    <p:extLst>
      <p:ext uri="{BB962C8B-B14F-4D97-AF65-F5344CB8AC3E}">
        <p14:creationId xmlns:p14="http://schemas.microsoft.com/office/powerpoint/2010/main" val="34641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24388" y="3662476"/>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1523487" y="1037670"/>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1574288" y="1384614"/>
            <a:ext cx="4559300" cy="240065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Fastnar</a:t>
            </a:r>
            <a:r>
              <a:rPr lang="nb-NO" sz="1600" dirty="0"/>
              <a:t> i </a:t>
            </a:r>
            <a:r>
              <a:rPr lang="nb-NO" sz="1600" dirty="0" err="1"/>
              <a:t>oviktiga</a:t>
            </a:r>
            <a:r>
              <a:rPr lang="nb-NO" sz="1600" dirty="0"/>
              <a:t> detaljer</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Pessimistiska</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och</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kritiska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Rigida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Långsamma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600" dirty="0" err="1"/>
              <a:t>Ovänliga</a:t>
            </a:r>
            <a:endParaRPr lang="nb-NO"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Monotona</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3" name="Rechteck 1">
            <a:extLst>
              <a:ext uri="{FF2B5EF4-FFF2-40B4-BE49-F238E27FC236}">
                <a16:creationId xmlns:a16="http://schemas.microsoft.com/office/drawing/2014/main" id="{CB39049F-5A4F-5FF7-4BC8-B16AFBE8EA03}"/>
              </a:ext>
            </a:extLst>
          </p:cNvPr>
          <p:cNvSpPr/>
          <p:nvPr/>
        </p:nvSpPr>
        <p:spPr>
          <a:xfrm>
            <a:off x="1518076" y="3672628"/>
            <a:ext cx="4550097" cy="2536084"/>
          </a:xfrm>
          <a:prstGeom prst="rect">
            <a:avLst/>
          </a:prstGeom>
          <a:solidFill>
            <a:schemeClr val="bg1">
              <a:lumMod val="10000"/>
            </a:schemeClr>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5" name="Picture 4" descr="Science Albert Einstein Formulas Mathematics Physics Fondos de pantalla  Science Fondos de pantallas Imágenes por Dori18 | Imágenes españoles  imágenes">
            <a:extLst>
              <a:ext uri="{FF2B5EF4-FFF2-40B4-BE49-F238E27FC236}">
                <a16:creationId xmlns:a16="http://schemas.microsoft.com/office/drawing/2014/main" id="{6A75287C-B73D-2F11-B0A4-C5FB497AE0BE}"/>
              </a:ext>
            </a:extLst>
          </p:cNvPr>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1587582" y="3675759"/>
            <a:ext cx="4506547" cy="25264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1960E5F7-5975-001E-774E-984FBD6FF6CE}"/>
              </a:ext>
            </a:extLst>
          </p:cNvPr>
          <p:cNvSpPr>
            <a:spLocks noGrp="1"/>
          </p:cNvSpPr>
          <p:nvPr>
            <p:ph type="title"/>
          </p:nvPr>
        </p:nvSpPr>
        <p:spPr>
          <a:xfrm>
            <a:off x="595433" y="364418"/>
            <a:ext cx="10945480" cy="1024128"/>
          </a:xfrm>
        </p:spPr>
        <p:txBody>
          <a:bodyPr/>
          <a:lstStyle/>
          <a:p>
            <a:r>
              <a:rPr lang="sv-SE" sz="2800" dirty="0">
                <a:cs typeface="Poppins" panose="00000500000000000000" pitchFamily="2" charset="0"/>
              </a:rPr>
              <a:t>EXPRESSIVE </a:t>
            </a:r>
            <a:r>
              <a:rPr lang="nb-NO" sz="2800" b="1" dirty="0">
                <a:cs typeface="Poppins" panose="00000500000000000000" pitchFamily="2" charset="0"/>
              </a:rPr>
              <a:t>blir </a:t>
            </a:r>
            <a:r>
              <a:rPr lang="nb-NO" sz="2800" b="1" dirty="0" err="1">
                <a:cs typeface="Poppins" panose="00000500000000000000" pitchFamily="2" charset="0"/>
              </a:rPr>
              <a:t>irriterade</a:t>
            </a:r>
            <a:r>
              <a:rPr lang="nb-NO" sz="2800" b="1" dirty="0">
                <a:cs typeface="Poppins" panose="00000500000000000000" pitchFamily="2" charset="0"/>
              </a:rPr>
              <a:t> </a:t>
            </a:r>
            <a:r>
              <a:rPr lang="nb-NO" sz="2800" b="1" dirty="0" err="1">
                <a:cs typeface="Poppins" panose="00000500000000000000" pitchFamily="2" charset="0"/>
              </a:rPr>
              <a:t>när</a:t>
            </a:r>
            <a:r>
              <a:rPr lang="nb-NO" sz="2800" b="1" dirty="0">
                <a:cs typeface="Poppins" panose="00000500000000000000" pitchFamily="2" charset="0"/>
              </a:rPr>
              <a:t> folk </a:t>
            </a:r>
            <a:r>
              <a:rPr lang="nb-NO" sz="2800" dirty="0">
                <a:cs typeface="Poppins" panose="00000500000000000000" pitchFamily="2" charset="0"/>
              </a:rPr>
              <a:t>:</a:t>
            </a:r>
            <a:br>
              <a:rPr lang="nb-NO" sz="2800" dirty="0">
                <a:cs typeface="Poppins" panose="00000500000000000000" pitchFamily="2" charset="0"/>
              </a:rPr>
            </a:br>
            <a:endParaRPr lang="sv-SE" dirty="0"/>
          </a:p>
        </p:txBody>
      </p:sp>
    </p:spTree>
    <p:extLst>
      <p:ext uri="{BB962C8B-B14F-4D97-AF65-F5344CB8AC3E}">
        <p14:creationId xmlns:p14="http://schemas.microsoft.com/office/powerpoint/2010/main" val="415989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82B57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1524388" y="3662476"/>
            <a:ext cx="9144000"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1523487" y="1037670"/>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40" name="TextBox 17">
            <a:extLst>
              <a:ext uri="{FF2B5EF4-FFF2-40B4-BE49-F238E27FC236}">
                <a16:creationId xmlns:a16="http://schemas.microsoft.com/office/drawing/2014/main" id="{F02B01D7-83EB-6ADC-4D1C-1793609E05A8}"/>
              </a:ext>
            </a:extLst>
          </p:cNvPr>
          <p:cNvSpPr txBox="1"/>
          <p:nvPr/>
        </p:nvSpPr>
        <p:spPr>
          <a:xfrm>
            <a:off x="1593313" y="1451720"/>
            <a:ext cx="4559300" cy="16619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err="1">
                <a:ln>
                  <a:noFill/>
                </a:ln>
                <a:effectLst/>
                <a:uLnTx/>
                <a:uFillTx/>
                <a:ea typeface="+mn-ea"/>
                <a:cs typeface="+mn-cs"/>
              </a:rPr>
              <a:t>Delar</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deras</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entusiasm</a:t>
            </a:r>
            <a:endParaRPr kumimoji="0" lang="nb-NO" sz="1600" i="0" u="none" strike="noStrike" kern="1200" cap="none" spc="0" normalizeH="0" baseline="0" noProof="0" dirty="0">
              <a:ln>
                <a:noFill/>
              </a:ln>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a:ln>
                  <a:noFill/>
                </a:ln>
                <a:effectLst/>
                <a:uLnTx/>
                <a:uFillTx/>
                <a:ea typeface="+mn-ea"/>
                <a:cs typeface="+mn-cs"/>
              </a:rPr>
              <a:t>Ser </a:t>
            </a:r>
            <a:r>
              <a:rPr kumimoji="0" lang="nb-NO" sz="1600" i="0" u="none" strike="noStrike" kern="1200" cap="none" spc="0" normalizeH="0" baseline="0" noProof="0" dirty="0" err="1">
                <a:ln>
                  <a:noFill/>
                </a:ln>
                <a:effectLst/>
                <a:uLnTx/>
                <a:uFillTx/>
                <a:ea typeface="+mn-ea"/>
                <a:cs typeface="+mn-cs"/>
              </a:rPr>
              <a:t>möjligheter</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och</a:t>
            </a:r>
            <a:r>
              <a:rPr kumimoji="0" lang="nb-NO" sz="1600" i="0" u="none" strike="noStrike" kern="1200" cap="none" spc="0" normalizeH="0" baseline="0" noProof="0" dirty="0">
                <a:ln>
                  <a:noFill/>
                </a:ln>
                <a:effectLst/>
                <a:uLnTx/>
                <a:uFillTx/>
                <a:ea typeface="+mn-ea"/>
                <a:cs typeface="+mn-cs"/>
              </a:rPr>
              <a:t> </a:t>
            </a:r>
            <a:r>
              <a:rPr kumimoji="0" lang="nb-NO" sz="1600" i="0" u="none" strike="noStrike" kern="1200" cap="none" spc="0" normalizeH="0" baseline="0" noProof="0" dirty="0" err="1">
                <a:ln>
                  <a:noFill/>
                </a:ln>
                <a:effectLst/>
                <a:uLnTx/>
                <a:uFillTx/>
                <a:ea typeface="+mn-ea"/>
                <a:cs typeface="+mn-cs"/>
              </a:rPr>
              <a:t>inte</a:t>
            </a:r>
            <a:r>
              <a:rPr kumimoji="0" lang="nb-NO" sz="1600" i="0" u="none" strike="noStrike" kern="1200" cap="none" spc="0" normalizeH="0" baseline="0" noProof="0" dirty="0">
                <a:ln>
                  <a:noFill/>
                </a:ln>
                <a:effectLst/>
                <a:uLnTx/>
                <a:uFillTx/>
                <a:ea typeface="+mn-ea"/>
                <a:cs typeface="+mn-cs"/>
              </a:rPr>
              <a:t> hinder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600" i="0" u="none" strike="noStrike" kern="1200" cap="none" spc="0" normalizeH="0" baseline="0" noProof="0" dirty="0">
                <a:ln>
                  <a:noFill/>
                </a:ln>
                <a:effectLst/>
                <a:uLnTx/>
                <a:uFillTx/>
                <a:ea typeface="+mn-ea"/>
                <a:cs typeface="+mn-cs"/>
              </a:rPr>
              <a:t>Ger snabb feedback i nuet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1800" b="1" i="0" u="none" strike="noStrike" kern="1200" cap="none" spc="0" normalizeH="0" baseline="0" noProof="0" dirty="0">
              <a:ln>
                <a:noFill/>
              </a:ln>
              <a:solidFill>
                <a:schemeClr val="accent2">
                  <a:lumMod val="50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chemeClr val="accent2">
                  <a:lumMod val="50000"/>
                </a:schemeClr>
              </a:solidFill>
              <a:effectLst/>
              <a:uLnTx/>
              <a:uFillTx/>
              <a:latin typeface="+mj-lt"/>
              <a:ea typeface="+mn-ea"/>
              <a:cs typeface="+mn-cs"/>
            </a:endParaRPr>
          </a:p>
        </p:txBody>
      </p:sp>
      <p:sp>
        <p:nvSpPr>
          <p:cNvPr id="2" name="AutoShape 2" descr="Team celebrations, spitting and swapping shirts 'will be banned' under  Premier League protocols | Daily Mail Online">
            <a:extLst>
              <a:ext uri="{FF2B5EF4-FFF2-40B4-BE49-F238E27FC236}">
                <a16:creationId xmlns:a16="http://schemas.microsoft.com/office/drawing/2014/main" id="{340EC1EA-B835-424E-84BA-200ED74515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3" name="AutoShape 4" descr="Team celebrations, spitting and swapping shirts 'will be banned' under  Premier League protocols | Daily Mail Online">
            <a:extLst>
              <a:ext uri="{FF2B5EF4-FFF2-40B4-BE49-F238E27FC236}">
                <a16:creationId xmlns:a16="http://schemas.microsoft.com/office/drawing/2014/main" id="{AEB09992-E632-44F8-8397-82FDBF8B9209}"/>
              </a:ext>
            </a:extLst>
          </p:cNvPr>
          <p:cNvSpPr>
            <a:spLocks noChangeAspect="1" noChangeArrowheads="1"/>
          </p:cNvSpPr>
          <p:nvPr/>
        </p:nvSpPr>
        <p:spPr bwMode="auto">
          <a:xfrm flipH="1">
            <a:off x="2249702" y="3429000"/>
            <a:ext cx="3846298" cy="38462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4" name="AutoShape 6" descr="Team celebrations, spitting and swapping shirts 'will be banned' under  Premier League protocols | Daily Mail Online">
            <a:extLst>
              <a:ext uri="{FF2B5EF4-FFF2-40B4-BE49-F238E27FC236}">
                <a16:creationId xmlns:a16="http://schemas.microsoft.com/office/drawing/2014/main" id="{1FE97224-93DE-42C9-879B-C243F2AA8A19}"/>
              </a:ext>
            </a:extLst>
          </p:cNvPr>
          <p:cNvSpPr>
            <a:spLocks noChangeAspect="1" noChangeArrowheads="1"/>
          </p:cNvSpPr>
          <p:nvPr/>
        </p:nvSpPr>
        <p:spPr bwMode="auto">
          <a:xfrm flipH="1">
            <a:off x="2402102" y="3581400"/>
            <a:ext cx="3846298" cy="38462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5" name="AutoShape 8" descr="Team celebrations, spitting and swapping shirts 'will be banned' under  Premier League protocols | Daily Mail Online">
            <a:extLst>
              <a:ext uri="{FF2B5EF4-FFF2-40B4-BE49-F238E27FC236}">
                <a16:creationId xmlns:a16="http://schemas.microsoft.com/office/drawing/2014/main" id="{95CA42B3-8EF9-476C-A776-19C2569662A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7" name="Rechteck 1">
            <a:extLst>
              <a:ext uri="{FF2B5EF4-FFF2-40B4-BE49-F238E27FC236}">
                <a16:creationId xmlns:a16="http://schemas.microsoft.com/office/drawing/2014/main" id="{F0DC9D25-4586-9196-1A80-E9C6A1771AB2}"/>
              </a:ext>
            </a:extLst>
          </p:cNvPr>
          <p:cNvSpPr/>
          <p:nvPr/>
        </p:nvSpPr>
        <p:spPr>
          <a:xfrm>
            <a:off x="1518076" y="3664690"/>
            <a:ext cx="4550097" cy="2536084"/>
          </a:xfrm>
          <a:prstGeom prst="rect">
            <a:avLst/>
          </a:prstGeom>
          <a:solidFill>
            <a:srgbClr val="FFFFF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err="1">
              <a:solidFill>
                <a:schemeClr val="accent1"/>
              </a:solidFill>
            </a:endParaRPr>
          </a:p>
        </p:txBody>
      </p:sp>
      <p:pic>
        <p:nvPicPr>
          <p:cNvPr id="6154" name="Picture 10" descr="Team celebrations, spitting and swapping shirts 'will be banned' under  Premier League protocols | Daily Mail Online">
            <a:extLst>
              <a:ext uri="{FF2B5EF4-FFF2-40B4-BE49-F238E27FC236}">
                <a16:creationId xmlns:a16="http://schemas.microsoft.com/office/drawing/2014/main" id="{0CE41029-6EA3-4C42-9059-7A580D853D67}"/>
              </a:ext>
            </a:extLst>
          </p:cNvPr>
          <p:cNvPicPr>
            <a:picLocks noChangeAspect="1" noChangeArrowheads="1"/>
          </p:cNvPicPr>
          <p:nvPr/>
        </p:nvPicPr>
        <p:blipFill rotWithShape="1">
          <a:blip r:embed="rId42">
            <a:extLst>
              <a:ext uri="{28A0092B-C50C-407E-A947-70E740481C1C}">
                <a14:useLocalDpi xmlns:a14="http://schemas.microsoft.com/office/drawing/2010/main"/>
              </a:ext>
            </a:extLst>
          </a:blip>
          <a:srcRect t="-78"/>
          <a:stretch/>
        </p:blipFill>
        <p:spPr bwMode="auto">
          <a:xfrm>
            <a:off x="1979375" y="3738823"/>
            <a:ext cx="3643797" cy="238836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4476A47F-8B9D-5C20-DE65-1DE2C4FF1B91}"/>
              </a:ext>
            </a:extLst>
          </p:cNvPr>
          <p:cNvSpPr>
            <a:spLocks noGrp="1"/>
          </p:cNvSpPr>
          <p:nvPr>
            <p:ph type="title"/>
          </p:nvPr>
        </p:nvSpPr>
        <p:spPr>
          <a:xfrm>
            <a:off x="610047" y="344733"/>
            <a:ext cx="10945480" cy="1024128"/>
          </a:xfrm>
        </p:spPr>
        <p:txBody>
          <a:bodyPr>
            <a:normAutofit fontScale="90000"/>
          </a:bodyPr>
          <a:lstStyle/>
          <a:p>
            <a:r>
              <a:rPr lang="nb-NO" sz="2800" b="1" dirty="0">
                <a:cs typeface="Poppins" panose="00000500000000000000" pitchFamily="2" charset="0"/>
              </a:rPr>
              <a:t>EXPRESSIVE </a:t>
            </a:r>
            <a:r>
              <a:rPr lang="nb-NO" sz="2800" b="1" dirty="0" err="1">
                <a:cs typeface="Poppins" panose="00000500000000000000" pitchFamily="2" charset="0"/>
              </a:rPr>
              <a:t>gillar</a:t>
            </a:r>
            <a:r>
              <a:rPr lang="nb-NO" sz="2800" b="1" dirty="0">
                <a:cs typeface="Poppins" panose="00000500000000000000" pitchFamily="2" charset="0"/>
              </a:rPr>
              <a:t> andra som:</a:t>
            </a:r>
            <a:br>
              <a:rPr lang="nb-NO" sz="2800" b="1" dirty="0">
                <a:cs typeface="Poppins" panose="00000500000000000000" pitchFamily="2" charset="0"/>
              </a:rPr>
            </a:br>
            <a:endParaRPr lang="sv-SE" dirty="0"/>
          </a:p>
        </p:txBody>
      </p:sp>
    </p:spTree>
    <p:extLst>
      <p:ext uri="{BB962C8B-B14F-4D97-AF65-F5344CB8AC3E}">
        <p14:creationId xmlns:p14="http://schemas.microsoft.com/office/powerpoint/2010/main" val="49065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523999" y="1110583"/>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4BE65"/>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DB365F"/>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SYMPATHETIC</a:t>
              </a:r>
              <a:endParaRPr lang="en-US" sz="4000" b="1">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Trust</a:t>
              </a:r>
            </a:p>
          </p:txBody>
        </p:sp>
      </p:grpSp>
      <p:sp>
        <p:nvSpPr>
          <p:cNvPr id="36" name="Rectangle 2">
            <a:extLst>
              <a:ext uri="{FF2B5EF4-FFF2-40B4-BE49-F238E27FC236}">
                <a16:creationId xmlns:a16="http://schemas.microsoft.com/office/drawing/2014/main" id="{A5F9FFA2-95ED-1DD2-6B5E-D256B10CA082}"/>
              </a:ext>
            </a:extLst>
          </p:cNvPr>
          <p:cNvSpPr/>
          <p:nvPr/>
        </p:nvSpPr>
        <p:spPr>
          <a:xfrm>
            <a:off x="6096000" y="3662476"/>
            <a:ext cx="4572388" cy="2717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7" name="Rectangle 12">
            <a:extLst>
              <a:ext uri="{FF2B5EF4-FFF2-40B4-BE49-F238E27FC236}">
                <a16:creationId xmlns:a16="http://schemas.microsoft.com/office/drawing/2014/main" id="{04D82343-7C81-0144-A8A8-47E96A20CEAC}"/>
              </a:ext>
            </a:extLst>
          </p:cNvPr>
          <p:cNvSpPr/>
          <p:nvPr/>
        </p:nvSpPr>
        <p:spPr>
          <a:xfrm>
            <a:off x="1523487" y="1037670"/>
            <a:ext cx="4559300" cy="2610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2" name="AutoShape 2" descr="Team celebrations, spitting and swapping shirts 'will be banned' under  Premier League protocols | Daily Mail Online">
            <a:extLst>
              <a:ext uri="{FF2B5EF4-FFF2-40B4-BE49-F238E27FC236}">
                <a16:creationId xmlns:a16="http://schemas.microsoft.com/office/drawing/2014/main" id="{C41DB6FF-27D6-4E85-9D16-ADDED978EB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3" name="Title 2">
            <a:extLst>
              <a:ext uri="{FF2B5EF4-FFF2-40B4-BE49-F238E27FC236}">
                <a16:creationId xmlns:a16="http://schemas.microsoft.com/office/drawing/2014/main" id="{E8B3744F-BC16-C1C7-9204-6F517067EDCA}"/>
              </a:ext>
            </a:extLst>
          </p:cNvPr>
          <p:cNvSpPr>
            <a:spLocks noGrp="1"/>
          </p:cNvSpPr>
          <p:nvPr>
            <p:ph type="title"/>
          </p:nvPr>
        </p:nvSpPr>
        <p:spPr/>
        <p:txBody>
          <a:bodyPr/>
          <a:lstStyle/>
          <a:p>
            <a:r>
              <a:rPr lang="sv-SE" dirty="0"/>
              <a:t>Möjlig krock?</a:t>
            </a:r>
          </a:p>
        </p:txBody>
      </p:sp>
      <p:cxnSp>
        <p:nvCxnSpPr>
          <p:cNvPr id="4" name="Straight Arrow Connector 3">
            <a:extLst>
              <a:ext uri="{FF2B5EF4-FFF2-40B4-BE49-F238E27FC236}">
                <a16:creationId xmlns:a16="http://schemas.microsoft.com/office/drawing/2014/main" id="{3DD5D052-16E4-E6B6-79E4-696DBBEC83BE}"/>
              </a:ext>
            </a:extLst>
          </p:cNvPr>
          <p:cNvCxnSpPr>
            <a:cxnSpLocks/>
          </p:cNvCxnSpPr>
          <p:nvPr/>
        </p:nvCxnSpPr>
        <p:spPr>
          <a:xfrm flipV="1">
            <a:off x="5511193" y="3110693"/>
            <a:ext cx="1027555" cy="1133503"/>
          </a:xfrm>
          <a:prstGeom prst="straightConnector1">
            <a:avLst/>
          </a:prstGeom>
          <a:ln w="76200">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34858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272477" y="840352"/>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dirty="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7053596" y="3738892"/>
              <a:ext cx="3518129" cy="951545"/>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mj-lt"/>
                  <a:ea typeface="Verdana" pitchFamily="34" charset="0"/>
                </a:rPr>
                <a:t>SYMPATHETIC</a:t>
              </a:r>
              <a:endParaRPr lang="en-US" sz="3600" b="1" dirty="0">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Trust</a:t>
              </a:r>
            </a:p>
          </p:txBody>
        </p:sp>
      </p:grpSp>
      <p:sp>
        <p:nvSpPr>
          <p:cNvPr id="2" name="AutoShape 11">
            <a:extLst>
              <a:ext uri="{FF2B5EF4-FFF2-40B4-BE49-F238E27FC236}">
                <a16:creationId xmlns:a16="http://schemas.microsoft.com/office/drawing/2014/main" id="{70C0A609-5DBC-2D00-0189-A915AB0056D2}"/>
              </a:ext>
            </a:extLst>
          </p:cNvPr>
          <p:cNvSpPr>
            <a:spLocks noChangeArrowheads="1"/>
          </p:cNvSpPr>
          <p:nvPr/>
        </p:nvSpPr>
        <p:spPr bwMode="auto">
          <a:xfrm>
            <a:off x="3928324" y="1186790"/>
            <a:ext cx="1793130" cy="4749801"/>
          </a:xfrm>
          <a:prstGeom prst="upDownArrow">
            <a:avLst>
              <a:gd name="adj1" fmla="val 50000"/>
              <a:gd name="adj2" fmla="val 51730"/>
            </a:avLst>
          </a:prstGeom>
          <a:solidFill>
            <a:schemeClr val="bg1">
              <a:lumMod val="65000"/>
            </a:schemeClr>
          </a:solidFill>
          <a:ln>
            <a:noFill/>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6"/>
          </a:fillRef>
          <a:effectRef idx="1">
            <a:schemeClr val="accent6"/>
          </a:effectRef>
          <a:fontRef idx="minor">
            <a:schemeClr val="lt1"/>
          </a:fontRef>
        </p:style>
        <p:txBody>
          <a:bodyPr wrap="none" anchor="ctr"/>
          <a:lstStyle/>
          <a:p>
            <a:pPr algn="ctr">
              <a:defRPr/>
            </a:pPr>
            <a:r>
              <a:rPr lang="en-US" sz="2800" b="1" dirty="0">
                <a:solidFill>
                  <a:prstClr val="white">
                    <a:lumMod val="95000"/>
                  </a:prstClr>
                </a:solidFill>
                <a:latin typeface="Electrolux Sans SemiBold"/>
                <a:ea typeface="Verdana" pitchFamily="34" charset="0"/>
                <a:cs typeface="Verdana" pitchFamily="34" charset="0"/>
              </a:rPr>
              <a:t>T</a:t>
            </a:r>
          </a:p>
          <a:p>
            <a:pPr algn="ctr">
              <a:defRPr/>
            </a:pPr>
            <a:r>
              <a:rPr lang="en-US" sz="2800" b="1" dirty="0">
                <a:solidFill>
                  <a:prstClr val="white">
                    <a:lumMod val="95000"/>
                  </a:prstClr>
                </a:solidFill>
                <a:latin typeface="Electrolux Sans SemiBold"/>
                <a:ea typeface="Verdana" pitchFamily="34" charset="0"/>
                <a:cs typeface="Verdana" pitchFamily="34" charset="0"/>
              </a:rPr>
              <a:t>A</a:t>
            </a:r>
          </a:p>
          <a:p>
            <a:pPr algn="ctr">
              <a:defRPr/>
            </a:pPr>
            <a:r>
              <a:rPr lang="en-US" sz="2800" b="1" dirty="0">
                <a:solidFill>
                  <a:prstClr val="white">
                    <a:lumMod val="95000"/>
                  </a:prstClr>
                </a:solidFill>
                <a:latin typeface="Electrolux Sans SemiBold"/>
                <a:ea typeface="Verdana" pitchFamily="34" charset="0"/>
                <a:cs typeface="Verdana" pitchFamily="34" charset="0"/>
              </a:rPr>
              <a:t>S</a:t>
            </a:r>
          </a:p>
          <a:p>
            <a:pPr algn="ctr">
              <a:defRPr/>
            </a:pPr>
            <a:r>
              <a:rPr lang="en-US" sz="2800" b="1" dirty="0">
                <a:solidFill>
                  <a:prstClr val="white">
                    <a:lumMod val="95000"/>
                  </a:prstClr>
                </a:solidFill>
                <a:latin typeface="Electrolux Sans SemiBold"/>
                <a:ea typeface="Verdana" pitchFamily="34" charset="0"/>
                <a:cs typeface="Verdana" pitchFamily="34" charset="0"/>
              </a:rPr>
              <a:t>K</a:t>
            </a:r>
          </a:p>
        </p:txBody>
      </p:sp>
      <p:sp>
        <p:nvSpPr>
          <p:cNvPr id="3" name="AutoShape 11">
            <a:extLst>
              <a:ext uri="{FF2B5EF4-FFF2-40B4-BE49-F238E27FC236}">
                <a16:creationId xmlns:a16="http://schemas.microsoft.com/office/drawing/2014/main" id="{7996B879-4DCB-9ECF-4504-A66569729377}"/>
              </a:ext>
            </a:extLst>
          </p:cNvPr>
          <p:cNvSpPr>
            <a:spLocks noChangeArrowheads="1"/>
          </p:cNvSpPr>
          <p:nvPr/>
        </p:nvSpPr>
        <p:spPr bwMode="auto">
          <a:xfrm>
            <a:off x="5927053" y="1186789"/>
            <a:ext cx="1793130" cy="4749801"/>
          </a:xfrm>
          <a:prstGeom prst="upDownArrow">
            <a:avLst>
              <a:gd name="adj1" fmla="val 50000"/>
              <a:gd name="adj2" fmla="val 51730"/>
            </a:avLst>
          </a:prstGeom>
          <a:solidFill>
            <a:schemeClr val="bg1">
              <a:lumMod val="65000"/>
            </a:schemeClr>
          </a:solidFill>
          <a:ln>
            <a:noFill/>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6"/>
          </a:fillRef>
          <a:effectRef idx="1">
            <a:schemeClr val="accent6"/>
          </a:effectRef>
          <a:fontRef idx="minor">
            <a:schemeClr val="lt1"/>
          </a:fontRef>
        </p:style>
        <p:txBody>
          <a:bodyPr wrap="none" anchor="ctr"/>
          <a:lstStyle/>
          <a:p>
            <a:pPr algn="ctr">
              <a:defRPr/>
            </a:pPr>
            <a:r>
              <a:rPr lang="en-US" sz="2800" b="1" dirty="0">
                <a:solidFill>
                  <a:prstClr val="white">
                    <a:lumMod val="95000"/>
                  </a:prstClr>
                </a:solidFill>
                <a:latin typeface="Electrolux Sans SemiBold"/>
                <a:ea typeface="Verdana" pitchFamily="34" charset="0"/>
                <a:cs typeface="Verdana" pitchFamily="34" charset="0"/>
              </a:rPr>
              <a:t>P</a:t>
            </a:r>
          </a:p>
          <a:p>
            <a:pPr algn="ctr">
              <a:defRPr/>
            </a:pPr>
            <a:r>
              <a:rPr lang="en-US" sz="2800" b="1" dirty="0">
                <a:solidFill>
                  <a:prstClr val="white">
                    <a:lumMod val="95000"/>
                  </a:prstClr>
                </a:solidFill>
                <a:latin typeface="Electrolux Sans SemiBold"/>
                <a:ea typeface="Verdana" pitchFamily="34" charset="0"/>
                <a:cs typeface="Verdana" pitchFamily="34" charset="0"/>
              </a:rPr>
              <a:t>E</a:t>
            </a:r>
          </a:p>
          <a:p>
            <a:pPr algn="ctr">
              <a:defRPr/>
            </a:pPr>
            <a:r>
              <a:rPr lang="en-US" sz="2800" b="1" dirty="0">
                <a:solidFill>
                  <a:prstClr val="white">
                    <a:lumMod val="95000"/>
                  </a:prstClr>
                </a:solidFill>
                <a:latin typeface="Electrolux Sans SemiBold"/>
                <a:ea typeface="Verdana" pitchFamily="34" charset="0"/>
                <a:cs typeface="Verdana" pitchFamily="34" charset="0"/>
              </a:rPr>
              <a:t>O</a:t>
            </a:r>
          </a:p>
          <a:p>
            <a:pPr algn="ctr">
              <a:defRPr/>
            </a:pPr>
            <a:r>
              <a:rPr lang="en-US" sz="2800" b="1" dirty="0">
                <a:solidFill>
                  <a:prstClr val="white">
                    <a:lumMod val="95000"/>
                  </a:prstClr>
                </a:solidFill>
                <a:latin typeface="Electrolux Sans SemiBold"/>
                <a:ea typeface="Verdana" pitchFamily="34" charset="0"/>
                <a:cs typeface="Verdana" pitchFamily="34" charset="0"/>
              </a:rPr>
              <a:t>P</a:t>
            </a:r>
          </a:p>
          <a:p>
            <a:pPr algn="ctr">
              <a:defRPr/>
            </a:pPr>
            <a:r>
              <a:rPr lang="en-US" sz="2800" b="1" dirty="0">
                <a:solidFill>
                  <a:prstClr val="white">
                    <a:lumMod val="95000"/>
                  </a:prstClr>
                </a:solidFill>
                <a:latin typeface="Electrolux Sans SemiBold"/>
                <a:ea typeface="Verdana" pitchFamily="34" charset="0"/>
                <a:cs typeface="Verdana" pitchFamily="34" charset="0"/>
              </a:rPr>
              <a:t>L</a:t>
            </a:r>
          </a:p>
          <a:p>
            <a:pPr algn="ctr">
              <a:defRPr/>
            </a:pPr>
            <a:r>
              <a:rPr lang="en-US" sz="2800" b="1" dirty="0">
                <a:solidFill>
                  <a:prstClr val="white">
                    <a:lumMod val="95000"/>
                  </a:prstClr>
                </a:solidFill>
                <a:latin typeface="Electrolux Sans SemiBold"/>
                <a:ea typeface="Verdana" pitchFamily="34" charset="0"/>
                <a:cs typeface="Verdana" pitchFamily="34" charset="0"/>
              </a:rPr>
              <a:t>E</a:t>
            </a:r>
          </a:p>
        </p:txBody>
      </p:sp>
    </p:spTree>
    <p:extLst>
      <p:ext uri="{BB962C8B-B14F-4D97-AF65-F5344CB8AC3E}">
        <p14:creationId xmlns:p14="http://schemas.microsoft.com/office/powerpoint/2010/main" val="40753328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048328" y="6453336"/>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err="1">
              <a:ln>
                <a:noFill/>
              </a:ln>
              <a:solidFill>
                <a:prstClr val="white"/>
              </a:solidFill>
              <a:effectLst/>
              <a:uLnTx/>
              <a:uFillTx/>
              <a:latin typeface="+mj-lt"/>
              <a:ea typeface="+mn-ea"/>
              <a:cs typeface="+mn-cs"/>
            </a:endParaRPr>
          </a:p>
        </p:txBody>
      </p:sp>
      <p:grpSp>
        <p:nvGrpSpPr>
          <p:cNvPr id="69" name="Gruppieren 68">
            <a:extLst>
              <a:ext uri="{FF2B5EF4-FFF2-40B4-BE49-F238E27FC236}">
                <a16:creationId xmlns:a16="http://schemas.microsoft.com/office/drawing/2014/main" id="{820BD317-74B9-3E67-1AEC-766F72FCD8C2}"/>
              </a:ext>
            </a:extLst>
          </p:cNvPr>
          <p:cNvGrpSpPr/>
          <p:nvPr/>
        </p:nvGrpSpPr>
        <p:grpSpPr>
          <a:xfrm>
            <a:off x="1154015" y="644756"/>
            <a:ext cx="9144003" cy="5177296"/>
            <a:chOff x="1523999" y="1110583"/>
            <a:chExt cx="9144003" cy="5177296"/>
          </a:xfrm>
        </p:grpSpPr>
        <p:sp>
          <p:nvSpPr>
            <p:cNvPr id="70" name="Rechteck 69">
              <a:extLst>
                <a:ext uri="{FF2B5EF4-FFF2-40B4-BE49-F238E27FC236}">
                  <a16:creationId xmlns:a16="http://schemas.microsoft.com/office/drawing/2014/main" id="{69D44CA0-04EA-FE7A-C56E-D6A39C580797}"/>
                </a:ext>
              </a:extLst>
            </p:cNvPr>
            <p:cNvSpPr>
              <a:spLocks/>
            </p:cNvSpPr>
            <p:nvPr/>
          </p:nvSpPr>
          <p:spPr>
            <a:xfrm>
              <a:off x="1524000" y="1110584"/>
              <a:ext cx="4546601" cy="2534315"/>
            </a:xfrm>
            <a:prstGeom prst="rect">
              <a:avLst/>
            </a:prstGeom>
            <a:solidFill>
              <a:srgbClr val="F58220"/>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1" name="Rechteck 70">
              <a:extLst>
                <a:ext uri="{FF2B5EF4-FFF2-40B4-BE49-F238E27FC236}">
                  <a16:creationId xmlns:a16="http://schemas.microsoft.com/office/drawing/2014/main" id="{539601AD-29AD-0418-4A98-29863028288B}"/>
                </a:ext>
              </a:extLst>
            </p:cNvPr>
            <p:cNvSpPr>
              <a:spLocks/>
            </p:cNvSpPr>
            <p:nvPr/>
          </p:nvSpPr>
          <p:spPr>
            <a:xfrm>
              <a:off x="6121401" y="1110583"/>
              <a:ext cx="4546601" cy="2534315"/>
            </a:xfrm>
            <a:prstGeom prst="rect">
              <a:avLst/>
            </a:prstGeom>
            <a:solidFill>
              <a:srgbClr val="E1AD19"/>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2" name="Rechteck 71">
              <a:extLst>
                <a:ext uri="{FF2B5EF4-FFF2-40B4-BE49-F238E27FC236}">
                  <a16:creationId xmlns:a16="http://schemas.microsoft.com/office/drawing/2014/main" id="{98184E35-D4FE-1945-2E76-3D10888BF954}"/>
                </a:ext>
              </a:extLst>
            </p:cNvPr>
            <p:cNvSpPr>
              <a:spLocks/>
            </p:cNvSpPr>
            <p:nvPr/>
          </p:nvSpPr>
          <p:spPr>
            <a:xfrm>
              <a:off x="6121401" y="3676045"/>
              <a:ext cx="4546601" cy="2534315"/>
            </a:xfrm>
            <a:prstGeom prst="rect">
              <a:avLst/>
            </a:prstGeom>
            <a:solidFill>
              <a:srgbClr val="91A93B"/>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a:solidFill>
                  <a:schemeClr val="accent1"/>
                </a:solidFill>
              </a:endParaRPr>
            </a:p>
          </p:txBody>
        </p:sp>
        <p:sp>
          <p:nvSpPr>
            <p:cNvPr id="73" name="Rechteck 72">
              <a:extLst>
                <a:ext uri="{FF2B5EF4-FFF2-40B4-BE49-F238E27FC236}">
                  <a16:creationId xmlns:a16="http://schemas.microsoft.com/office/drawing/2014/main" id="{08E29778-87C4-994C-FD59-81D27E732447}"/>
                </a:ext>
              </a:extLst>
            </p:cNvPr>
            <p:cNvSpPr>
              <a:spLocks/>
            </p:cNvSpPr>
            <p:nvPr/>
          </p:nvSpPr>
          <p:spPr>
            <a:xfrm>
              <a:off x="1523999" y="3672507"/>
              <a:ext cx="4546601" cy="2534315"/>
            </a:xfrm>
            <a:prstGeom prst="rect">
              <a:avLst/>
            </a:prstGeom>
            <a:solidFill>
              <a:srgbClr val="7DB6D1"/>
            </a:solidFill>
            <a:ln w="6350">
              <a:noFill/>
            </a:ln>
            <a:effectLst>
              <a:outerShdw blurRad="88900" dist="76200" dir="2700000" algn="tl"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lgn="l">
                <a:spcAft>
                  <a:spcPts val="200"/>
                </a:spcAft>
                <a:buClr>
                  <a:schemeClr val="accent3"/>
                </a:buClr>
                <a:buSzPct val="80000"/>
                <a:buBlip>
                  <a:blip r:embed="rId3"/>
                </a:buBlip>
              </a:pPr>
              <a:endParaRPr lang="en-US" sz="1100" dirty="0">
                <a:solidFill>
                  <a:schemeClr val="accent1"/>
                </a:solidFill>
              </a:endParaRPr>
            </a:p>
          </p:txBody>
        </p:sp>
        <p:pic>
          <p:nvPicPr>
            <p:cNvPr id="74" name="Grafik 73" descr="Präsentation mit Balkendiagramm Silhouette">
              <a:extLst>
                <a:ext uri="{FF2B5EF4-FFF2-40B4-BE49-F238E27FC236}">
                  <a16:creationId xmlns:a16="http://schemas.microsoft.com/office/drawing/2014/main" id="{706137A6-971B-2878-89E8-52476452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0871" y="2889958"/>
              <a:ext cx="708607" cy="708607"/>
            </a:xfrm>
            <a:prstGeom prst="rect">
              <a:avLst/>
            </a:prstGeom>
          </p:spPr>
        </p:pic>
        <p:pic>
          <p:nvPicPr>
            <p:cNvPr id="75" name="Grafik 74" descr="Uhr Silhouette">
              <a:extLst>
                <a:ext uri="{FF2B5EF4-FFF2-40B4-BE49-F238E27FC236}">
                  <a16:creationId xmlns:a16="http://schemas.microsoft.com/office/drawing/2014/main" id="{BEA1988C-F01E-8C1F-C13F-FDE52AF75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654" y="2859851"/>
              <a:ext cx="501685" cy="501685"/>
            </a:xfrm>
            <a:prstGeom prst="rect">
              <a:avLst/>
            </a:prstGeom>
          </p:spPr>
        </p:pic>
        <p:pic>
          <p:nvPicPr>
            <p:cNvPr id="76" name="Grafik 75" descr="Karte mit Ortsmarkierung Silhouette">
              <a:extLst>
                <a:ext uri="{FF2B5EF4-FFF2-40B4-BE49-F238E27FC236}">
                  <a16:creationId xmlns:a16="http://schemas.microsoft.com/office/drawing/2014/main" id="{7CC85302-DA41-CEEF-6883-DBF6DE9F6B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1994" y="2402086"/>
              <a:ext cx="708607" cy="708607"/>
            </a:xfrm>
            <a:prstGeom prst="rect">
              <a:avLst/>
            </a:prstGeom>
          </p:spPr>
        </p:pic>
        <p:pic>
          <p:nvPicPr>
            <p:cNvPr id="77" name="Grafik 76" descr="Volltreffer Silhouette">
              <a:extLst>
                <a:ext uri="{FF2B5EF4-FFF2-40B4-BE49-F238E27FC236}">
                  <a16:creationId xmlns:a16="http://schemas.microsoft.com/office/drawing/2014/main" id="{A9525406-DDF0-7EF6-5B91-77737996E3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2586" y="2088327"/>
              <a:ext cx="708607" cy="708607"/>
            </a:xfrm>
            <a:prstGeom prst="rect">
              <a:avLst/>
            </a:prstGeom>
          </p:spPr>
        </p:pic>
        <p:pic>
          <p:nvPicPr>
            <p:cNvPr id="78" name="Grafik 77" descr="Chat Silhouette">
              <a:extLst>
                <a:ext uri="{FF2B5EF4-FFF2-40B4-BE49-F238E27FC236}">
                  <a16:creationId xmlns:a16="http://schemas.microsoft.com/office/drawing/2014/main" id="{5F067AB5-AF37-421A-0438-66AF088BD1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52825" y="2691643"/>
              <a:ext cx="980863" cy="980863"/>
            </a:xfrm>
            <a:prstGeom prst="rect">
              <a:avLst/>
            </a:prstGeom>
          </p:spPr>
        </p:pic>
        <p:pic>
          <p:nvPicPr>
            <p:cNvPr id="79" name="Grafik 78" descr="Benutzer Silhouette">
              <a:extLst>
                <a:ext uri="{FF2B5EF4-FFF2-40B4-BE49-F238E27FC236}">
                  <a16:creationId xmlns:a16="http://schemas.microsoft.com/office/drawing/2014/main" id="{312DE2B9-2469-6EF5-3E0D-5A65B3CF90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6225" y="2313111"/>
              <a:ext cx="745972" cy="745972"/>
            </a:xfrm>
            <a:prstGeom prst="rect">
              <a:avLst/>
            </a:prstGeom>
          </p:spPr>
        </p:pic>
        <p:pic>
          <p:nvPicPr>
            <p:cNvPr id="80" name="Grafik 79" descr="Zahnrad Silhouette">
              <a:extLst>
                <a:ext uri="{FF2B5EF4-FFF2-40B4-BE49-F238E27FC236}">
                  <a16:creationId xmlns:a16="http://schemas.microsoft.com/office/drawing/2014/main" id="{7EA633FF-5C6E-D7D2-25D8-75512CA050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057" y="2769185"/>
              <a:ext cx="562554" cy="562554"/>
            </a:xfrm>
            <a:prstGeom prst="rect">
              <a:avLst/>
            </a:prstGeom>
          </p:spPr>
        </p:pic>
        <p:pic>
          <p:nvPicPr>
            <p:cNvPr id="81" name="Grafik 80" descr="Zahnräder Silhouette">
              <a:extLst>
                <a:ext uri="{FF2B5EF4-FFF2-40B4-BE49-F238E27FC236}">
                  <a16:creationId xmlns:a16="http://schemas.microsoft.com/office/drawing/2014/main" id="{148A453F-3E19-FCBF-E444-A90657A5A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46321" y="2260691"/>
              <a:ext cx="719870" cy="719870"/>
            </a:xfrm>
            <a:prstGeom prst="rect">
              <a:avLst/>
            </a:prstGeom>
          </p:spPr>
        </p:pic>
        <p:pic>
          <p:nvPicPr>
            <p:cNvPr id="82" name="Grafik 81" descr="Glühbirne und Zahnrad Silhouette">
              <a:extLst>
                <a:ext uri="{FF2B5EF4-FFF2-40B4-BE49-F238E27FC236}">
                  <a16:creationId xmlns:a16="http://schemas.microsoft.com/office/drawing/2014/main" id="{A9F2FFB9-63BB-B525-169F-B4FDA1101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69302" y="2981677"/>
              <a:ext cx="534204" cy="534204"/>
            </a:xfrm>
            <a:prstGeom prst="rect">
              <a:avLst/>
            </a:prstGeom>
          </p:spPr>
        </p:pic>
        <p:pic>
          <p:nvPicPr>
            <p:cNvPr id="83" name="Grafik 82" descr="Mittelalterlicher Turm Silhouette">
              <a:extLst>
                <a:ext uri="{FF2B5EF4-FFF2-40B4-BE49-F238E27FC236}">
                  <a16:creationId xmlns:a16="http://schemas.microsoft.com/office/drawing/2014/main" id="{BEE228DF-D920-768B-E1CE-297F633039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17376" y="2600716"/>
              <a:ext cx="930981" cy="930981"/>
            </a:xfrm>
            <a:prstGeom prst="rect">
              <a:avLst/>
            </a:prstGeom>
          </p:spPr>
        </p:pic>
        <p:pic>
          <p:nvPicPr>
            <p:cNvPr id="84" name="Grafik 83" descr="Dokument Silhouette">
              <a:extLst>
                <a:ext uri="{FF2B5EF4-FFF2-40B4-BE49-F238E27FC236}">
                  <a16:creationId xmlns:a16="http://schemas.microsoft.com/office/drawing/2014/main" id="{B10E7C8F-9FB1-4610-CB2B-FE0452844B7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1340059">
              <a:off x="6080008" y="4548127"/>
              <a:ext cx="914400" cy="914400"/>
            </a:xfrm>
            <a:prstGeom prst="rect">
              <a:avLst/>
            </a:prstGeom>
          </p:spPr>
        </p:pic>
        <p:pic>
          <p:nvPicPr>
            <p:cNvPr id="85" name="Grafik 84" descr="Lupe Silhouette">
              <a:extLst>
                <a:ext uri="{FF2B5EF4-FFF2-40B4-BE49-F238E27FC236}">
                  <a16:creationId xmlns:a16="http://schemas.microsoft.com/office/drawing/2014/main" id="{8BAF11FE-46A9-625A-52CE-0F8A2C2E43A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748" y="4743969"/>
              <a:ext cx="627662" cy="627662"/>
            </a:xfrm>
            <a:prstGeom prst="rect">
              <a:avLst/>
            </a:prstGeom>
          </p:spPr>
        </p:pic>
        <p:pic>
          <p:nvPicPr>
            <p:cNvPr id="86" name="Grafik 85" descr="Schatztruhe Silhouette">
              <a:extLst>
                <a:ext uri="{FF2B5EF4-FFF2-40B4-BE49-F238E27FC236}">
                  <a16:creationId xmlns:a16="http://schemas.microsoft.com/office/drawing/2014/main" id="{682A199C-23EE-9068-55E7-3E4E22D8254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51230" y="4615807"/>
              <a:ext cx="762199" cy="762199"/>
            </a:xfrm>
            <a:prstGeom prst="rect">
              <a:avLst/>
            </a:prstGeom>
          </p:spPr>
        </p:pic>
        <p:pic>
          <p:nvPicPr>
            <p:cNvPr id="87" name="Grafik 86" descr="Handschlag Silhouette">
              <a:extLst>
                <a:ext uri="{FF2B5EF4-FFF2-40B4-BE49-F238E27FC236}">
                  <a16:creationId xmlns:a16="http://schemas.microsoft.com/office/drawing/2014/main" id="{0D9A1CB6-6044-A8C3-1790-FA3C40A9BD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269675" y="5245166"/>
              <a:ext cx="1042713" cy="1042713"/>
            </a:xfrm>
            <a:prstGeom prst="rect">
              <a:avLst/>
            </a:prstGeom>
          </p:spPr>
        </p:pic>
        <p:pic>
          <p:nvPicPr>
            <p:cNvPr id="88" name="Grafik 87" descr="Benutzer Silhouette">
              <a:extLst>
                <a:ext uri="{FF2B5EF4-FFF2-40B4-BE49-F238E27FC236}">
                  <a16:creationId xmlns:a16="http://schemas.microsoft.com/office/drawing/2014/main" id="{D25A3D68-4B61-1D02-090A-58147539FC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6021" y="5274428"/>
              <a:ext cx="989398" cy="989398"/>
            </a:xfrm>
            <a:prstGeom prst="rect">
              <a:avLst/>
            </a:prstGeom>
          </p:spPr>
        </p:pic>
        <p:pic>
          <p:nvPicPr>
            <p:cNvPr id="89" name="Grafik 88" descr="Statistiken Silhouette">
              <a:extLst>
                <a:ext uri="{FF2B5EF4-FFF2-40B4-BE49-F238E27FC236}">
                  <a16:creationId xmlns:a16="http://schemas.microsoft.com/office/drawing/2014/main" id="{F94A3E61-5DAF-713E-A568-DAA21164A86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99163" y="4704686"/>
              <a:ext cx="777248" cy="777248"/>
            </a:xfrm>
            <a:prstGeom prst="rect">
              <a:avLst/>
            </a:prstGeom>
          </p:spPr>
        </p:pic>
        <p:pic>
          <p:nvPicPr>
            <p:cNvPr id="90" name="Grafik 89" descr="Präsentation mit Kreisdiagramm Silhouette">
              <a:extLst>
                <a:ext uri="{FF2B5EF4-FFF2-40B4-BE49-F238E27FC236}">
                  <a16:creationId xmlns:a16="http://schemas.microsoft.com/office/drawing/2014/main" id="{67C91645-5E83-A840-FB06-B45F229A3F5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8984" y="5333749"/>
              <a:ext cx="914400" cy="914400"/>
            </a:xfrm>
            <a:prstGeom prst="rect">
              <a:avLst/>
            </a:prstGeom>
          </p:spPr>
        </p:pic>
        <p:pic>
          <p:nvPicPr>
            <p:cNvPr id="91" name="Grafik 90" descr="Klemmbrett abgehakt Silhouette">
              <a:extLst>
                <a:ext uri="{FF2B5EF4-FFF2-40B4-BE49-F238E27FC236}">
                  <a16:creationId xmlns:a16="http://schemas.microsoft.com/office/drawing/2014/main" id="{BB34C35F-88CA-33BF-1DEA-A7B7B820BA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797299" y="5476051"/>
              <a:ext cx="629796" cy="629796"/>
            </a:xfrm>
            <a:prstGeom prst="rect">
              <a:avLst/>
            </a:prstGeom>
          </p:spPr>
        </p:pic>
        <p:pic>
          <p:nvPicPr>
            <p:cNvPr id="92" name="Grafik 91" descr="Tools Silhouette">
              <a:extLst>
                <a:ext uri="{FF2B5EF4-FFF2-40B4-BE49-F238E27FC236}">
                  <a16:creationId xmlns:a16="http://schemas.microsoft.com/office/drawing/2014/main" id="{C5E16B42-3654-1D13-0A5F-394B42635F8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13673" y="5422264"/>
              <a:ext cx="693726" cy="693726"/>
            </a:xfrm>
            <a:prstGeom prst="rect">
              <a:avLst/>
            </a:prstGeom>
          </p:spPr>
        </p:pic>
        <p:pic>
          <p:nvPicPr>
            <p:cNvPr id="93" name="Grafik 92" descr="Münzen Silhouette">
              <a:extLst>
                <a:ext uri="{FF2B5EF4-FFF2-40B4-BE49-F238E27FC236}">
                  <a16:creationId xmlns:a16="http://schemas.microsoft.com/office/drawing/2014/main" id="{B9D97962-72F3-FDC8-1E3A-C0E2C165E4D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136917" y="4952605"/>
              <a:ext cx="457786" cy="457786"/>
            </a:xfrm>
            <a:prstGeom prst="rect">
              <a:avLst/>
            </a:prstGeom>
          </p:spPr>
        </p:pic>
        <p:sp>
          <p:nvSpPr>
            <p:cNvPr id="94" name="Rectangle 7">
              <a:extLst>
                <a:ext uri="{FF2B5EF4-FFF2-40B4-BE49-F238E27FC236}">
                  <a16:creationId xmlns:a16="http://schemas.microsoft.com/office/drawing/2014/main" id="{8BC2FC0B-4BB5-DB2B-587B-39D5D14488F9}"/>
                </a:ext>
              </a:extLst>
            </p:cNvPr>
            <p:cNvSpPr>
              <a:spLocks noChangeArrowheads="1"/>
            </p:cNvSpPr>
            <p:nvPr/>
          </p:nvSpPr>
          <p:spPr bwMode="auto">
            <a:xfrm>
              <a:off x="1613870" y="1173482"/>
              <a:ext cx="2079311"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BOLD</a:t>
              </a:r>
              <a:endParaRPr kumimoji="0" lang="en-US" sz="3000" b="1" i="0" u="none" strike="noStrike" kern="1200" cap="none" spc="0" normalizeH="0" baseline="0" noProof="0" dirty="0">
                <a:ln>
                  <a:noFill/>
                </a:ln>
                <a:solidFill>
                  <a:prstClr val="white"/>
                </a:solidFill>
                <a:effectLst/>
                <a:uLnTx/>
                <a:uFillTx/>
                <a:latin typeface="+mj-lt"/>
                <a:ea typeface="Verdana" pitchFamily="34" charset="0"/>
                <a:cs typeface="Verdan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Results</a:t>
              </a:r>
            </a:p>
          </p:txBody>
        </p:sp>
        <p:sp>
          <p:nvSpPr>
            <p:cNvPr id="95" name="Rectangle 10">
              <a:extLst>
                <a:ext uri="{FF2B5EF4-FFF2-40B4-BE49-F238E27FC236}">
                  <a16:creationId xmlns:a16="http://schemas.microsoft.com/office/drawing/2014/main" id="{6451DB70-5E7C-18FC-EC21-B6FEBE22D57D}"/>
                </a:ext>
              </a:extLst>
            </p:cNvPr>
            <p:cNvSpPr>
              <a:spLocks noChangeArrowheads="1"/>
            </p:cNvSpPr>
            <p:nvPr/>
          </p:nvSpPr>
          <p:spPr bwMode="auto">
            <a:xfrm>
              <a:off x="7053596" y="1173482"/>
              <a:ext cx="3518129"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EXPRESSIVE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Spirit</a:t>
              </a:r>
            </a:p>
          </p:txBody>
        </p:sp>
        <p:sp>
          <p:nvSpPr>
            <p:cNvPr id="96" name="Rectangle 7">
              <a:extLst>
                <a:ext uri="{FF2B5EF4-FFF2-40B4-BE49-F238E27FC236}">
                  <a16:creationId xmlns:a16="http://schemas.microsoft.com/office/drawing/2014/main" id="{4A70802F-A517-22D4-5A5C-EAFA4961671D}"/>
                </a:ext>
              </a:extLst>
            </p:cNvPr>
            <p:cNvSpPr>
              <a:spLocks noChangeArrowheads="1"/>
            </p:cNvSpPr>
            <p:nvPr/>
          </p:nvSpPr>
          <p:spPr bwMode="auto">
            <a:xfrm>
              <a:off x="1613849" y="3738892"/>
              <a:ext cx="3478852" cy="1013100"/>
            </a:xfrm>
            <a:prstGeom prst="rect">
              <a:avLst/>
            </a:prstGeom>
            <a:noFill/>
            <a:ln w="12700">
              <a:noFill/>
              <a:miter lim="800000"/>
              <a:headEnd/>
              <a:tailEnd/>
            </a:ln>
          </p:spPr>
          <p:txBody>
            <a:bodyPr wrap="square" lIns="90488" tIns="44451" rIns="90488" bIns="444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prstClr val="white"/>
                  </a:solidFill>
                  <a:latin typeface="+mj-lt"/>
                  <a:ea typeface="Verdana" pitchFamily="34" charset="0"/>
                </a:rPr>
                <a:t>TECHNICAL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Verdana" pitchFamily="34" charset="0"/>
                  <a:cs typeface="Verdana" pitchFamily="34" charset="0"/>
                </a:rPr>
                <a:t>Discipline</a:t>
              </a:r>
            </a:p>
          </p:txBody>
        </p:sp>
        <p:sp>
          <p:nvSpPr>
            <p:cNvPr id="97" name="Rectangle 10">
              <a:extLst>
                <a:ext uri="{FF2B5EF4-FFF2-40B4-BE49-F238E27FC236}">
                  <a16:creationId xmlns:a16="http://schemas.microsoft.com/office/drawing/2014/main" id="{88235CB0-6D88-9D89-50F9-75CDCB1B651F}"/>
                </a:ext>
              </a:extLst>
            </p:cNvPr>
            <p:cNvSpPr>
              <a:spLocks noChangeArrowheads="1"/>
            </p:cNvSpPr>
            <p:nvPr/>
          </p:nvSpPr>
          <p:spPr bwMode="auto">
            <a:xfrm>
              <a:off x="6833992" y="3738892"/>
              <a:ext cx="3737733" cy="1013100"/>
            </a:xfrm>
            <a:prstGeom prst="rect">
              <a:avLst/>
            </a:prstGeom>
            <a:noFill/>
            <a:ln w="12700">
              <a:noFill/>
              <a:miter lim="800000"/>
              <a:headEnd/>
              <a:tailEnd/>
            </a:ln>
          </p:spPr>
          <p:txBody>
            <a:bodyPr wrap="square" lIns="90488" tIns="44451" rIns="90488" bIns="44451">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b="1" dirty="0">
                  <a:solidFill>
                    <a:prstClr val="white"/>
                  </a:solidFill>
                  <a:latin typeface="+mj-lt"/>
                  <a:ea typeface="Verdana" pitchFamily="34" charset="0"/>
                </a:rPr>
                <a:t>SYMPATHETIC</a:t>
              </a:r>
              <a:endParaRPr lang="en-US" sz="4000" b="1" dirty="0">
                <a:solidFill>
                  <a:prstClr val="white"/>
                </a:solidFill>
                <a:latin typeface="+mj-lt"/>
                <a:ea typeface="Verdana"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Verdana" pitchFamily="34" charset="0"/>
                  <a:cs typeface="Verdana" pitchFamily="34" charset="0"/>
                </a:rPr>
                <a:t>Trust</a:t>
              </a:r>
            </a:p>
          </p:txBody>
        </p:sp>
      </p:grpSp>
      <p:sp>
        <p:nvSpPr>
          <p:cNvPr id="4" name="AutoShape 1035">
            <a:extLst>
              <a:ext uri="{FF2B5EF4-FFF2-40B4-BE49-F238E27FC236}">
                <a16:creationId xmlns:a16="http://schemas.microsoft.com/office/drawing/2014/main" id="{E283FC03-6682-95BA-8E03-EED841F6DCC9}"/>
              </a:ext>
            </a:extLst>
          </p:cNvPr>
          <p:cNvSpPr>
            <a:spLocks noChangeArrowheads="1"/>
          </p:cNvSpPr>
          <p:nvPr/>
        </p:nvSpPr>
        <p:spPr bwMode="auto">
          <a:xfrm rot="5400000">
            <a:off x="5205987" y="-1864042"/>
            <a:ext cx="1298295" cy="8699500"/>
          </a:xfrm>
          <a:prstGeom prst="upDownArrow">
            <a:avLst>
              <a:gd name="adj1" fmla="val 50000"/>
              <a:gd name="adj2" fmla="val 79259"/>
            </a:avLst>
          </a:prstGeom>
          <a:solidFill>
            <a:schemeClr val="bg1">
              <a:lumMod val="65000"/>
            </a:schemeClr>
          </a:solidFill>
          <a:ln>
            <a:headEnd/>
            <a:tailEnd/>
          </a:ln>
        </p:spPr>
        <p:style>
          <a:lnRef idx="3">
            <a:schemeClr val="lt1"/>
          </a:lnRef>
          <a:fillRef idx="1">
            <a:schemeClr val="accent6"/>
          </a:fillRef>
          <a:effectRef idx="1">
            <a:schemeClr val="accent6"/>
          </a:effectRef>
          <a:fontRef idx="minor">
            <a:schemeClr val="lt1"/>
          </a:fontRef>
        </p:style>
        <p:txBody>
          <a:bodyPr rot="10800000" vert="eaVert" wrap="none" anchor="ctr"/>
          <a:lstStyle/>
          <a:p>
            <a:pPr algn="ctr">
              <a:defRPr/>
            </a:pPr>
            <a:r>
              <a:rPr lang="en-US" sz="2400" b="1" dirty="0">
                <a:solidFill>
                  <a:prstClr val="white">
                    <a:lumMod val="95000"/>
                  </a:prstClr>
                </a:solidFill>
                <a:latin typeface="Electrolux Sans SemiBold"/>
                <a:ea typeface="Verdana" pitchFamily="34" charset="0"/>
                <a:cs typeface="Verdana" pitchFamily="34" charset="0"/>
              </a:rPr>
              <a:t>DOMINANT – HIGH PROFILE</a:t>
            </a:r>
          </a:p>
        </p:txBody>
      </p:sp>
      <p:sp>
        <p:nvSpPr>
          <p:cNvPr id="5" name="AutoShape 1035">
            <a:extLst>
              <a:ext uri="{FF2B5EF4-FFF2-40B4-BE49-F238E27FC236}">
                <a16:creationId xmlns:a16="http://schemas.microsoft.com/office/drawing/2014/main" id="{475A92A6-D005-C758-2469-4CFBE5AFC8BD}"/>
              </a:ext>
            </a:extLst>
          </p:cNvPr>
          <p:cNvSpPr>
            <a:spLocks noChangeArrowheads="1"/>
          </p:cNvSpPr>
          <p:nvPr/>
        </p:nvSpPr>
        <p:spPr bwMode="auto">
          <a:xfrm rot="5400000">
            <a:off x="5205986" y="579922"/>
            <a:ext cx="1298295" cy="8699500"/>
          </a:xfrm>
          <a:prstGeom prst="upDownArrow">
            <a:avLst>
              <a:gd name="adj1" fmla="val 50000"/>
              <a:gd name="adj2" fmla="val 79259"/>
            </a:avLst>
          </a:prstGeom>
          <a:solidFill>
            <a:schemeClr val="bg1">
              <a:lumMod val="65000"/>
            </a:schemeClr>
          </a:solidFill>
          <a:ln>
            <a:headEnd/>
            <a:tailEnd/>
          </a:ln>
        </p:spPr>
        <p:style>
          <a:lnRef idx="3">
            <a:schemeClr val="lt1"/>
          </a:lnRef>
          <a:fillRef idx="1">
            <a:schemeClr val="accent6"/>
          </a:fillRef>
          <a:effectRef idx="1">
            <a:schemeClr val="accent6"/>
          </a:effectRef>
          <a:fontRef idx="minor">
            <a:schemeClr val="lt1"/>
          </a:fontRef>
        </p:style>
        <p:txBody>
          <a:bodyPr rot="10800000" vert="eaVert" wrap="none" anchor="ctr"/>
          <a:lstStyle/>
          <a:p>
            <a:pPr algn="ctr">
              <a:defRPr/>
            </a:pPr>
            <a:r>
              <a:rPr lang="en-US" sz="2400" b="1" dirty="0">
                <a:solidFill>
                  <a:prstClr val="white">
                    <a:lumMod val="95000"/>
                  </a:prstClr>
                </a:solidFill>
                <a:latin typeface="Electrolux Sans SemiBold"/>
                <a:ea typeface="Verdana" pitchFamily="34" charset="0"/>
                <a:cs typeface="Verdana" pitchFamily="34" charset="0"/>
              </a:rPr>
              <a:t>EASY-GOING – LOW PROFILE</a:t>
            </a:r>
          </a:p>
        </p:txBody>
      </p:sp>
    </p:spTree>
    <p:extLst>
      <p:ext uri="{BB962C8B-B14F-4D97-AF65-F5344CB8AC3E}">
        <p14:creationId xmlns:p14="http://schemas.microsoft.com/office/powerpoint/2010/main" val="2127781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21901" y="1337419"/>
            <a:ext cx="8018983" cy="4948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94481" y="2828127"/>
            <a:ext cx="2585796" cy="1966747"/>
          </a:xfrm>
          <a:prstGeom prst="rect">
            <a:avLst/>
          </a:prstGeom>
          <a:solidFill>
            <a:schemeClr val="accent6">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sv-SE" sz="2000" dirty="0">
                <a:solidFill>
                  <a:schemeClr val="bg1"/>
                </a:solidFill>
                <a:latin typeface="Arial" panose="020B0604020202020204" pitchFamily="34" charset="0"/>
                <a:cs typeface="Arial" panose="020B0604020202020204" pitchFamily="34" charset="0"/>
              </a:rPr>
              <a:t>Problemlösning &amp; aktivitet genom att…</a:t>
            </a:r>
          </a:p>
          <a:p>
            <a:pPr algn="ctr"/>
            <a:endParaRPr lang="sv-SE" sz="2400" dirty="0">
              <a:solidFill>
                <a:prstClr val="white"/>
              </a:solidFill>
            </a:endParaRPr>
          </a:p>
        </p:txBody>
      </p:sp>
      <p:sp>
        <p:nvSpPr>
          <p:cNvPr id="20" name="Rounded Rectangle 19"/>
          <p:cNvSpPr/>
          <p:nvPr/>
        </p:nvSpPr>
        <p:spPr>
          <a:xfrm>
            <a:off x="8673956" y="1152781"/>
            <a:ext cx="2913508" cy="1549562"/>
          </a:xfrm>
          <a:prstGeom prst="roundRect">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sv-SE" sz="2000" dirty="0">
                <a:solidFill>
                  <a:schemeClr val="tx1"/>
                </a:solidFill>
                <a:latin typeface="Arial" panose="020B0604020202020204" pitchFamily="34" charset="0"/>
                <a:cs typeface="Arial" panose="020B0604020202020204" pitchFamily="34" charset="0"/>
              </a:rPr>
              <a:t>Prata om det och övertyga</a:t>
            </a:r>
          </a:p>
        </p:txBody>
      </p:sp>
      <p:sp>
        <p:nvSpPr>
          <p:cNvPr id="21" name="Rounded Rectangle 20"/>
          <p:cNvSpPr/>
          <p:nvPr/>
        </p:nvSpPr>
        <p:spPr>
          <a:xfrm>
            <a:off x="2875321" y="4736020"/>
            <a:ext cx="3113801" cy="1549563"/>
          </a:xfrm>
          <a:prstGeom prst="roundRect">
            <a:avLst/>
          </a:prstGeom>
          <a:solidFill>
            <a:srgbClr val="FFFF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sv-SE" sz="2000" dirty="0">
                <a:solidFill>
                  <a:schemeClr val="bg1"/>
                </a:solidFill>
                <a:latin typeface="Arial" panose="020B0604020202020204" pitchFamily="34" charset="0"/>
                <a:cs typeface="Arial" panose="020B0604020202020204" pitchFamily="34" charset="0"/>
              </a:rPr>
              <a:t>Beräkna och strukturera det</a:t>
            </a:r>
          </a:p>
        </p:txBody>
      </p:sp>
      <p:sp>
        <p:nvSpPr>
          <p:cNvPr id="22" name="Rounded Rectangle 21"/>
          <p:cNvSpPr/>
          <p:nvPr/>
        </p:nvSpPr>
        <p:spPr>
          <a:xfrm>
            <a:off x="2737301" y="1152780"/>
            <a:ext cx="3077886" cy="1549563"/>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sv-SE" sz="2000" dirty="0">
                <a:solidFill>
                  <a:schemeClr val="tx1"/>
                </a:solidFill>
                <a:latin typeface="Arial" panose="020B0604020202020204" pitchFamily="34" charset="0"/>
                <a:cs typeface="Arial" panose="020B0604020202020204" pitchFamily="34" charset="0"/>
              </a:rPr>
              <a:t>Agera på och lösa </a:t>
            </a:r>
          </a:p>
          <a:p>
            <a:pPr algn="ctr"/>
            <a:r>
              <a:rPr lang="sv-SE" sz="2000" dirty="0">
                <a:solidFill>
                  <a:schemeClr val="tx1"/>
                </a:solidFill>
                <a:latin typeface="Arial" panose="020B0604020202020204" pitchFamily="34" charset="0"/>
                <a:cs typeface="Arial" panose="020B0604020202020204" pitchFamily="34" charset="0"/>
              </a:rPr>
              <a:t>det</a:t>
            </a:r>
          </a:p>
        </p:txBody>
      </p:sp>
      <p:sp>
        <p:nvSpPr>
          <p:cNvPr id="12" name="Rounded Rectangle 19">
            <a:extLst>
              <a:ext uri="{FF2B5EF4-FFF2-40B4-BE49-F238E27FC236}">
                <a16:creationId xmlns:a16="http://schemas.microsoft.com/office/drawing/2014/main" id="{F7F5E2C5-758F-E049-B600-1F501D3761E1}"/>
              </a:ext>
            </a:extLst>
          </p:cNvPr>
          <p:cNvSpPr/>
          <p:nvPr/>
        </p:nvSpPr>
        <p:spPr>
          <a:xfrm>
            <a:off x="8673956" y="4736020"/>
            <a:ext cx="2913508" cy="1549562"/>
          </a:xfrm>
          <a:prstGeom prst="roundRect">
            <a:avLst/>
          </a:prstGeom>
          <a:solidFill>
            <a:srgbClr val="00B0F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sv-SE" sz="2000" dirty="0">
                <a:solidFill>
                  <a:schemeClr val="tx1"/>
                </a:solidFill>
                <a:latin typeface="Arial" panose="020B0604020202020204" pitchFamily="34" charset="0"/>
                <a:cs typeface="Arial" panose="020B0604020202020204" pitchFamily="34" charset="0"/>
              </a:rPr>
              <a:t>Tänka på och nyttja det</a:t>
            </a:r>
          </a:p>
        </p:txBody>
      </p:sp>
    </p:spTree>
    <p:extLst>
      <p:ext uri="{BB962C8B-B14F-4D97-AF65-F5344CB8AC3E}">
        <p14:creationId xmlns:p14="http://schemas.microsoft.com/office/powerpoint/2010/main" val="2539976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22E6554-1D55-59D2-ED48-C2A420C7DCD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582060" y="1982764"/>
            <a:ext cx="4962737" cy="306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C50E7207-B479-E721-FA89-F7BBD1DBB33E}"/>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4"/>
          <a:stretch/>
        </p:blipFill>
        <p:spPr bwMode="auto">
          <a:xfrm>
            <a:off x="6391445" y="3136068"/>
            <a:ext cx="1438275" cy="998109"/>
          </a:xfrm>
          <a:prstGeom prst="rect">
            <a:avLst/>
          </a:prstGeom>
          <a:noFill/>
          <a:ln w="762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a:extLst>
              <a:ext uri="{FF2B5EF4-FFF2-40B4-BE49-F238E27FC236}">
                <a16:creationId xmlns:a16="http://schemas.microsoft.com/office/drawing/2014/main" id="{BAFEC360-AB39-34AB-7F9A-D3689126F83B}"/>
              </a:ext>
            </a:extLst>
          </p:cNvPr>
          <p:cNvSpPr/>
          <p:nvPr/>
        </p:nvSpPr>
        <p:spPr>
          <a:xfrm>
            <a:off x="2718520" y="1680047"/>
            <a:ext cx="3599435" cy="1451307"/>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sv-SE" dirty="0">
                <a:solidFill>
                  <a:schemeClr val="bg1"/>
                </a:solidFill>
                <a:cs typeface="Arial" panose="020B0604020202020204" pitchFamily="34" charset="0"/>
              </a:rPr>
              <a:t>Akutvårdare</a:t>
            </a:r>
          </a:p>
          <a:p>
            <a:pPr marL="285750" indent="-285750">
              <a:buFont typeface="Arial" panose="020B0604020202020204" pitchFamily="34" charset="0"/>
              <a:buChar char="•"/>
            </a:pPr>
            <a:r>
              <a:rPr lang="sv-SE" dirty="0">
                <a:solidFill>
                  <a:schemeClr val="bg1"/>
                </a:solidFill>
                <a:cs typeface="Arial" panose="020B0604020202020204" pitchFamily="34" charset="0"/>
              </a:rPr>
              <a:t>Ambulans</a:t>
            </a:r>
          </a:p>
          <a:p>
            <a:pPr marL="285750" indent="-285750">
              <a:buFont typeface="Arial" panose="020B0604020202020204" pitchFamily="34" charset="0"/>
              <a:buChar char="•"/>
            </a:pPr>
            <a:r>
              <a:rPr lang="sv-SE" dirty="0">
                <a:solidFill>
                  <a:schemeClr val="bg1"/>
                </a:solidFill>
                <a:cs typeface="Arial" panose="020B0604020202020204" pitchFamily="34" charset="0"/>
              </a:rPr>
              <a:t>Skapande av mycket aktivitet</a:t>
            </a:r>
          </a:p>
        </p:txBody>
      </p:sp>
      <p:sp>
        <p:nvSpPr>
          <p:cNvPr id="9" name="Rectangle 19">
            <a:extLst>
              <a:ext uri="{FF2B5EF4-FFF2-40B4-BE49-F238E27FC236}">
                <a16:creationId xmlns:a16="http://schemas.microsoft.com/office/drawing/2014/main" id="{929EC1AF-DB44-4AA0-13BA-F7A7F460AD10}"/>
              </a:ext>
            </a:extLst>
          </p:cNvPr>
          <p:cNvSpPr/>
          <p:nvPr/>
        </p:nvSpPr>
        <p:spPr>
          <a:xfrm>
            <a:off x="7903210" y="1680047"/>
            <a:ext cx="3599435" cy="1451307"/>
          </a:xfrm>
          <a:prstGeom prst="rect">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sv-SE" dirty="0">
                <a:solidFill>
                  <a:schemeClr val="tx1"/>
                </a:solidFill>
                <a:cs typeface="Arial" panose="020B0604020202020204" pitchFamily="34" charset="0"/>
              </a:rPr>
              <a:t>Kurator (KBT)</a:t>
            </a:r>
          </a:p>
          <a:p>
            <a:pPr marL="285750" indent="-285750">
              <a:buFont typeface="Arial" panose="020B0604020202020204" pitchFamily="34" charset="0"/>
              <a:buChar char="•"/>
            </a:pPr>
            <a:r>
              <a:rPr lang="sv-SE" dirty="0">
                <a:solidFill>
                  <a:schemeClr val="tx1"/>
                </a:solidFill>
                <a:cs typeface="Arial" panose="020B0604020202020204" pitchFamily="34" charset="0"/>
              </a:rPr>
              <a:t>Debriefing</a:t>
            </a:r>
          </a:p>
          <a:p>
            <a:pPr marL="285750" indent="-285750">
              <a:buFont typeface="Arial" panose="020B0604020202020204" pitchFamily="34" charset="0"/>
              <a:buChar char="•"/>
            </a:pPr>
            <a:r>
              <a:rPr lang="sv-SE" dirty="0">
                <a:solidFill>
                  <a:schemeClr val="tx1"/>
                </a:solidFill>
                <a:cs typeface="Arial" panose="020B0604020202020204" pitchFamily="34" charset="0"/>
              </a:rPr>
              <a:t>Sammanhållande i vårdteam</a:t>
            </a:r>
          </a:p>
        </p:txBody>
      </p:sp>
      <p:sp>
        <p:nvSpPr>
          <p:cNvPr id="10" name="Rectangle 20">
            <a:extLst>
              <a:ext uri="{FF2B5EF4-FFF2-40B4-BE49-F238E27FC236}">
                <a16:creationId xmlns:a16="http://schemas.microsoft.com/office/drawing/2014/main" id="{F5CB054D-AC8E-23C9-0C5A-F7AC3359267C}"/>
              </a:ext>
            </a:extLst>
          </p:cNvPr>
          <p:cNvSpPr/>
          <p:nvPr/>
        </p:nvSpPr>
        <p:spPr>
          <a:xfrm>
            <a:off x="7975606" y="3961590"/>
            <a:ext cx="3599437" cy="16694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sv-SE" dirty="0">
                <a:solidFill>
                  <a:schemeClr val="bg1"/>
                </a:solidFill>
                <a:cs typeface="Arial" panose="020B0604020202020204" pitchFamily="34" charset="0"/>
              </a:rPr>
              <a:t>Psykologi</a:t>
            </a:r>
          </a:p>
          <a:p>
            <a:pPr marL="285750" indent="-285750">
              <a:buFont typeface="Arial" panose="020B0604020202020204" pitchFamily="34" charset="0"/>
              <a:buChar char="•"/>
            </a:pPr>
            <a:r>
              <a:rPr lang="sv-SE" dirty="0">
                <a:solidFill>
                  <a:schemeClr val="bg1"/>
                </a:solidFill>
                <a:cs typeface="Arial" panose="020B0604020202020204" pitchFamily="34" charset="0"/>
              </a:rPr>
              <a:t>Forskning</a:t>
            </a:r>
          </a:p>
          <a:p>
            <a:pPr marL="285750" indent="-285750">
              <a:buFont typeface="Arial" panose="020B0604020202020204" pitchFamily="34" charset="0"/>
              <a:buChar char="•"/>
            </a:pPr>
            <a:r>
              <a:rPr lang="sv-SE" dirty="0">
                <a:solidFill>
                  <a:schemeClr val="bg1"/>
                </a:solidFill>
                <a:cs typeface="Arial" panose="020B0604020202020204" pitchFamily="34" charset="0"/>
              </a:rPr>
              <a:t>Epidemiologi</a:t>
            </a:r>
          </a:p>
          <a:p>
            <a:pPr marL="285750" indent="-285750">
              <a:buFont typeface="Arial" panose="020B0604020202020204" pitchFamily="34" charset="0"/>
              <a:buChar char="•"/>
            </a:pPr>
            <a:r>
              <a:rPr lang="sv-SE" dirty="0">
                <a:solidFill>
                  <a:schemeClr val="bg1"/>
                </a:solidFill>
                <a:cs typeface="Arial" panose="020B0604020202020204" pitchFamily="34" charset="0"/>
              </a:rPr>
              <a:t>Kontroll och analys av nya rön</a:t>
            </a:r>
          </a:p>
        </p:txBody>
      </p:sp>
      <p:sp>
        <p:nvSpPr>
          <p:cNvPr id="11" name="textruta 10">
            <a:extLst>
              <a:ext uri="{FF2B5EF4-FFF2-40B4-BE49-F238E27FC236}">
                <a16:creationId xmlns:a16="http://schemas.microsoft.com/office/drawing/2014/main" id="{1FCFE920-F7E8-7947-473C-D0D562DBE51F}"/>
              </a:ext>
            </a:extLst>
          </p:cNvPr>
          <p:cNvSpPr txBox="1"/>
          <p:nvPr/>
        </p:nvSpPr>
        <p:spPr>
          <a:xfrm>
            <a:off x="478964" y="661360"/>
            <a:ext cx="7151317" cy="523220"/>
          </a:xfrm>
          <a:prstGeom prst="rect">
            <a:avLst/>
          </a:prstGeom>
          <a:noFill/>
        </p:spPr>
        <p:txBody>
          <a:bodyPr wrap="none" rtlCol="0">
            <a:spAutoFit/>
          </a:bodyPr>
          <a:lstStyle/>
          <a:p>
            <a:r>
              <a:rPr lang="sv-SE" sz="2800" dirty="0">
                <a:latin typeface="+mj-lt"/>
                <a:cs typeface="Arial" panose="020B0604020202020204" pitchFamily="34" charset="0"/>
              </a:rPr>
              <a:t>…vi tänker oss ett sjukhus som arbetsplats </a:t>
            </a:r>
          </a:p>
        </p:txBody>
      </p:sp>
      <p:sp>
        <p:nvSpPr>
          <p:cNvPr id="12" name="Rectangle 21">
            <a:extLst>
              <a:ext uri="{FF2B5EF4-FFF2-40B4-BE49-F238E27FC236}">
                <a16:creationId xmlns:a16="http://schemas.microsoft.com/office/drawing/2014/main" id="{160315DD-C5B5-F618-8E12-ABC2B1889955}"/>
              </a:ext>
            </a:extLst>
          </p:cNvPr>
          <p:cNvSpPr/>
          <p:nvPr/>
        </p:nvSpPr>
        <p:spPr>
          <a:xfrm>
            <a:off x="2755265" y="3985215"/>
            <a:ext cx="3599435" cy="1719249"/>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indent="-285750">
              <a:buFont typeface="Arial" panose="020B0604020202020204" pitchFamily="34" charset="0"/>
              <a:buChar char="•"/>
            </a:pPr>
            <a:r>
              <a:rPr lang="sv-SE" dirty="0">
                <a:solidFill>
                  <a:schemeClr val="accent5">
                    <a:lumMod val="50000"/>
                  </a:schemeClr>
                </a:solidFill>
                <a:cs typeface="Arial" panose="020B0604020202020204" pitchFamily="34" charset="0"/>
              </a:rPr>
              <a:t>Schemalägga arbetet</a:t>
            </a:r>
          </a:p>
          <a:p>
            <a:pPr marL="285750" indent="-285750">
              <a:buFont typeface="Arial" panose="020B0604020202020204" pitchFamily="34" charset="0"/>
              <a:buChar char="•"/>
            </a:pPr>
            <a:r>
              <a:rPr lang="sv-SE" dirty="0">
                <a:solidFill>
                  <a:schemeClr val="accent5">
                    <a:lumMod val="50000"/>
                  </a:schemeClr>
                </a:solidFill>
                <a:cs typeface="Arial" panose="020B0604020202020204" pitchFamily="34" charset="0"/>
              </a:rPr>
              <a:t>Operationssjukskötare (struktur, ordning och reda) </a:t>
            </a:r>
          </a:p>
          <a:p>
            <a:pPr marL="285750" indent="-285750">
              <a:buFont typeface="Arial" panose="020B0604020202020204" pitchFamily="34" charset="0"/>
              <a:buChar char="•"/>
            </a:pPr>
            <a:r>
              <a:rPr lang="sv-SE" dirty="0">
                <a:solidFill>
                  <a:schemeClr val="accent5">
                    <a:lumMod val="50000"/>
                  </a:schemeClr>
                </a:solidFill>
                <a:cs typeface="Arial" panose="020B0604020202020204" pitchFamily="34" charset="0"/>
              </a:rPr>
              <a:t>Kontroll på läkemedel eller verksamhet</a:t>
            </a:r>
          </a:p>
        </p:txBody>
      </p:sp>
    </p:spTree>
    <p:extLst>
      <p:ext uri="{BB962C8B-B14F-4D97-AF65-F5344CB8AC3E}">
        <p14:creationId xmlns:p14="http://schemas.microsoft.com/office/powerpoint/2010/main" val="1934095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5" name="Rectangle 14">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Oval 15">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Oval 16">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8" name="Group 17">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20" name="Rectangle 19">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3" name="Rectangle 22">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5" name="Rectangle 24">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8" name="Rectangle 27">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6" name="Rectangle 35">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4" name="Rectangle 33">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a:xfrm>
            <a:off x="7086315" y="545126"/>
            <a:ext cx="4554821" cy="2186096"/>
          </a:xfrm>
        </p:spPr>
        <p:txBody>
          <a:bodyPr vert="horz" lIns="91440" tIns="45720" rIns="91440" bIns="45720" rtlCol="0" anchor="t">
            <a:normAutofit/>
          </a:bodyPr>
          <a:lstStyle/>
          <a:p>
            <a:r>
              <a:rPr lang="en-US" sz="4400" dirty="0" err="1"/>
              <a:t>Kom</a:t>
            </a:r>
            <a:r>
              <a:rPr lang="en-US" sz="4400" dirty="0"/>
              <a:t> </a:t>
            </a:r>
            <a:r>
              <a:rPr lang="en-US" sz="4400" dirty="0" err="1"/>
              <a:t>ihåg</a:t>
            </a:r>
            <a:r>
              <a:rPr lang="en-US" sz="4400" dirty="0"/>
              <a:t>...</a:t>
            </a:r>
            <a:r>
              <a:rPr lang="en-US" dirty="0"/>
              <a:t>
</a:t>
            </a:r>
          </a:p>
        </p:txBody>
      </p:sp>
      <p:pic>
        <p:nvPicPr>
          <p:cNvPr id="6" name="Picture 5" descr="En bild som visar text, vektorgrafik&#10;&#10;Automatiskt genererad beskrivni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0000" y="913732"/>
            <a:ext cx="6049714" cy="5021260"/>
          </a:xfrm>
          <a:prstGeom prst="rect">
            <a:avLst/>
          </a:prstGeom>
        </p:spPr>
      </p:pic>
      <p:sp>
        <p:nvSpPr>
          <p:cNvPr id="9" name="Content Placeholder 2">
            <a:extLst>
              <a:ext uri="{FF2B5EF4-FFF2-40B4-BE49-F238E27FC236}">
                <a16:creationId xmlns:a16="http://schemas.microsoft.com/office/drawing/2014/main" id="{B5A81A8E-37F0-4320-92F9-F8735721DFAD}"/>
              </a:ext>
            </a:extLst>
          </p:cNvPr>
          <p:cNvSpPr txBox="1">
            <a:spLocks/>
          </p:cNvSpPr>
          <p:nvPr/>
        </p:nvSpPr>
        <p:spPr>
          <a:xfrm>
            <a:off x="7104063" y="1960880"/>
            <a:ext cx="4816302" cy="4347845"/>
          </a:xfrm>
          <a:prstGeom prst="rect">
            <a:avLst/>
          </a:prstGeom>
        </p:spPr>
        <p:txBody>
          <a:bodyPr vert="horz" lIns="91440" tIns="45720" rIns="91440" bIns="45720" rtlCol="0" anchor="t">
            <a:normAutofit/>
          </a:bodyPr>
          <a:lstStyle>
            <a:lvl1pPr marL="177800" indent="-177800" algn="l" defTabSz="914400" rtl="0" eaLnBrk="1" latinLnBrk="0" hangingPunct="1">
              <a:lnSpc>
                <a:spcPct val="90000"/>
              </a:lnSpc>
              <a:spcBef>
                <a:spcPts val="900"/>
              </a:spcBef>
              <a:buFont typeface="Arial" panose="020B0604020202020204" pitchFamily="34" charset="0"/>
              <a:buChar char="•"/>
              <a:defRPr sz="2000" kern="1200">
                <a:solidFill>
                  <a:schemeClr val="tx2"/>
                </a:solidFill>
                <a:latin typeface="+mn-lt"/>
                <a:ea typeface="+mn-ea"/>
                <a:cs typeface="+mn-cs"/>
              </a:defRPr>
            </a:lvl1pPr>
            <a:lvl2pPr marL="449263" indent="-271463" algn="l" defTabSz="914400" rtl="0" eaLnBrk="1" latinLnBrk="0" hangingPunct="1">
              <a:lnSpc>
                <a:spcPct val="90000"/>
              </a:lnSpc>
              <a:spcBef>
                <a:spcPts val="900"/>
              </a:spcBef>
              <a:buFont typeface="Electrolux Sans Regular" panose="020B0500020000000000" pitchFamily="34" charset="0"/>
              <a:buChar char="—"/>
              <a:defRPr sz="1800" kern="1200">
                <a:solidFill>
                  <a:schemeClr val="tx2"/>
                </a:solidFill>
                <a:latin typeface="+mn-lt"/>
                <a:ea typeface="+mn-ea"/>
                <a:cs typeface="+mn-cs"/>
              </a:defRPr>
            </a:lvl2pPr>
            <a:lvl3pPr marL="627063" indent="-177800" algn="l" defTabSz="914400" rtl="0" eaLnBrk="1" latinLnBrk="0" hangingPunct="1">
              <a:lnSpc>
                <a:spcPct val="90000"/>
              </a:lnSpc>
              <a:spcBef>
                <a:spcPts val="900"/>
              </a:spcBef>
              <a:buFont typeface="Arial" panose="020B0604020202020204" pitchFamily="34" charset="0"/>
              <a:buChar char="•"/>
              <a:defRPr sz="1600" kern="1200">
                <a:solidFill>
                  <a:schemeClr val="tx2"/>
                </a:solidFill>
                <a:latin typeface="+mn-lt"/>
                <a:ea typeface="+mn-ea"/>
                <a:cs typeface="+mn-cs"/>
              </a:defRPr>
            </a:lvl3pPr>
            <a:lvl4pPr marL="895350" indent="-268288" algn="l" defTabSz="914400" rtl="0" eaLnBrk="1" latinLnBrk="0" hangingPunct="1">
              <a:lnSpc>
                <a:spcPct val="90000"/>
              </a:lnSpc>
              <a:spcBef>
                <a:spcPts val="900"/>
              </a:spcBef>
              <a:buFont typeface="Electrolux Sans Regular" panose="020B0500020000000000" pitchFamily="34" charset="0"/>
              <a:buChar char="—"/>
              <a:defRPr sz="1600" kern="1200">
                <a:solidFill>
                  <a:schemeClr val="tx2"/>
                </a:solidFill>
                <a:latin typeface="Electrolux Sans Regular" panose="020B0500020000000000" pitchFamily="34" charset="0"/>
                <a:ea typeface="+mn-ea"/>
                <a:cs typeface="+mn-cs"/>
              </a:defRPr>
            </a:lvl4pPr>
            <a:lvl5pPr marL="1077913" indent="-182563" algn="l" defTabSz="914400" rtl="0" eaLnBrk="1" latinLnBrk="0" hangingPunct="1">
              <a:lnSpc>
                <a:spcPct val="90000"/>
              </a:lnSpc>
              <a:spcBef>
                <a:spcPts val="900"/>
              </a:spcBef>
              <a:buFont typeface="Arial" panose="020B0604020202020204" pitchFamily="34" charset="0"/>
              <a:buChar char="•"/>
              <a:defRPr sz="1600" kern="1200">
                <a:solidFill>
                  <a:schemeClr val="tx2"/>
                </a:solidFill>
                <a:latin typeface="Electrolux Sans Regular" panose="020B0500020000000000" pitchFamily="34" charset="0"/>
                <a:ea typeface="+mn-ea"/>
                <a:cs typeface="+mn-cs"/>
              </a:defRPr>
            </a:lvl5pPr>
            <a:lvl6pPr marL="628650" indent="-182563" algn="l" defTabSz="914400" rtl="0" eaLnBrk="1" latinLnBrk="0" hangingPunct="1">
              <a:lnSpc>
                <a:spcPct val="90000"/>
              </a:lnSpc>
              <a:spcBef>
                <a:spcPts val="900"/>
              </a:spcBef>
              <a:buFont typeface="Arial" panose="020B0604020202020204" pitchFamily="34" charset="0"/>
              <a:buChar char="•"/>
              <a:defRPr sz="1800" kern="1200">
                <a:solidFill>
                  <a:schemeClr val="tx1"/>
                </a:solidFill>
                <a:latin typeface="+mn-lt"/>
                <a:ea typeface="+mn-ea"/>
                <a:cs typeface="+mn-cs"/>
              </a:defRPr>
            </a:lvl6pPr>
            <a:lvl7pPr marL="898525" indent="-269875" algn="l" defTabSz="914400" rtl="0" eaLnBrk="1" latinLnBrk="0" hangingPunct="1">
              <a:lnSpc>
                <a:spcPct val="90000"/>
              </a:lnSpc>
              <a:spcBef>
                <a:spcPts val="900"/>
              </a:spcBef>
              <a:buFont typeface="Electrolux Sans Regular" panose="020B0500020000000000" pitchFamily="34" charset="0"/>
              <a:buChar char="—"/>
              <a:defRPr sz="1800" kern="1200">
                <a:solidFill>
                  <a:schemeClr val="tx1"/>
                </a:solidFill>
                <a:latin typeface="+mn-lt"/>
                <a:ea typeface="+mn-ea"/>
                <a:cs typeface="+mn-cs"/>
              </a:defRPr>
            </a:lvl7pPr>
            <a:lvl8pPr marL="1166813" indent="-268288" algn="l" defTabSz="914400" rtl="0" eaLnBrk="1" latinLnBrk="0" hangingPunct="1">
              <a:lnSpc>
                <a:spcPct val="90000"/>
              </a:lnSpc>
              <a:spcBef>
                <a:spcPts val="9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spcAft>
                <a:spcPts val="600"/>
              </a:spcAft>
              <a:buNone/>
            </a:pPr>
            <a:r>
              <a:rPr lang="en-US" sz="1400" spc="50" dirty="0" err="1">
                <a:solidFill>
                  <a:schemeClr val="tx1"/>
                </a:solidFill>
              </a:rPr>
              <a:t>Varje</a:t>
            </a:r>
            <a:r>
              <a:rPr lang="en-US" sz="1400" spc="50" dirty="0">
                <a:solidFill>
                  <a:schemeClr val="tx1"/>
                </a:solidFill>
              </a:rPr>
              <a:t> </a:t>
            </a:r>
            <a:r>
              <a:rPr lang="en-US" sz="1400" spc="50" dirty="0" err="1">
                <a:solidFill>
                  <a:schemeClr val="tx1"/>
                </a:solidFill>
              </a:rPr>
              <a:t>stil</a:t>
            </a:r>
            <a:r>
              <a:rPr lang="en-US" sz="1400" spc="50" dirty="0">
                <a:solidFill>
                  <a:schemeClr val="tx1"/>
                </a:solidFill>
              </a:rPr>
              <a:t> </a:t>
            </a:r>
            <a:r>
              <a:rPr lang="en-US" sz="1400" spc="50" dirty="0" err="1">
                <a:solidFill>
                  <a:schemeClr val="tx1"/>
                </a:solidFill>
              </a:rPr>
              <a:t>har</a:t>
            </a:r>
            <a:r>
              <a:rPr lang="en-US" sz="1400" spc="50" dirty="0">
                <a:solidFill>
                  <a:schemeClr val="tx1"/>
                </a:solidFill>
              </a:rPr>
              <a:t> </a:t>
            </a:r>
            <a:r>
              <a:rPr lang="en-US" sz="1400" spc="50" dirty="0" err="1">
                <a:solidFill>
                  <a:schemeClr val="tx1"/>
                </a:solidFill>
              </a:rPr>
              <a:t>sina</a:t>
            </a:r>
            <a:r>
              <a:rPr lang="en-US" sz="1400" spc="50" dirty="0">
                <a:solidFill>
                  <a:schemeClr val="tx1"/>
                </a:solidFill>
              </a:rPr>
              <a:t> </a:t>
            </a:r>
            <a:r>
              <a:rPr lang="en-US" sz="1400" spc="50" dirty="0" err="1">
                <a:solidFill>
                  <a:schemeClr val="tx1"/>
                </a:solidFill>
              </a:rPr>
              <a:t>egna</a:t>
            </a:r>
            <a:r>
              <a:rPr lang="en-US" sz="1400" spc="50" dirty="0">
                <a:solidFill>
                  <a:schemeClr val="tx1"/>
                </a:solidFill>
              </a:rPr>
              <a:t> </a:t>
            </a:r>
            <a:r>
              <a:rPr lang="en-US" sz="1400" spc="50" dirty="0" err="1">
                <a:solidFill>
                  <a:schemeClr val="tx1"/>
                </a:solidFill>
              </a:rPr>
              <a:t>styrkor</a:t>
            </a:r>
            <a:r>
              <a:rPr lang="en-US" sz="1400" spc="50" dirty="0">
                <a:solidFill>
                  <a:schemeClr val="tx1"/>
                </a:solidFill>
              </a:rPr>
              <a:t> </a:t>
            </a:r>
            <a:r>
              <a:rPr lang="en-US" sz="1400" spc="50" dirty="0" err="1">
                <a:solidFill>
                  <a:schemeClr val="tx1"/>
                </a:solidFill>
              </a:rPr>
              <a:t>och</a:t>
            </a:r>
            <a:r>
              <a:rPr lang="en-US" sz="1400" spc="50" dirty="0">
                <a:solidFill>
                  <a:schemeClr val="tx1"/>
                </a:solidFill>
              </a:rPr>
              <a:t> </a:t>
            </a:r>
            <a:r>
              <a:rPr lang="en-US" sz="1400" spc="50" dirty="0" err="1">
                <a:solidFill>
                  <a:schemeClr val="tx1"/>
                </a:solidFill>
              </a:rPr>
              <a:t>begränsningar</a:t>
            </a:r>
            <a:endParaRPr lang="en-US" sz="1400" spc="50" dirty="0">
              <a:solidFill>
                <a:schemeClr val="tx1"/>
              </a:solidFill>
            </a:endParaRPr>
          </a:p>
          <a:p>
            <a:pPr marL="0" indent="0">
              <a:lnSpc>
                <a:spcPct val="115000"/>
              </a:lnSpc>
              <a:spcBef>
                <a:spcPts val="0"/>
              </a:spcBef>
              <a:spcAft>
                <a:spcPts val="600"/>
              </a:spcAft>
              <a:buNone/>
            </a:pPr>
            <a:r>
              <a:rPr lang="en-US" sz="1400" spc="50" dirty="0">
                <a:solidFill>
                  <a:schemeClr val="tx1"/>
                </a:solidFill>
              </a:rPr>
              <a:t>
I </a:t>
            </a:r>
            <a:r>
              <a:rPr lang="en-US" sz="1400" spc="50" dirty="0" err="1">
                <a:solidFill>
                  <a:schemeClr val="tx1"/>
                </a:solidFill>
              </a:rPr>
              <a:t>vissa</a:t>
            </a:r>
            <a:r>
              <a:rPr lang="en-US" sz="1400" spc="50" dirty="0">
                <a:solidFill>
                  <a:schemeClr val="tx1"/>
                </a:solidFill>
              </a:rPr>
              <a:t> </a:t>
            </a:r>
            <a:r>
              <a:rPr lang="en-US" sz="1400" spc="50" dirty="0" err="1">
                <a:solidFill>
                  <a:schemeClr val="tx1"/>
                </a:solidFill>
              </a:rPr>
              <a:t>situationer</a:t>
            </a:r>
            <a:r>
              <a:rPr lang="en-US" sz="1400" spc="50" dirty="0">
                <a:solidFill>
                  <a:schemeClr val="tx1"/>
                </a:solidFill>
              </a:rPr>
              <a:t> </a:t>
            </a:r>
            <a:r>
              <a:rPr lang="en-US" sz="1400" spc="50" dirty="0" err="1">
                <a:solidFill>
                  <a:schemeClr val="tx1"/>
                </a:solidFill>
              </a:rPr>
              <a:t>kommer</a:t>
            </a:r>
            <a:r>
              <a:rPr lang="en-US" sz="1400" spc="50" dirty="0">
                <a:solidFill>
                  <a:schemeClr val="tx1"/>
                </a:solidFill>
              </a:rPr>
              <a:t> </a:t>
            </a:r>
            <a:r>
              <a:rPr lang="en-US" sz="1400" spc="50" dirty="0" err="1">
                <a:solidFill>
                  <a:schemeClr val="tx1"/>
                </a:solidFill>
              </a:rPr>
              <a:t>en</a:t>
            </a:r>
            <a:r>
              <a:rPr lang="en-US" sz="1400" spc="50" dirty="0">
                <a:solidFill>
                  <a:schemeClr val="tx1"/>
                </a:solidFill>
              </a:rPr>
              <a:t> </a:t>
            </a:r>
            <a:r>
              <a:rPr lang="en-US" sz="1400" spc="50" dirty="0" err="1">
                <a:solidFill>
                  <a:schemeClr val="tx1"/>
                </a:solidFill>
              </a:rPr>
              <a:t>stil</a:t>
            </a:r>
            <a:r>
              <a:rPr lang="en-US" sz="1400" spc="50" dirty="0">
                <a:solidFill>
                  <a:schemeClr val="tx1"/>
                </a:solidFill>
              </a:rPr>
              <a:t> </a:t>
            </a:r>
            <a:r>
              <a:rPr lang="en-US" sz="1400" spc="50" dirty="0" err="1">
                <a:solidFill>
                  <a:schemeClr val="tx1"/>
                </a:solidFill>
              </a:rPr>
              <a:t>att</a:t>
            </a:r>
            <a:r>
              <a:rPr lang="en-US" sz="1400" spc="50" dirty="0">
                <a:solidFill>
                  <a:schemeClr val="tx1"/>
                </a:solidFill>
              </a:rPr>
              <a:t> </a:t>
            </a:r>
            <a:r>
              <a:rPr lang="en-US" sz="1400" spc="50" dirty="0" err="1">
                <a:solidFill>
                  <a:schemeClr val="tx1"/>
                </a:solidFill>
              </a:rPr>
              <a:t>vara</a:t>
            </a:r>
            <a:r>
              <a:rPr lang="en-US" sz="1400" spc="50" dirty="0">
                <a:solidFill>
                  <a:schemeClr val="tx1"/>
                </a:solidFill>
              </a:rPr>
              <a:t> </a:t>
            </a:r>
            <a:r>
              <a:rPr lang="en-US" sz="1400" spc="50" dirty="0" err="1">
                <a:solidFill>
                  <a:schemeClr val="tx1"/>
                </a:solidFill>
              </a:rPr>
              <a:t>effektivare</a:t>
            </a:r>
            <a:r>
              <a:rPr lang="en-US" sz="1400" spc="50" dirty="0">
                <a:solidFill>
                  <a:schemeClr val="tx1"/>
                </a:solidFill>
              </a:rPr>
              <a:t> </a:t>
            </a:r>
            <a:r>
              <a:rPr lang="en-US" sz="1400" spc="50" dirty="0" err="1">
                <a:solidFill>
                  <a:schemeClr val="tx1"/>
                </a:solidFill>
              </a:rPr>
              <a:t>än</a:t>
            </a:r>
            <a:r>
              <a:rPr lang="en-US" sz="1400" spc="50" dirty="0">
                <a:solidFill>
                  <a:schemeClr val="tx1"/>
                </a:solidFill>
              </a:rPr>
              <a:t> </a:t>
            </a:r>
            <a:r>
              <a:rPr lang="en-US" sz="1400" spc="50" dirty="0" err="1">
                <a:solidFill>
                  <a:schemeClr val="tx1"/>
                </a:solidFill>
              </a:rPr>
              <a:t>en</a:t>
            </a:r>
            <a:r>
              <a:rPr lang="en-US" sz="1400" spc="50" dirty="0">
                <a:solidFill>
                  <a:schemeClr val="tx1"/>
                </a:solidFill>
              </a:rPr>
              <a:t> </a:t>
            </a:r>
            <a:r>
              <a:rPr lang="en-US" sz="1400" spc="50" dirty="0" err="1">
                <a:solidFill>
                  <a:schemeClr val="tx1"/>
                </a:solidFill>
              </a:rPr>
              <a:t>annan</a:t>
            </a:r>
            <a:endParaRPr lang="en-US" sz="1400" spc="50" dirty="0">
              <a:solidFill>
                <a:schemeClr val="tx1"/>
              </a:solidFill>
            </a:endParaRPr>
          </a:p>
          <a:p>
            <a:pPr marL="0" indent="0">
              <a:lnSpc>
                <a:spcPct val="115000"/>
              </a:lnSpc>
              <a:spcBef>
                <a:spcPts val="0"/>
              </a:spcBef>
              <a:spcAft>
                <a:spcPts val="600"/>
              </a:spcAft>
              <a:buNone/>
            </a:pPr>
            <a:r>
              <a:rPr lang="en-US" sz="1400" spc="50" dirty="0">
                <a:solidFill>
                  <a:schemeClr val="tx1"/>
                </a:solidFill>
              </a:rPr>
              <a:t>
"</a:t>
            </a:r>
            <a:r>
              <a:rPr lang="en-US" sz="1400" spc="50" dirty="0" err="1">
                <a:solidFill>
                  <a:schemeClr val="tx1"/>
                </a:solidFill>
              </a:rPr>
              <a:t>Flexa</a:t>
            </a:r>
            <a:r>
              <a:rPr lang="en-US" sz="1400" spc="50" dirty="0">
                <a:solidFill>
                  <a:schemeClr val="tx1"/>
                </a:solidFill>
              </a:rPr>
              <a:t>" din </a:t>
            </a:r>
            <a:r>
              <a:rPr lang="en-US" sz="1400" spc="50" dirty="0" err="1">
                <a:solidFill>
                  <a:schemeClr val="tx1"/>
                </a:solidFill>
              </a:rPr>
              <a:t>stil</a:t>
            </a:r>
            <a:r>
              <a:rPr lang="en-US" sz="1400" spc="50" dirty="0">
                <a:solidFill>
                  <a:schemeClr val="tx1"/>
                </a:solidFill>
              </a:rPr>
              <a:t> – </a:t>
            </a:r>
            <a:r>
              <a:rPr lang="en-US" sz="1400" spc="50" dirty="0" err="1">
                <a:solidFill>
                  <a:schemeClr val="tx1"/>
                </a:solidFill>
              </a:rPr>
              <a:t>anpassa</a:t>
            </a:r>
            <a:r>
              <a:rPr lang="en-US" sz="1400" spc="50" dirty="0">
                <a:solidFill>
                  <a:schemeClr val="tx1"/>
                </a:solidFill>
              </a:rPr>
              <a:t> dig till </a:t>
            </a:r>
            <a:r>
              <a:rPr lang="en-US" sz="1400" spc="50" dirty="0" err="1">
                <a:solidFill>
                  <a:schemeClr val="tx1"/>
                </a:solidFill>
              </a:rPr>
              <a:t>andras</a:t>
            </a:r>
            <a:r>
              <a:rPr lang="en-US" sz="1400" spc="50" dirty="0">
                <a:solidFill>
                  <a:schemeClr val="tx1"/>
                </a:solidFill>
              </a:rPr>
              <a:t> </a:t>
            </a:r>
            <a:r>
              <a:rPr lang="en-US" sz="1400" spc="50" dirty="0" err="1">
                <a:solidFill>
                  <a:schemeClr val="tx1"/>
                </a:solidFill>
              </a:rPr>
              <a:t>stilar</a:t>
            </a:r>
            <a:r>
              <a:rPr lang="en-US" sz="1400" spc="50" dirty="0">
                <a:solidFill>
                  <a:schemeClr val="tx1"/>
                </a:solidFill>
              </a:rPr>
              <a:t> </a:t>
            </a:r>
            <a:r>
              <a:rPr lang="en-US" sz="1400" spc="50" dirty="0" err="1">
                <a:solidFill>
                  <a:schemeClr val="tx1"/>
                </a:solidFill>
              </a:rPr>
              <a:t>när</a:t>
            </a:r>
            <a:r>
              <a:rPr lang="en-US" sz="1400" spc="50" dirty="0">
                <a:solidFill>
                  <a:schemeClr val="tx1"/>
                </a:solidFill>
              </a:rPr>
              <a:t> du </a:t>
            </a:r>
            <a:r>
              <a:rPr lang="en-US" sz="1400" spc="50" dirty="0" err="1">
                <a:solidFill>
                  <a:schemeClr val="tx1"/>
                </a:solidFill>
              </a:rPr>
              <a:t>arbetar</a:t>
            </a:r>
            <a:r>
              <a:rPr lang="en-US" sz="1400" spc="50" dirty="0">
                <a:solidFill>
                  <a:schemeClr val="tx1"/>
                </a:solidFill>
              </a:rPr>
              <a:t> med </a:t>
            </a:r>
            <a:r>
              <a:rPr lang="en-US" sz="1400" spc="50" dirty="0" err="1">
                <a:solidFill>
                  <a:schemeClr val="tx1"/>
                </a:solidFill>
              </a:rPr>
              <a:t>människor</a:t>
            </a:r>
            <a:r>
              <a:rPr lang="en-US" sz="1400" spc="50" dirty="0">
                <a:solidFill>
                  <a:schemeClr val="tx1"/>
                </a:solidFill>
              </a:rPr>
              <a:t> </a:t>
            </a:r>
            <a:r>
              <a:rPr lang="en-US" sz="1400" spc="50" dirty="0" err="1">
                <a:solidFill>
                  <a:schemeClr val="tx1"/>
                </a:solidFill>
              </a:rPr>
              <a:t>i</a:t>
            </a:r>
            <a:r>
              <a:rPr lang="en-US" sz="1400" spc="50" dirty="0">
                <a:solidFill>
                  <a:schemeClr val="tx1"/>
                </a:solidFill>
              </a:rPr>
              <a:t> </a:t>
            </a:r>
            <a:r>
              <a:rPr lang="en-US" sz="1400" spc="50" dirty="0" err="1">
                <a:solidFill>
                  <a:schemeClr val="tx1"/>
                </a:solidFill>
              </a:rPr>
              <a:t>olika</a:t>
            </a:r>
            <a:r>
              <a:rPr lang="en-US" sz="1400" spc="50" dirty="0">
                <a:solidFill>
                  <a:schemeClr val="tx1"/>
                </a:solidFill>
              </a:rPr>
              <a:t> </a:t>
            </a:r>
            <a:r>
              <a:rPr lang="en-US" sz="1400" spc="50" dirty="0" err="1">
                <a:solidFill>
                  <a:schemeClr val="tx1"/>
                </a:solidFill>
              </a:rPr>
              <a:t>stilar</a:t>
            </a:r>
            <a:endParaRPr lang="en-US" sz="1400" spc="50" dirty="0">
              <a:solidFill>
                <a:schemeClr val="tx1"/>
              </a:solidFill>
            </a:endParaRPr>
          </a:p>
          <a:p>
            <a:pPr marL="0" indent="0">
              <a:lnSpc>
                <a:spcPct val="115000"/>
              </a:lnSpc>
              <a:spcBef>
                <a:spcPts val="0"/>
              </a:spcBef>
              <a:spcAft>
                <a:spcPts val="600"/>
              </a:spcAft>
              <a:buNone/>
            </a:pPr>
            <a:r>
              <a:rPr lang="en-US" sz="1400" spc="50" dirty="0">
                <a:solidFill>
                  <a:schemeClr val="tx1"/>
                </a:solidFill>
              </a:rPr>
              <a:t>
</a:t>
            </a:r>
            <a:r>
              <a:rPr lang="en-US" sz="1400" spc="50" dirty="0" err="1">
                <a:solidFill>
                  <a:schemeClr val="tx1"/>
                </a:solidFill>
              </a:rPr>
              <a:t>Stil</a:t>
            </a:r>
            <a:r>
              <a:rPr lang="en-US" sz="1400" spc="50" dirty="0">
                <a:solidFill>
                  <a:schemeClr val="tx1"/>
                </a:solidFill>
              </a:rPr>
              <a:t> </a:t>
            </a:r>
            <a:r>
              <a:rPr lang="en-US" sz="1400" spc="50" dirty="0" err="1">
                <a:solidFill>
                  <a:schemeClr val="tx1"/>
                </a:solidFill>
              </a:rPr>
              <a:t>är</a:t>
            </a:r>
            <a:r>
              <a:rPr lang="en-US" sz="1400" spc="50" dirty="0">
                <a:solidFill>
                  <a:schemeClr val="tx1"/>
                </a:solidFill>
              </a:rPr>
              <a:t> </a:t>
            </a:r>
            <a:r>
              <a:rPr lang="en-US" sz="1400" spc="50" dirty="0" err="1">
                <a:solidFill>
                  <a:schemeClr val="tx1"/>
                </a:solidFill>
              </a:rPr>
              <a:t>beteende</a:t>
            </a:r>
            <a:r>
              <a:rPr lang="en-US" sz="1400" spc="50" dirty="0">
                <a:solidFill>
                  <a:schemeClr val="tx1"/>
                </a:solidFill>
              </a:rPr>
              <a:t>, </a:t>
            </a:r>
            <a:r>
              <a:rPr lang="en-US" sz="1400" spc="50" dirty="0" err="1">
                <a:solidFill>
                  <a:schemeClr val="tx1"/>
                </a:solidFill>
              </a:rPr>
              <a:t>och</a:t>
            </a:r>
            <a:r>
              <a:rPr lang="en-US" sz="1400" spc="50" dirty="0">
                <a:solidFill>
                  <a:schemeClr val="tx1"/>
                </a:solidFill>
              </a:rPr>
              <a:t> vi </a:t>
            </a:r>
            <a:r>
              <a:rPr lang="en-US" sz="1400" spc="50" dirty="0" err="1">
                <a:solidFill>
                  <a:schemeClr val="tx1"/>
                </a:solidFill>
              </a:rPr>
              <a:t>kan</a:t>
            </a:r>
            <a:r>
              <a:rPr lang="en-US" sz="1400" spc="50" dirty="0">
                <a:solidFill>
                  <a:schemeClr val="tx1"/>
                </a:solidFill>
              </a:rPr>
              <a:t> </a:t>
            </a:r>
            <a:r>
              <a:rPr lang="en-US" sz="1400" spc="50" dirty="0" err="1">
                <a:solidFill>
                  <a:schemeClr val="tx1"/>
                </a:solidFill>
              </a:rPr>
              <a:t>ändra</a:t>
            </a:r>
            <a:r>
              <a:rPr lang="en-US" sz="1400" spc="50" dirty="0">
                <a:solidFill>
                  <a:schemeClr val="tx1"/>
                </a:solidFill>
              </a:rPr>
              <a:t> </a:t>
            </a:r>
            <a:r>
              <a:rPr lang="en-US" sz="1400" spc="50" dirty="0" err="1">
                <a:solidFill>
                  <a:schemeClr val="tx1"/>
                </a:solidFill>
              </a:rPr>
              <a:t>beteende</a:t>
            </a:r>
            <a:endParaRPr lang="en-US" sz="1400" spc="50" dirty="0">
              <a:solidFill>
                <a:schemeClr val="tx1"/>
              </a:solidFill>
            </a:endParaRPr>
          </a:p>
          <a:p>
            <a:pPr marL="0" indent="0">
              <a:lnSpc>
                <a:spcPct val="115000"/>
              </a:lnSpc>
              <a:spcBef>
                <a:spcPts val="0"/>
              </a:spcBef>
              <a:spcAft>
                <a:spcPts val="600"/>
              </a:spcAft>
              <a:buNone/>
            </a:pPr>
            <a:r>
              <a:rPr lang="en-US" sz="1400" spc="50" dirty="0">
                <a:solidFill>
                  <a:schemeClr val="tx1"/>
                </a:solidFill>
              </a:rPr>
              <a:t>
</a:t>
            </a:r>
            <a:r>
              <a:rPr lang="en-US" sz="1400" spc="50" dirty="0" err="1">
                <a:solidFill>
                  <a:schemeClr val="tx1"/>
                </a:solidFill>
              </a:rPr>
              <a:t>När</a:t>
            </a:r>
            <a:r>
              <a:rPr lang="en-US" sz="1400" spc="50" dirty="0">
                <a:solidFill>
                  <a:schemeClr val="tx1"/>
                </a:solidFill>
              </a:rPr>
              <a:t> du </a:t>
            </a:r>
            <a:r>
              <a:rPr lang="en-US" sz="1400" spc="50" dirty="0" err="1">
                <a:solidFill>
                  <a:schemeClr val="tx1"/>
                </a:solidFill>
              </a:rPr>
              <a:t>känner</a:t>
            </a:r>
            <a:r>
              <a:rPr lang="en-US" sz="1400" spc="50" dirty="0">
                <a:solidFill>
                  <a:schemeClr val="tx1"/>
                </a:solidFill>
              </a:rPr>
              <a:t> stress </a:t>
            </a:r>
            <a:r>
              <a:rPr lang="en-US" sz="1400" spc="50" dirty="0" err="1">
                <a:solidFill>
                  <a:schemeClr val="tx1"/>
                </a:solidFill>
              </a:rPr>
              <a:t>kommer</a:t>
            </a:r>
            <a:r>
              <a:rPr lang="en-US" sz="1400" spc="50" dirty="0">
                <a:solidFill>
                  <a:schemeClr val="tx1"/>
                </a:solidFill>
              </a:rPr>
              <a:t> du </a:t>
            </a:r>
            <a:r>
              <a:rPr lang="en-US" sz="1400" spc="50" dirty="0" err="1">
                <a:solidFill>
                  <a:schemeClr val="tx1"/>
                </a:solidFill>
              </a:rPr>
              <a:t>att</a:t>
            </a:r>
            <a:r>
              <a:rPr lang="en-US" sz="1400" spc="50" dirty="0">
                <a:solidFill>
                  <a:schemeClr val="tx1"/>
                </a:solidFill>
              </a:rPr>
              <a:t> </a:t>
            </a:r>
            <a:r>
              <a:rPr lang="en-US" sz="1400" spc="50" dirty="0" err="1">
                <a:solidFill>
                  <a:schemeClr val="tx1"/>
                </a:solidFill>
              </a:rPr>
              <a:t>vinna</a:t>
            </a:r>
            <a:r>
              <a:rPr lang="en-US" sz="1400" spc="50" dirty="0">
                <a:solidFill>
                  <a:schemeClr val="tx1"/>
                </a:solidFill>
              </a:rPr>
              <a:t> </a:t>
            </a:r>
            <a:r>
              <a:rPr lang="en-US" sz="1400" spc="50" dirty="0" err="1">
                <a:solidFill>
                  <a:schemeClr val="tx1"/>
                </a:solidFill>
              </a:rPr>
              <a:t>mest</a:t>
            </a:r>
            <a:r>
              <a:rPr lang="en-US" sz="1400" spc="50" dirty="0">
                <a:solidFill>
                  <a:schemeClr val="tx1"/>
                </a:solidFill>
              </a:rPr>
              <a:t> </a:t>
            </a:r>
            <a:r>
              <a:rPr lang="en-US" sz="1400" spc="50" dirty="0" err="1">
                <a:solidFill>
                  <a:schemeClr val="tx1"/>
                </a:solidFill>
              </a:rPr>
              <a:t>på</a:t>
            </a:r>
            <a:r>
              <a:rPr lang="en-US" sz="1400" spc="50" dirty="0">
                <a:solidFill>
                  <a:schemeClr val="tx1"/>
                </a:solidFill>
              </a:rPr>
              <a:t> </a:t>
            </a:r>
            <a:r>
              <a:rPr lang="en-US" sz="1400" spc="50" dirty="0" err="1">
                <a:solidFill>
                  <a:schemeClr val="tx1"/>
                </a:solidFill>
              </a:rPr>
              <a:t>flexibilitet</a:t>
            </a:r>
            <a:endParaRPr lang="en-US" sz="1400" spc="50" dirty="0">
              <a:solidFill>
                <a:schemeClr val="tx1"/>
              </a:solidFill>
            </a:endParaRPr>
          </a:p>
        </p:txBody>
      </p:sp>
    </p:spTree>
    <p:extLst>
      <p:ext uri="{BB962C8B-B14F-4D97-AF65-F5344CB8AC3E}">
        <p14:creationId xmlns:p14="http://schemas.microsoft.com/office/powerpoint/2010/main" val="427366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ubrik 1">
            <a:extLst>
              <a:ext uri="{FF2B5EF4-FFF2-40B4-BE49-F238E27FC236}">
                <a16:creationId xmlns:a16="http://schemas.microsoft.com/office/drawing/2014/main" id="{E7263CF6-B3A7-48B8-D034-5146E65B706C}"/>
              </a:ext>
            </a:extLst>
          </p:cNvPr>
          <p:cNvSpPr>
            <a:spLocks noGrp="1"/>
          </p:cNvSpPr>
          <p:nvPr>
            <p:ph type="title"/>
          </p:nvPr>
        </p:nvSpPr>
        <p:spPr>
          <a:xfrm>
            <a:off x="7086315" y="540000"/>
            <a:ext cx="4554821" cy="2186096"/>
          </a:xfrm>
        </p:spPr>
        <p:txBody>
          <a:bodyPr anchor="b">
            <a:normAutofit/>
          </a:bodyPr>
          <a:lstStyle/>
          <a:p>
            <a:r>
              <a:rPr lang="sv-SE" sz="5600"/>
              <a:t>Gemensamma spelregler</a:t>
            </a:r>
          </a:p>
        </p:txBody>
      </p:sp>
      <p:pic>
        <p:nvPicPr>
          <p:cNvPr id="5" name="Picture 4" descr="Två personer som håller varandra i händerna">
            <a:extLst>
              <a:ext uri="{FF2B5EF4-FFF2-40B4-BE49-F238E27FC236}">
                <a16:creationId xmlns:a16="http://schemas.microsoft.com/office/drawing/2014/main" id="{17003FD3-5EBA-ECB4-DA89-05E1731E25BE}"/>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20" y="10"/>
            <a:ext cx="6444556" cy="6857990"/>
          </a:xfrm>
          <a:prstGeom prst="rect">
            <a:avLst/>
          </a:prstGeom>
        </p:spPr>
      </p:pic>
      <p:sp>
        <p:nvSpPr>
          <p:cNvPr id="3" name="Platshållare för innehåll 2">
            <a:extLst>
              <a:ext uri="{FF2B5EF4-FFF2-40B4-BE49-F238E27FC236}">
                <a16:creationId xmlns:a16="http://schemas.microsoft.com/office/drawing/2014/main" id="{5285C843-C0E6-730A-1A3E-FF9E32B2A067}"/>
              </a:ext>
            </a:extLst>
          </p:cNvPr>
          <p:cNvSpPr>
            <a:spLocks noGrp="1"/>
          </p:cNvSpPr>
          <p:nvPr>
            <p:ph idx="1"/>
          </p:nvPr>
        </p:nvSpPr>
        <p:spPr>
          <a:xfrm>
            <a:off x="7104063" y="2947121"/>
            <a:ext cx="4537073" cy="3361604"/>
          </a:xfrm>
        </p:spPr>
        <p:txBody>
          <a:bodyPr anchor="t">
            <a:normAutofit/>
          </a:bodyPr>
          <a:lstStyle/>
          <a:p>
            <a:pPr marL="342900" indent="-342900">
              <a:lnSpc>
                <a:spcPct val="115000"/>
              </a:lnSpc>
              <a:spcBef>
                <a:spcPts val="0"/>
              </a:spcBef>
              <a:buClr>
                <a:srgbClr val="6698C2"/>
              </a:buClr>
              <a:buSzPct val="80000"/>
              <a:buFont typeface="Wingdings" pitchFamily="2" charset="2"/>
              <a:buChar char="ü"/>
            </a:pPr>
            <a:r>
              <a:rPr lang="sv-SE" sz="1500" dirty="0">
                <a:cs typeface="Arial" panose="020B0604020202020204" pitchFamily="34" charset="0"/>
              </a:rPr>
              <a:t>Eget ansvar &amp; ditt personliga engagemang</a:t>
            </a:r>
          </a:p>
          <a:p>
            <a:pPr marL="342900" indent="-342900">
              <a:lnSpc>
                <a:spcPct val="115000"/>
              </a:lnSpc>
              <a:spcBef>
                <a:spcPts val="0"/>
              </a:spcBef>
              <a:buClr>
                <a:srgbClr val="6698C2"/>
              </a:buClr>
              <a:buSzPct val="80000"/>
              <a:buFont typeface="Wingdings" pitchFamily="2" charset="2"/>
              <a:buChar char="ü"/>
            </a:pPr>
            <a:endParaRPr lang="sv-SE" sz="1500" dirty="0">
              <a:cs typeface="Arial" panose="020B0604020202020204" pitchFamily="34" charset="0"/>
            </a:endParaRPr>
          </a:p>
          <a:p>
            <a:pPr marL="342900" indent="-342900">
              <a:lnSpc>
                <a:spcPct val="115000"/>
              </a:lnSpc>
              <a:spcBef>
                <a:spcPts val="0"/>
              </a:spcBef>
              <a:buClr>
                <a:srgbClr val="6698C2"/>
              </a:buClr>
              <a:buSzPct val="80000"/>
              <a:buFont typeface="Wingdings" pitchFamily="2" charset="2"/>
              <a:buChar char="ü"/>
            </a:pPr>
            <a:r>
              <a:rPr lang="sv-SE" sz="1500" dirty="0">
                <a:cs typeface="Arial" panose="020B0604020202020204" pitchFamily="34" charset="0"/>
              </a:rPr>
              <a:t>Ställ frågor- </a:t>
            </a:r>
            <a:r>
              <a:rPr lang="sv-SE" sz="1500" i="1" dirty="0">
                <a:cs typeface="Arial" panose="020B0604020202020204" pitchFamily="34" charset="0"/>
              </a:rPr>
              <a:t>det finns inga fel frågor!</a:t>
            </a:r>
          </a:p>
          <a:p>
            <a:pPr marL="342900" indent="-342900">
              <a:lnSpc>
                <a:spcPct val="115000"/>
              </a:lnSpc>
              <a:spcBef>
                <a:spcPts val="0"/>
              </a:spcBef>
              <a:buClr>
                <a:srgbClr val="6698C2"/>
              </a:buClr>
              <a:buSzPct val="80000"/>
              <a:buFont typeface="Wingdings" pitchFamily="2" charset="2"/>
              <a:buChar char="ü"/>
            </a:pPr>
            <a:endParaRPr lang="sv-SE" sz="1500" i="1" dirty="0">
              <a:cs typeface="Arial" panose="020B0604020202020204" pitchFamily="34" charset="0"/>
            </a:endParaRPr>
          </a:p>
          <a:p>
            <a:pPr marL="342900" indent="-342900">
              <a:lnSpc>
                <a:spcPct val="115000"/>
              </a:lnSpc>
              <a:spcBef>
                <a:spcPts val="0"/>
              </a:spcBef>
              <a:buClr>
                <a:srgbClr val="6698C2"/>
              </a:buClr>
              <a:buSzPct val="80000"/>
              <a:buFont typeface="Wingdings" pitchFamily="2" charset="2"/>
              <a:buChar char="ü"/>
            </a:pPr>
            <a:r>
              <a:rPr lang="sv-SE" sz="1500" dirty="0">
                <a:cs typeface="Arial" panose="020B0604020202020204" pitchFamily="34" charset="0"/>
              </a:rPr>
              <a:t>Var aktiv, dela gärna med dig av dina erfarenheter</a:t>
            </a:r>
          </a:p>
          <a:p>
            <a:pPr marL="342900" indent="-342900">
              <a:lnSpc>
                <a:spcPct val="115000"/>
              </a:lnSpc>
              <a:spcBef>
                <a:spcPts val="0"/>
              </a:spcBef>
              <a:buClr>
                <a:srgbClr val="6698C2"/>
              </a:buClr>
              <a:buSzPct val="80000"/>
              <a:buFont typeface="Wingdings" pitchFamily="2" charset="2"/>
              <a:buChar char="ü"/>
            </a:pPr>
            <a:endParaRPr lang="sv-SE" sz="1500" dirty="0">
              <a:cs typeface="Arial" panose="020B0604020202020204" pitchFamily="34" charset="0"/>
            </a:endParaRPr>
          </a:p>
          <a:p>
            <a:pPr marL="342900" indent="-342900">
              <a:lnSpc>
                <a:spcPct val="115000"/>
              </a:lnSpc>
              <a:spcBef>
                <a:spcPts val="0"/>
              </a:spcBef>
              <a:buClr>
                <a:srgbClr val="6698C2"/>
              </a:buClr>
              <a:buSzPct val="80000"/>
              <a:buFont typeface="Wingdings" pitchFamily="2" charset="2"/>
              <a:buChar char="ü"/>
            </a:pPr>
            <a:r>
              <a:rPr lang="sv-SE" sz="1500" dirty="0">
                <a:cs typeface="Arial" panose="020B0604020202020204" pitchFamily="34" charset="0"/>
              </a:rPr>
              <a:t>Respektera alltid varandra och förtrolig och konfidentiell information som vi delar</a:t>
            </a:r>
          </a:p>
          <a:p>
            <a:pPr marL="342900" indent="-342900">
              <a:lnSpc>
                <a:spcPct val="115000"/>
              </a:lnSpc>
              <a:spcBef>
                <a:spcPts val="0"/>
              </a:spcBef>
              <a:buClr>
                <a:srgbClr val="6698C2"/>
              </a:buClr>
              <a:buSzPct val="80000"/>
              <a:buFont typeface="Wingdings" pitchFamily="2" charset="2"/>
              <a:buChar char="ü"/>
            </a:pPr>
            <a:endParaRPr lang="sv-SE" sz="1500" dirty="0">
              <a:cs typeface="Arial" panose="020B0604020202020204" pitchFamily="34" charset="0"/>
            </a:endParaRPr>
          </a:p>
          <a:p>
            <a:pPr marL="342900" indent="-342900">
              <a:lnSpc>
                <a:spcPct val="115000"/>
              </a:lnSpc>
              <a:spcBef>
                <a:spcPts val="0"/>
              </a:spcBef>
              <a:buClr>
                <a:srgbClr val="6698C2"/>
              </a:buClr>
              <a:buSzPct val="80000"/>
              <a:buFont typeface="Wingdings" pitchFamily="2" charset="2"/>
              <a:buChar char="ü"/>
            </a:pPr>
            <a:r>
              <a:rPr lang="sv-SE" sz="1500" dirty="0">
                <a:cs typeface="Arial" panose="020B0604020202020204" pitchFamily="34" charset="0"/>
              </a:rPr>
              <a:t>Inga mobiler på lektionerna</a:t>
            </a:r>
          </a:p>
          <a:p>
            <a:pPr>
              <a:lnSpc>
                <a:spcPct val="115000"/>
              </a:lnSpc>
            </a:pPr>
            <a:endParaRPr lang="sv-SE" sz="1500" dirty="0"/>
          </a:p>
        </p:txBody>
      </p:sp>
    </p:spTree>
    <p:extLst>
      <p:ext uri="{BB962C8B-B14F-4D97-AF65-F5344CB8AC3E}">
        <p14:creationId xmlns:p14="http://schemas.microsoft.com/office/powerpoint/2010/main" val="796149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6256B-1B69-42FC-B6B3-F1F99AEAC70B}"/>
              </a:ext>
            </a:extLst>
          </p:cNvPr>
          <p:cNvSpPr>
            <a:spLocks noGrp="1"/>
          </p:cNvSpPr>
          <p:nvPr>
            <p:ph type="title"/>
          </p:nvPr>
        </p:nvSpPr>
        <p:spPr>
          <a:xfrm>
            <a:off x="639283" y="183116"/>
            <a:ext cx="10945480" cy="1024128"/>
          </a:xfrm>
        </p:spPr>
        <p:txBody>
          <a:bodyPr>
            <a:normAutofit fontScale="90000"/>
          </a:bodyPr>
          <a:lstStyle/>
          <a:p>
            <a:r>
              <a:rPr lang="nb-NO" sz="4000" dirty="0" err="1">
                <a:solidFill>
                  <a:srgbClr val="FFC000"/>
                </a:solidFill>
              </a:rPr>
              <a:t>Reflektion</a:t>
            </a:r>
            <a:r>
              <a:rPr lang="nb-NO" sz="4000" dirty="0"/>
              <a:t>: </a:t>
            </a:r>
            <a:br>
              <a:rPr lang="nb-NO" sz="4000" dirty="0"/>
            </a:br>
            <a:r>
              <a:rPr lang="nb-NO" sz="4000" dirty="0" err="1"/>
              <a:t>Vilken</a:t>
            </a:r>
            <a:r>
              <a:rPr lang="nb-NO" sz="4000" dirty="0"/>
              <a:t> eller </a:t>
            </a:r>
            <a:r>
              <a:rPr lang="nb-NO" sz="4000" dirty="0" err="1"/>
              <a:t>vilka</a:t>
            </a:r>
            <a:r>
              <a:rPr lang="nb-NO" sz="4000" dirty="0"/>
              <a:t> av </a:t>
            </a:r>
            <a:r>
              <a:rPr lang="nb-NO" sz="4000" dirty="0" err="1"/>
              <a:t>dessa</a:t>
            </a:r>
            <a:r>
              <a:rPr lang="nb-NO" sz="4000" dirty="0"/>
              <a:t> </a:t>
            </a:r>
            <a:r>
              <a:rPr lang="nb-NO" sz="4000" dirty="0" err="1"/>
              <a:t>stilar</a:t>
            </a:r>
            <a:r>
              <a:rPr lang="nb-NO" sz="4000" dirty="0"/>
              <a:t> </a:t>
            </a:r>
            <a:r>
              <a:rPr lang="nb-NO" sz="4000" dirty="0" err="1"/>
              <a:t>känner</a:t>
            </a:r>
            <a:r>
              <a:rPr lang="nb-NO" sz="4000" dirty="0"/>
              <a:t> du </a:t>
            </a:r>
            <a:r>
              <a:rPr lang="nb-NO" sz="4000" dirty="0" err="1"/>
              <a:t>igen</a:t>
            </a:r>
            <a:r>
              <a:rPr lang="nb-NO" sz="4000" dirty="0"/>
              <a:t> </a:t>
            </a:r>
            <a:r>
              <a:rPr lang="nb-NO" sz="4000" dirty="0" err="1"/>
              <a:t>dig</a:t>
            </a:r>
            <a:r>
              <a:rPr lang="nb-NO" sz="4000" dirty="0"/>
              <a:t> i</a:t>
            </a:r>
            <a:r>
              <a:rPr lang="nb-NO" dirty="0"/>
              <a:t>?</a:t>
            </a:r>
          </a:p>
        </p:txBody>
      </p:sp>
      <p:sp>
        <p:nvSpPr>
          <p:cNvPr id="3" name="Content Placeholder 2">
            <a:extLst>
              <a:ext uri="{FF2B5EF4-FFF2-40B4-BE49-F238E27FC236}">
                <a16:creationId xmlns:a16="http://schemas.microsoft.com/office/drawing/2014/main" id="{68FBA4C2-5060-4453-ACF7-0F827FE783C4}"/>
              </a:ext>
            </a:extLst>
          </p:cNvPr>
          <p:cNvSpPr>
            <a:spLocks noGrp="1"/>
          </p:cNvSpPr>
          <p:nvPr>
            <p:ph idx="1"/>
          </p:nvPr>
        </p:nvSpPr>
        <p:spPr>
          <a:xfrm>
            <a:off x="639283" y="1846053"/>
            <a:ext cx="10557804" cy="3968378"/>
          </a:xfrm>
        </p:spPr>
        <p:txBody>
          <a:bodyPr>
            <a:normAutofit/>
          </a:bodyPr>
          <a:lstStyle/>
          <a:p>
            <a:pPr marL="514350" indent="-514350">
              <a:buAutoNum type="arabicPeriod"/>
            </a:pPr>
            <a:r>
              <a:rPr lang="sv-SE" sz="2000" dirty="0"/>
              <a:t>Vilka är styrkorna i din kommunikationsstil?
Vilka är svagheterna i din kommunikationsstil?
Vad kan andra göra för att kommunicera effektivt med dig?
Vad irriterar dig mest när det kommer till kommunikation? Vilken stil tycker/tror du att de tillhör?
Vad kan du göra för att flexa din stil så att din kommunikation blir mer effektiv?</a:t>
            </a:r>
            <a:endParaRPr lang="nb-NO" sz="2000" dirty="0"/>
          </a:p>
        </p:txBody>
      </p:sp>
      <p:pic>
        <p:nvPicPr>
          <p:cNvPr id="1026" name="Picture 2" descr="Bilderesultater for communication skills">
            <a:extLst>
              <a:ext uri="{FF2B5EF4-FFF2-40B4-BE49-F238E27FC236}">
                <a16:creationId xmlns:a16="http://schemas.microsoft.com/office/drawing/2014/main" id="{820282D3-325A-4654-809F-3C7B30C12A0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639797" y="4726678"/>
            <a:ext cx="3552203" cy="213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719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0521344-BC06-1176-F827-1DFAAE59670D}"/>
              </a:ext>
            </a:extLst>
          </p:cNvPr>
          <p:cNvSpPr>
            <a:spLocks noGrp="1"/>
          </p:cNvSpPr>
          <p:nvPr>
            <p:ph type="title"/>
          </p:nvPr>
        </p:nvSpPr>
        <p:spPr>
          <a:xfrm>
            <a:off x="514879" y="822325"/>
            <a:ext cx="5022630" cy="1137854"/>
          </a:xfrm>
        </p:spPr>
        <p:txBody>
          <a:bodyPr>
            <a:normAutofit fontScale="90000"/>
          </a:bodyPr>
          <a:lstStyle/>
          <a:p>
            <a:r>
              <a:rPr lang="sv-SE" sz="4400" dirty="0"/>
              <a:t>Led dig själv, ge dig förutsättningar att lyckas…</a:t>
            </a:r>
          </a:p>
        </p:txBody>
      </p:sp>
      <p:sp>
        <p:nvSpPr>
          <p:cNvPr id="3" name="Platshållare för innehåll 2">
            <a:extLst>
              <a:ext uri="{FF2B5EF4-FFF2-40B4-BE49-F238E27FC236}">
                <a16:creationId xmlns:a16="http://schemas.microsoft.com/office/drawing/2014/main" id="{752F6424-8643-B963-FF06-5D75F0208518}"/>
              </a:ext>
            </a:extLst>
          </p:cNvPr>
          <p:cNvSpPr>
            <a:spLocks noGrp="1"/>
          </p:cNvSpPr>
          <p:nvPr>
            <p:ph idx="1"/>
          </p:nvPr>
        </p:nvSpPr>
        <p:spPr>
          <a:xfrm>
            <a:off x="413432" y="3429000"/>
            <a:ext cx="5022630" cy="3122036"/>
          </a:xfrm>
        </p:spPr>
        <p:txBody>
          <a:bodyPr>
            <a:normAutofit/>
          </a:bodyPr>
          <a:lstStyle/>
          <a:p>
            <a:pPr marL="342900" indent="-342900">
              <a:buFont typeface="Wingdings" pitchFamily="2" charset="2"/>
              <a:buChar char="ü"/>
            </a:pPr>
            <a:r>
              <a:rPr lang="sv-SE" b="1" dirty="0">
                <a:solidFill>
                  <a:schemeClr val="accent6">
                    <a:lumMod val="40000"/>
                    <a:lumOff val="60000"/>
                  </a:schemeClr>
                </a:solidFill>
              </a:rPr>
              <a:t>VILL</a:t>
            </a:r>
          </a:p>
          <a:p>
            <a:pPr marL="342900" indent="-342900">
              <a:buFont typeface="Wingdings" pitchFamily="2" charset="2"/>
              <a:buChar char="ü"/>
            </a:pPr>
            <a:r>
              <a:rPr lang="sv-SE" b="1" dirty="0">
                <a:solidFill>
                  <a:schemeClr val="accent6">
                    <a:lumMod val="40000"/>
                    <a:lumOff val="60000"/>
                  </a:schemeClr>
                </a:solidFill>
              </a:rPr>
              <a:t>VÄLJER</a:t>
            </a:r>
          </a:p>
          <a:p>
            <a:pPr marL="342900" indent="-342900">
              <a:buFont typeface="Wingdings" pitchFamily="2" charset="2"/>
              <a:buChar char="ü"/>
            </a:pPr>
            <a:r>
              <a:rPr lang="sv-SE" b="1" dirty="0">
                <a:solidFill>
                  <a:schemeClr val="accent6">
                    <a:lumMod val="40000"/>
                    <a:lumOff val="60000"/>
                  </a:schemeClr>
                </a:solidFill>
              </a:rPr>
              <a:t>BEHÖVER</a:t>
            </a:r>
          </a:p>
          <a:p>
            <a:pPr marL="342900" indent="-342900">
              <a:buFont typeface="Wingdings" pitchFamily="2" charset="2"/>
              <a:buChar char="ü"/>
            </a:pPr>
            <a:r>
              <a:rPr lang="sv-SE" b="1" dirty="0">
                <a:solidFill>
                  <a:schemeClr val="accent6">
                    <a:lumMod val="40000"/>
                    <a:lumOff val="60000"/>
                  </a:schemeClr>
                </a:solidFill>
              </a:rPr>
              <a:t>PRIORITERAR</a:t>
            </a:r>
          </a:p>
          <a:p>
            <a:endParaRPr lang="sv-SE" sz="1800" dirty="0">
              <a:solidFill>
                <a:schemeClr val="bg1"/>
              </a:solidFill>
            </a:endParaRPr>
          </a:p>
        </p:txBody>
      </p:sp>
      <p:pic>
        <p:nvPicPr>
          <p:cNvPr id="5" name="Picture 4" descr="Trä människo tal">
            <a:extLst>
              <a:ext uri="{FF2B5EF4-FFF2-40B4-BE49-F238E27FC236}">
                <a16:creationId xmlns:a16="http://schemas.microsoft.com/office/drawing/2014/main" id="{D7CFE4DF-E627-7054-246A-1BE7B9B1D887}"/>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610877" y="531905"/>
            <a:ext cx="5066244" cy="5687919"/>
          </a:xfrm>
          <a:prstGeom prst="rect">
            <a:avLst/>
          </a:prstGeom>
        </p:spPr>
      </p:pic>
    </p:spTree>
    <p:extLst>
      <p:ext uri="{BB962C8B-B14F-4D97-AF65-F5344CB8AC3E}">
        <p14:creationId xmlns:p14="http://schemas.microsoft.com/office/powerpoint/2010/main" val="2340867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A8D627C-946F-9663-AF01-97BD513DC6B1}"/>
              </a:ext>
            </a:extLst>
          </p:cNvPr>
          <p:cNvSpPr>
            <a:spLocks noGrp="1"/>
          </p:cNvSpPr>
          <p:nvPr>
            <p:ph type="title"/>
          </p:nvPr>
        </p:nvSpPr>
        <p:spPr>
          <a:xfrm>
            <a:off x="463530" y="754008"/>
            <a:ext cx="5398789" cy="1642351"/>
          </a:xfrm>
        </p:spPr>
        <p:txBody>
          <a:bodyPr>
            <a:normAutofit/>
          </a:bodyPr>
          <a:lstStyle/>
          <a:p>
            <a:r>
              <a:rPr lang="sv-SE" sz="4400" dirty="0"/>
              <a:t>Hur kommunicerar vi?</a:t>
            </a:r>
          </a:p>
        </p:txBody>
      </p:sp>
      <p:sp>
        <p:nvSpPr>
          <p:cNvPr id="2054" name="Content Placeholder 2053">
            <a:extLst>
              <a:ext uri="{FF2B5EF4-FFF2-40B4-BE49-F238E27FC236}">
                <a16:creationId xmlns:a16="http://schemas.microsoft.com/office/drawing/2014/main" id="{FF28514C-3594-EC0B-408C-1B740C692ED1}"/>
              </a:ext>
            </a:extLst>
          </p:cNvPr>
          <p:cNvSpPr>
            <a:spLocks noGrp="1"/>
          </p:cNvSpPr>
          <p:nvPr>
            <p:ph idx="1"/>
          </p:nvPr>
        </p:nvSpPr>
        <p:spPr>
          <a:xfrm>
            <a:off x="325120" y="2743200"/>
            <a:ext cx="5003386" cy="2908245"/>
          </a:xfrm>
        </p:spPr>
        <p:txBody>
          <a:bodyPr>
            <a:normAutofit fontScale="92500" lnSpcReduction="10000"/>
          </a:bodyPr>
          <a:lstStyle/>
          <a:p>
            <a:pPr marL="0" indent="0">
              <a:buNone/>
            </a:pPr>
            <a:r>
              <a:rPr lang="sv-SE" b="0" i="0" u="none" strike="noStrike" dirty="0">
                <a:effectLst/>
                <a:latin typeface="-apple-system"/>
              </a:rPr>
              <a:t>Daniel </a:t>
            </a:r>
            <a:r>
              <a:rPr lang="sv-SE" b="0" i="0" u="none" strike="noStrike" dirty="0" err="1">
                <a:effectLst/>
                <a:latin typeface="-apple-system"/>
              </a:rPr>
              <a:t>Markovitz</a:t>
            </a:r>
            <a:r>
              <a:rPr lang="sv-SE" b="0" i="0" u="none" strike="noStrike" dirty="0">
                <a:effectLst/>
                <a:latin typeface="-apple-system"/>
              </a:rPr>
              <a:t> modell, Harvard Business Review nyligen. Hans förslag är att tydliggöra i organisationer vilka kommunikationsvägar som ska användas beroende på innehållets komplexitet och brådska.</a:t>
            </a:r>
            <a:br>
              <a:rPr lang="sv-SE" dirty="0"/>
            </a:br>
            <a:br>
              <a:rPr lang="sv-SE" dirty="0"/>
            </a:br>
            <a:r>
              <a:rPr lang="sv-SE" b="0" i="0" u="none" strike="noStrike" dirty="0">
                <a:effectLst/>
                <a:latin typeface="-apple-system"/>
              </a:rPr>
              <a:t>Med tydliga regler ökar produktiviteten i organisationer eftersom det ger större möjligheter för koncentrerat arbete!</a:t>
            </a:r>
            <a:endParaRPr lang="en-US" dirty="0"/>
          </a:p>
        </p:txBody>
      </p:sp>
      <p:pic>
        <p:nvPicPr>
          <p:cNvPr id="2050" name="Picture 2" descr="Ingen alternativ bildtext i den här bilden">
            <a:extLst>
              <a:ext uri="{FF2B5EF4-FFF2-40B4-BE49-F238E27FC236}">
                <a16:creationId xmlns:a16="http://schemas.microsoft.com/office/drawing/2014/main" id="{A6AABE22-46D6-B2A2-EC26-8321CBF6BE8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083644" y="10"/>
            <a:ext cx="6108356"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4877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0A9DEDD-9CAD-5E9E-DEFA-C35602B99276}"/>
              </a:ext>
            </a:extLst>
          </p:cNvPr>
          <p:cNvSpPr>
            <a:spLocks noGrp="1"/>
          </p:cNvSpPr>
          <p:nvPr>
            <p:ph type="title"/>
          </p:nvPr>
        </p:nvSpPr>
        <p:spPr>
          <a:xfrm>
            <a:off x="484552" y="823992"/>
            <a:ext cx="5022630" cy="2430030"/>
          </a:xfrm>
        </p:spPr>
        <p:txBody>
          <a:bodyPr>
            <a:normAutofit/>
          </a:bodyPr>
          <a:lstStyle/>
          <a:p>
            <a:r>
              <a:rPr lang="sv-SE" dirty="0">
                <a:solidFill>
                  <a:srgbClr val="FFC000"/>
                </a:solidFill>
              </a:rPr>
              <a:t>ÖVNING</a:t>
            </a:r>
          </a:p>
        </p:txBody>
      </p:sp>
      <p:sp>
        <p:nvSpPr>
          <p:cNvPr id="3" name="Platshållare för innehåll 2">
            <a:extLst>
              <a:ext uri="{FF2B5EF4-FFF2-40B4-BE49-F238E27FC236}">
                <a16:creationId xmlns:a16="http://schemas.microsoft.com/office/drawing/2014/main" id="{9E1E3AAF-C1FD-3642-EFF1-E8CB510A9107}"/>
              </a:ext>
            </a:extLst>
          </p:cNvPr>
          <p:cNvSpPr>
            <a:spLocks noGrp="1"/>
          </p:cNvSpPr>
          <p:nvPr>
            <p:ph idx="1"/>
          </p:nvPr>
        </p:nvSpPr>
        <p:spPr>
          <a:xfrm>
            <a:off x="484552" y="2039007"/>
            <a:ext cx="5022630" cy="4137956"/>
          </a:xfrm>
        </p:spPr>
        <p:txBody>
          <a:bodyPr>
            <a:normAutofit/>
          </a:bodyPr>
          <a:lstStyle/>
          <a:p>
            <a:pPr marL="342900" indent="-342900">
              <a:lnSpc>
                <a:spcPct val="110000"/>
              </a:lnSpc>
              <a:buFont typeface="Wingdings" pitchFamily="2" charset="2"/>
              <a:buChar char="Ø"/>
            </a:pPr>
            <a:r>
              <a:rPr lang="sv-SE" sz="1600" dirty="0"/>
              <a:t>Ni får nu xx minuter,  på er att träna ert individuella självledarskap och att lära känna varandra lite mera – våga vara nyfikna, fråga, utforska och lyssna för att lära känna.</a:t>
            </a:r>
          </a:p>
          <a:p>
            <a:pPr marL="342900" indent="-342900">
              <a:lnSpc>
                <a:spcPct val="110000"/>
              </a:lnSpc>
              <a:buFont typeface="Wingdings" pitchFamily="2" charset="2"/>
              <a:buChar char="Ø"/>
            </a:pPr>
            <a:r>
              <a:rPr lang="sv-SE" sz="1600" dirty="0"/>
              <a:t>Byt grupp och gå vidare om/när du känner att du fått tillräckligt med info, eller är mer nyfiken på en annan i gruppen… </a:t>
            </a:r>
          </a:p>
          <a:p>
            <a:pPr marL="342900" indent="-342900">
              <a:lnSpc>
                <a:spcPct val="110000"/>
              </a:lnSpc>
              <a:buFont typeface="Wingdings" pitchFamily="2" charset="2"/>
              <a:buChar char="Ø"/>
            </a:pPr>
            <a:r>
              <a:rPr lang="sv-SE" sz="1600" dirty="0"/>
              <a:t>Använd era nya kunskaper och verktyg från våra dialoger, bilder och det vi hittills gått igenom tillsammans!</a:t>
            </a:r>
          </a:p>
        </p:txBody>
      </p:sp>
      <p:pic>
        <p:nvPicPr>
          <p:cNvPr id="5" name="Picture 4" descr="Besättningar med getter">
            <a:extLst>
              <a:ext uri="{FF2B5EF4-FFF2-40B4-BE49-F238E27FC236}">
                <a16:creationId xmlns:a16="http://schemas.microsoft.com/office/drawing/2014/main" id="{DD1F3276-F756-0797-D10F-0CC0AEDF1D81}"/>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083644" y="10"/>
            <a:ext cx="6108356" cy="6857990"/>
          </a:xfrm>
          <a:prstGeom prst="rect">
            <a:avLst/>
          </a:prstGeom>
        </p:spPr>
      </p:pic>
    </p:spTree>
    <p:extLst>
      <p:ext uri="{BB962C8B-B14F-4D97-AF65-F5344CB8AC3E}">
        <p14:creationId xmlns:p14="http://schemas.microsoft.com/office/powerpoint/2010/main" val="2926993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2B4D-6B16-4586-8E4D-A126D70C9DC3}"/>
              </a:ext>
            </a:extLst>
          </p:cNvPr>
          <p:cNvSpPr>
            <a:spLocks noGrp="1"/>
          </p:cNvSpPr>
          <p:nvPr>
            <p:ph type="title"/>
          </p:nvPr>
        </p:nvSpPr>
        <p:spPr/>
        <p:txBody>
          <a:bodyPr>
            <a:normAutofit/>
          </a:bodyPr>
          <a:lstStyle/>
          <a:p>
            <a:r>
              <a:rPr lang="sv-SE" sz="3200" dirty="0"/>
              <a:t>Medarbetare förväntar sig och vill att vi ska kommunicera</a:t>
            </a:r>
          </a:p>
        </p:txBody>
      </p:sp>
      <p:pic>
        <p:nvPicPr>
          <p:cNvPr id="5122" name="Picture 2">
            <a:extLst>
              <a:ext uri="{FF2B5EF4-FFF2-40B4-BE49-F238E27FC236}">
                <a16:creationId xmlns:a16="http://schemas.microsoft.com/office/drawing/2014/main" id="{0E363A41-6A27-4115-B449-47A8B7B43AF1}"/>
              </a:ext>
            </a:extLst>
          </p:cNvPr>
          <p:cNvPicPr>
            <a:picLocks noGrp="1" noChangeAspect="1" noChangeArrowheads="1"/>
          </p:cNvPicPr>
          <p:nvPr>
            <p:ph idx="4294967295"/>
          </p:nvPr>
        </p:nvPicPr>
        <p:blipFill>
          <a:blip r:embed="rId3">
            <a:extLst>
              <a:ext uri="{28A0092B-C50C-407E-A947-70E740481C1C}">
                <a14:useLocalDpi xmlns:a14="http://schemas.microsoft.com/office/drawing/2010/main"/>
              </a:ext>
            </a:extLst>
          </a:blip>
          <a:srcRect/>
          <a:stretch>
            <a:fillRect/>
          </a:stretch>
        </p:blipFill>
        <p:spPr bwMode="auto">
          <a:xfrm>
            <a:off x="1250731" y="1290279"/>
            <a:ext cx="8565931" cy="5278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99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7" name="Rectangle 16">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Oval 17">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Oval 18">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0" name="Group 19">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22" name="Rectangle 21">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7" name="Rectangle 26">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30" name="Rectangle 29">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8" name="Rectangle 37">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6" name="Rectangle 35">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Title 4"/>
          <p:cNvSpPr>
            <a:spLocks noGrp="1"/>
          </p:cNvSpPr>
          <p:nvPr>
            <p:ph type="title"/>
          </p:nvPr>
        </p:nvSpPr>
        <p:spPr>
          <a:xfrm>
            <a:off x="6651505" y="393806"/>
            <a:ext cx="4554821" cy="2186096"/>
          </a:xfrm>
        </p:spPr>
        <p:txBody>
          <a:bodyPr vert="horz" lIns="91440" tIns="45720" rIns="91440" bIns="45720" rtlCol="0" anchor="t">
            <a:normAutofit/>
          </a:bodyPr>
          <a:lstStyle/>
          <a:p>
            <a:r>
              <a:rPr lang="en-US" sz="4200" dirty="0" err="1"/>
              <a:t>Övning</a:t>
            </a:r>
            <a:r>
              <a:rPr lang="en-US" sz="4200" dirty="0"/>
              <a:t> </a:t>
            </a:r>
            <a:r>
              <a:rPr lang="en-US" sz="4200" dirty="0" err="1"/>
              <a:t>att</a:t>
            </a:r>
            <a:r>
              <a:rPr lang="en-US" sz="4200" dirty="0"/>
              <a:t> ta med hem </a:t>
            </a:r>
            <a:r>
              <a:rPr lang="en-US" sz="4200" dirty="0" err="1"/>
              <a:t>och</a:t>
            </a:r>
            <a:r>
              <a:rPr lang="en-US" sz="4200" dirty="0"/>
              <a:t> </a:t>
            </a:r>
            <a:r>
              <a:rPr lang="en-US" sz="4200" dirty="0" err="1"/>
              <a:t>fundera</a:t>
            </a:r>
            <a:r>
              <a:rPr lang="en-US" sz="4200" dirty="0"/>
              <a:t> </a:t>
            </a:r>
            <a:r>
              <a:rPr lang="en-US" sz="4200" dirty="0" err="1"/>
              <a:t>vidare</a:t>
            </a:r>
            <a:r>
              <a:rPr lang="en-US" sz="4200" dirty="0"/>
              <a:t> </a:t>
            </a:r>
            <a:r>
              <a:rPr lang="en-US" sz="4200" dirty="0" err="1"/>
              <a:t>över</a:t>
            </a:r>
            <a:r>
              <a:rPr lang="en-US" sz="4200" dirty="0"/>
              <a:t>:</a:t>
            </a:r>
          </a:p>
        </p:txBody>
      </p:sp>
      <p:pic>
        <p:nvPicPr>
          <p:cNvPr id="13" name="Graphic 12" descr="Chatt fylld">
            <a:extLst>
              <a:ext uri="{FF2B5EF4-FFF2-40B4-BE49-F238E27FC236}">
                <a16:creationId xmlns:a16="http://schemas.microsoft.com/office/drawing/2014/main" id="{56B2A373-6F0F-409B-AAD7-8DD96C599BC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0494" y="540000"/>
            <a:ext cx="5768725" cy="5768725"/>
          </a:xfrm>
          <a:prstGeom prst="rect">
            <a:avLst/>
          </a:prstGeom>
        </p:spPr>
      </p:pic>
      <p:sp>
        <p:nvSpPr>
          <p:cNvPr id="9" name="Text Placeholder 8">
            <a:extLst>
              <a:ext uri="{FF2B5EF4-FFF2-40B4-BE49-F238E27FC236}">
                <a16:creationId xmlns:a16="http://schemas.microsoft.com/office/drawing/2014/main" id="{6777351D-87CA-45D5-B5E6-5760B02A9223}"/>
              </a:ext>
            </a:extLst>
          </p:cNvPr>
          <p:cNvSpPr>
            <a:spLocks noGrp="1"/>
          </p:cNvSpPr>
          <p:nvPr>
            <p:ph type="body" sz="quarter" idx="15"/>
          </p:nvPr>
        </p:nvSpPr>
        <p:spPr>
          <a:xfrm>
            <a:off x="6686858" y="2947121"/>
            <a:ext cx="5233507" cy="3361604"/>
          </a:xfrm>
        </p:spPr>
        <p:txBody>
          <a:bodyPr vert="horz" lIns="91440" tIns="45720" rIns="91440" bIns="45720" rtlCol="0" anchor="t">
            <a:normAutofit/>
          </a:bodyPr>
          <a:lstStyle/>
          <a:p>
            <a:pPr marL="0" lvl="0" indent="0" fontAlgn="base">
              <a:lnSpc>
                <a:spcPct val="115000"/>
              </a:lnSpc>
              <a:spcBef>
                <a:spcPts val="0"/>
              </a:spcBef>
              <a:spcAft>
                <a:spcPts val="300"/>
              </a:spcAft>
              <a:buNone/>
            </a:pPr>
            <a:r>
              <a:rPr lang="en-US" dirty="0" err="1"/>
              <a:t>Tänk</a:t>
            </a:r>
            <a:r>
              <a:rPr lang="en-US" dirty="0"/>
              <a:t> </a:t>
            </a:r>
            <a:r>
              <a:rPr lang="en-US" dirty="0" err="1"/>
              <a:t>på</a:t>
            </a:r>
            <a:r>
              <a:rPr lang="en-US" dirty="0"/>
              <a:t> </a:t>
            </a:r>
            <a:r>
              <a:rPr lang="en-US" dirty="0" err="1"/>
              <a:t>en</a:t>
            </a:r>
            <a:r>
              <a:rPr lang="en-US" dirty="0"/>
              <a:t> av </a:t>
            </a:r>
            <a:r>
              <a:rPr lang="en-US" dirty="0" err="1"/>
              <a:t>dina</a:t>
            </a:r>
            <a:r>
              <a:rPr lang="en-US" dirty="0"/>
              <a:t> </a:t>
            </a:r>
            <a:r>
              <a:rPr lang="en-US" dirty="0" err="1"/>
              <a:t>kollegor</a:t>
            </a:r>
            <a:r>
              <a:rPr lang="en-US" dirty="0"/>
              <a:t> </a:t>
            </a:r>
            <a:r>
              <a:rPr lang="en-US" dirty="0" err="1"/>
              <a:t>som</a:t>
            </a:r>
            <a:r>
              <a:rPr lang="en-US" dirty="0"/>
              <a:t> du </a:t>
            </a:r>
            <a:r>
              <a:rPr lang="en-US" dirty="0" err="1"/>
              <a:t>behöver</a:t>
            </a:r>
            <a:r>
              <a:rPr lang="en-US" dirty="0"/>
              <a:t> </a:t>
            </a:r>
            <a:r>
              <a:rPr lang="en-US" dirty="0" err="1"/>
              <a:t>kommunicera</a:t>
            </a:r>
            <a:r>
              <a:rPr lang="en-US" dirty="0"/>
              <a:t> </a:t>
            </a:r>
            <a:r>
              <a:rPr lang="en-US" dirty="0" err="1"/>
              <a:t>mer</a:t>
            </a:r>
            <a:r>
              <a:rPr lang="en-US" dirty="0"/>
              <a:t> </a:t>
            </a:r>
            <a:r>
              <a:rPr lang="en-US" dirty="0" err="1"/>
              <a:t>effektivt</a:t>
            </a:r>
            <a:r>
              <a:rPr lang="en-US" dirty="0"/>
              <a:t> med!</a:t>
            </a:r>
          </a:p>
          <a:p>
            <a:pPr marL="0" lvl="0" indent="0" fontAlgn="base">
              <a:lnSpc>
                <a:spcPct val="115000"/>
              </a:lnSpc>
              <a:spcBef>
                <a:spcPts val="0"/>
              </a:spcBef>
              <a:spcAft>
                <a:spcPts val="300"/>
              </a:spcAft>
              <a:buNone/>
            </a:pPr>
            <a:r>
              <a:rPr lang="en-US" dirty="0"/>
              <a:t>
</a:t>
            </a:r>
            <a:r>
              <a:rPr lang="en-US" dirty="0" err="1"/>
              <a:t>Vilken</a:t>
            </a:r>
            <a:r>
              <a:rPr lang="en-US" dirty="0"/>
              <a:t> </a:t>
            </a:r>
            <a:r>
              <a:rPr lang="en-US" dirty="0" err="1"/>
              <a:t>stil</a:t>
            </a:r>
            <a:r>
              <a:rPr lang="en-US" dirty="0"/>
              <a:t> </a:t>
            </a:r>
            <a:r>
              <a:rPr lang="en-US" dirty="0" err="1"/>
              <a:t>tycker</a:t>
            </a:r>
            <a:r>
              <a:rPr lang="en-US" dirty="0"/>
              <a:t> du </a:t>
            </a:r>
            <a:r>
              <a:rPr lang="en-US" dirty="0" err="1"/>
              <a:t>att</a:t>
            </a:r>
            <a:r>
              <a:rPr lang="en-US" dirty="0"/>
              <a:t> den </a:t>
            </a:r>
            <a:r>
              <a:rPr lang="en-US" dirty="0" err="1"/>
              <a:t>personen</a:t>
            </a:r>
            <a:r>
              <a:rPr lang="en-US" dirty="0"/>
              <a:t> </a:t>
            </a:r>
            <a:r>
              <a:rPr lang="en-US" dirty="0" err="1"/>
              <a:t>tillhör</a:t>
            </a:r>
            <a:r>
              <a:rPr lang="en-US" dirty="0"/>
              <a:t>?</a:t>
            </a:r>
          </a:p>
          <a:p>
            <a:pPr marL="0" lvl="0" indent="0" fontAlgn="base">
              <a:lnSpc>
                <a:spcPct val="115000"/>
              </a:lnSpc>
              <a:spcBef>
                <a:spcPts val="0"/>
              </a:spcBef>
              <a:spcAft>
                <a:spcPts val="300"/>
              </a:spcAft>
              <a:buNone/>
            </a:pPr>
            <a:r>
              <a:rPr lang="en-US" dirty="0"/>
              <a:t>
</a:t>
            </a:r>
            <a:r>
              <a:rPr lang="en-US" dirty="0" err="1"/>
              <a:t>Vad</a:t>
            </a:r>
            <a:r>
              <a:rPr lang="en-US" dirty="0"/>
              <a:t> </a:t>
            </a:r>
            <a:r>
              <a:rPr lang="en-US" dirty="0" err="1"/>
              <a:t>kan</a:t>
            </a:r>
            <a:r>
              <a:rPr lang="en-US" dirty="0"/>
              <a:t> du </a:t>
            </a:r>
            <a:r>
              <a:rPr lang="en-US" dirty="0" err="1"/>
              <a:t>göra</a:t>
            </a:r>
            <a:r>
              <a:rPr lang="en-US" dirty="0"/>
              <a:t> för </a:t>
            </a:r>
            <a:r>
              <a:rPr lang="en-US" dirty="0" err="1"/>
              <a:t>att</a:t>
            </a:r>
            <a:r>
              <a:rPr lang="en-US" dirty="0"/>
              <a:t> </a:t>
            </a:r>
            <a:r>
              <a:rPr lang="en-US" dirty="0" err="1"/>
              <a:t>flexa</a:t>
            </a:r>
            <a:r>
              <a:rPr lang="en-US" dirty="0"/>
              <a:t> din </a:t>
            </a:r>
            <a:r>
              <a:rPr lang="en-US" dirty="0" err="1"/>
              <a:t>stil</a:t>
            </a:r>
            <a:r>
              <a:rPr lang="en-US" dirty="0"/>
              <a:t> för </a:t>
            </a:r>
            <a:r>
              <a:rPr lang="en-US" dirty="0" err="1"/>
              <a:t>att</a:t>
            </a:r>
            <a:r>
              <a:rPr lang="en-US" dirty="0"/>
              <a:t> </a:t>
            </a:r>
            <a:r>
              <a:rPr lang="en-US" dirty="0" err="1"/>
              <a:t>göra</a:t>
            </a:r>
            <a:r>
              <a:rPr lang="en-US" dirty="0"/>
              <a:t> din </a:t>
            </a:r>
            <a:r>
              <a:rPr lang="en-US" dirty="0" err="1"/>
              <a:t>kommunikation</a:t>
            </a:r>
            <a:r>
              <a:rPr lang="en-US" dirty="0"/>
              <a:t> </a:t>
            </a:r>
            <a:r>
              <a:rPr lang="en-US" dirty="0" err="1"/>
              <a:t>mer</a:t>
            </a:r>
            <a:r>
              <a:rPr lang="en-US" dirty="0"/>
              <a:t> </a:t>
            </a:r>
            <a:r>
              <a:rPr lang="en-US" dirty="0" err="1"/>
              <a:t>effektiv</a:t>
            </a:r>
            <a:r>
              <a:rPr lang="en-US" dirty="0"/>
              <a:t>?</a:t>
            </a:r>
          </a:p>
        </p:txBody>
      </p:sp>
    </p:spTree>
    <p:extLst>
      <p:ext uri="{BB962C8B-B14F-4D97-AF65-F5344CB8AC3E}">
        <p14:creationId xmlns:p14="http://schemas.microsoft.com/office/powerpoint/2010/main" val="32806483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 eating salads at bountiful table">
            <a:extLst>
              <a:ext uri="{FF2B5EF4-FFF2-40B4-BE49-F238E27FC236}">
                <a16:creationId xmlns:a16="http://schemas.microsoft.com/office/drawing/2014/main" id="{521BB15C-89FA-D302-F8E8-86BBAEB7E4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7172" y="1083239"/>
            <a:ext cx="8118261" cy="5417525"/>
          </a:xfrm>
          <a:prstGeom prst="rect">
            <a:avLst/>
          </a:prstGeom>
        </p:spPr>
      </p:pic>
      <p:sp>
        <p:nvSpPr>
          <p:cNvPr id="7" name="Title 1">
            <a:extLst>
              <a:ext uri="{FF2B5EF4-FFF2-40B4-BE49-F238E27FC236}">
                <a16:creationId xmlns:a16="http://schemas.microsoft.com/office/drawing/2014/main" id="{2BD2F48B-1529-62A3-B5E6-ADD4A0964B19}"/>
              </a:ext>
            </a:extLst>
          </p:cNvPr>
          <p:cNvSpPr>
            <a:spLocks noGrp="1"/>
          </p:cNvSpPr>
          <p:nvPr>
            <p:ph type="title"/>
          </p:nvPr>
        </p:nvSpPr>
        <p:spPr>
          <a:xfrm>
            <a:off x="623260" y="480424"/>
            <a:ext cx="10945480" cy="602815"/>
          </a:xfrm>
        </p:spPr>
        <p:txBody>
          <a:bodyPr>
            <a:normAutofit/>
          </a:bodyPr>
          <a:lstStyle/>
          <a:p>
            <a:r>
              <a:rPr lang="sv-SE" sz="3600" dirty="0"/>
              <a:t>LUNCH</a:t>
            </a:r>
          </a:p>
        </p:txBody>
      </p:sp>
    </p:spTree>
    <p:extLst>
      <p:ext uri="{BB962C8B-B14F-4D97-AF65-F5344CB8AC3E}">
        <p14:creationId xmlns:p14="http://schemas.microsoft.com/office/powerpoint/2010/main" val="1177280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4B58DA1-8132-E87D-AA51-500262A52EF5}"/>
              </a:ext>
            </a:extLst>
          </p:cNvPr>
          <p:cNvSpPr>
            <a:spLocks noGrp="1"/>
          </p:cNvSpPr>
          <p:nvPr>
            <p:ph type="title"/>
          </p:nvPr>
        </p:nvSpPr>
        <p:spPr>
          <a:xfrm>
            <a:off x="484552" y="365125"/>
            <a:ext cx="5599092" cy="1432144"/>
          </a:xfrm>
        </p:spPr>
        <p:txBody>
          <a:bodyPr>
            <a:normAutofit/>
          </a:bodyPr>
          <a:lstStyle/>
          <a:p>
            <a:r>
              <a:rPr lang="sv-SE" sz="4400" dirty="0"/>
              <a:t>Vad minns ni från i förmiddags?</a:t>
            </a:r>
          </a:p>
        </p:txBody>
      </p:sp>
      <p:sp>
        <p:nvSpPr>
          <p:cNvPr id="3" name="Platshållare för innehåll 2">
            <a:extLst>
              <a:ext uri="{FF2B5EF4-FFF2-40B4-BE49-F238E27FC236}">
                <a16:creationId xmlns:a16="http://schemas.microsoft.com/office/drawing/2014/main" id="{0BC8999A-3FFF-4EB5-D321-3CEE61202E08}"/>
              </a:ext>
            </a:extLst>
          </p:cNvPr>
          <p:cNvSpPr>
            <a:spLocks noGrp="1"/>
          </p:cNvSpPr>
          <p:nvPr>
            <p:ph idx="1"/>
          </p:nvPr>
        </p:nvSpPr>
        <p:spPr>
          <a:xfrm>
            <a:off x="484552" y="2469931"/>
            <a:ext cx="5022630" cy="3707032"/>
          </a:xfrm>
        </p:spPr>
        <p:txBody>
          <a:bodyPr>
            <a:normAutofit/>
          </a:bodyPr>
          <a:lstStyle/>
          <a:p>
            <a:pPr marL="0" indent="0">
              <a:lnSpc>
                <a:spcPct val="110000"/>
              </a:lnSpc>
              <a:buNone/>
            </a:pPr>
            <a:r>
              <a:rPr lang="sv-SE" sz="1700" dirty="0"/>
              <a:t>Har jag varit tydlig?</a:t>
            </a:r>
          </a:p>
          <a:p>
            <a:pPr>
              <a:lnSpc>
                <a:spcPct val="110000"/>
              </a:lnSpc>
            </a:pPr>
            <a:endParaRPr lang="sv-SE" sz="1700" dirty="0"/>
          </a:p>
          <a:p>
            <a:pPr>
              <a:lnSpc>
                <a:spcPct val="110000"/>
              </a:lnSpc>
            </a:pPr>
            <a:r>
              <a:rPr lang="sv-SE" sz="1700" dirty="0"/>
              <a:t>Något som stack ut?</a:t>
            </a:r>
          </a:p>
          <a:p>
            <a:pPr>
              <a:lnSpc>
                <a:spcPct val="110000"/>
              </a:lnSpc>
            </a:pPr>
            <a:r>
              <a:rPr lang="sv-SE" sz="1700" dirty="0"/>
              <a:t>Något du kan ha hjälp av framöver?</a:t>
            </a:r>
          </a:p>
          <a:p>
            <a:pPr>
              <a:lnSpc>
                <a:spcPct val="110000"/>
              </a:lnSpc>
            </a:pPr>
            <a:r>
              <a:rPr lang="sv-SE" sz="1700" dirty="0"/>
              <a:t>Något du vill börja förändra?</a:t>
            </a:r>
          </a:p>
          <a:p>
            <a:pPr>
              <a:lnSpc>
                <a:spcPct val="110000"/>
              </a:lnSpc>
            </a:pPr>
            <a:r>
              <a:rPr lang="sv-SE" sz="1700" dirty="0"/>
              <a:t>Något du vill uppnå?</a:t>
            </a:r>
          </a:p>
          <a:p>
            <a:pPr>
              <a:lnSpc>
                <a:spcPct val="110000"/>
              </a:lnSpc>
            </a:pPr>
            <a:r>
              <a:rPr lang="sv-SE" sz="1700" dirty="0"/>
              <a:t>Hur kommer du att använda det vi arbetat med hittills?</a:t>
            </a:r>
          </a:p>
          <a:p>
            <a:pPr>
              <a:lnSpc>
                <a:spcPct val="110000"/>
              </a:lnSpc>
            </a:pPr>
            <a:endParaRPr lang="sv-SE" sz="1400" dirty="0">
              <a:solidFill>
                <a:schemeClr val="bg1"/>
              </a:solidFill>
            </a:endParaRPr>
          </a:p>
          <a:p>
            <a:pPr>
              <a:lnSpc>
                <a:spcPct val="110000"/>
              </a:lnSpc>
            </a:pPr>
            <a:endParaRPr lang="sv-SE" sz="1400" dirty="0">
              <a:solidFill>
                <a:schemeClr val="bg1"/>
              </a:solidFill>
            </a:endParaRPr>
          </a:p>
          <a:p>
            <a:pPr>
              <a:lnSpc>
                <a:spcPct val="110000"/>
              </a:lnSpc>
            </a:pPr>
            <a:endParaRPr lang="sv-SE" sz="1400" dirty="0">
              <a:solidFill>
                <a:schemeClr val="bg1"/>
              </a:solidFill>
            </a:endParaRPr>
          </a:p>
          <a:p>
            <a:pPr>
              <a:lnSpc>
                <a:spcPct val="110000"/>
              </a:lnSpc>
            </a:pPr>
            <a:endParaRPr lang="sv-SE" sz="1400" dirty="0">
              <a:solidFill>
                <a:schemeClr val="bg1"/>
              </a:solidFill>
            </a:endParaRPr>
          </a:p>
        </p:txBody>
      </p:sp>
      <p:pic>
        <p:nvPicPr>
          <p:cNvPr id="5" name="Picture 4" descr="Brickor som är balanserade">
            <a:extLst>
              <a:ext uri="{FF2B5EF4-FFF2-40B4-BE49-F238E27FC236}">
                <a16:creationId xmlns:a16="http://schemas.microsoft.com/office/drawing/2014/main" id="{9573F4BD-DFF3-CA33-8F55-491E7749B04B}"/>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083644" y="10"/>
            <a:ext cx="6108356" cy="6857990"/>
          </a:xfrm>
          <a:prstGeom prst="rect">
            <a:avLst/>
          </a:prstGeom>
        </p:spPr>
      </p:pic>
    </p:spTree>
    <p:extLst>
      <p:ext uri="{BB962C8B-B14F-4D97-AF65-F5344CB8AC3E}">
        <p14:creationId xmlns:p14="http://schemas.microsoft.com/office/powerpoint/2010/main" val="807462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Video 4">
            <a:extLst>
              <a:ext uri="{FF2B5EF4-FFF2-40B4-BE49-F238E27FC236}">
                <a16:creationId xmlns:a16="http://schemas.microsoft.com/office/drawing/2014/main" id="{8F695E13-932D-D6A7-9A72-09CFC3729B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90" r="1" b="1"/>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24" name="Rectangle 2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2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2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33" name="Rectangle 3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31" name="Rectangle 3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29" name="Rectangle 2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Rubrik 2">
            <a:extLst>
              <a:ext uri="{FF2B5EF4-FFF2-40B4-BE49-F238E27FC236}">
                <a16:creationId xmlns:a16="http://schemas.microsoft.com/office/drawing/2014/main" id="{B724A0E0-401E-7FEA-4454-33A6A7D0F79C}"/>
              </a:ext>
            </a:extLst>
          </p:cNvPr>
          <p:cNvSpPr>
            <a:spLocks noGrp="1"/>
          </p:cNvSpPr>
          <p:nvPr>
            <p:ph type="title"/>
          </p:nvPr>
        </p:nvSpPr>
        <p:spPr>
          <a:xfrm>
            <a:off x="1487487" y="4327873"/>
            <a:ext cx="9217026" cy="1210396"/>
          </a:xfrm>
        </p:spPr>
        <p:txBody>
          <a:bodyPr vert="horz" lIns="91440" tIns="45720" rIns="91440" bIns="45720" rtlCol="0" anchor="b">
            <a:normAutofit/>
          </a:bodyPr>
          <a:lstStyle/>
          <a:p>
            <a:pPr algn="ctr"/>
            <a:r>
              <a:rPr lang="en-US" sz="4400" dirty="0">
                <a:solidFill>
                  <a:srgbClr val="FFFFFF"/>
                </a:solidFill>
              </a:rPr>
              <a:t>Block 3, </a:t>
            </a:r>
            <a:r>
              <a:rPr lang="en-US" sz="4400" dirty="0" err="1">
                <a:solidFill>
                  <a:srgbClr val="FFFFFF"/>
                </a:solidFill>
              </a:rPr>
              <a:t>Tillit</a:t>
            </a:r>
            <a:endParaRPr lang="en-US" sz="4400" dirty="0">
              <a:solidFill>
                <a:srgbClr val="FFFFFF"/>
              </a:solidFill>
            </a:endParaRPr>
          </a:p>
        </p:txBody>
      </p:sp>
    </p:spTree>
    <p:extLst>
      <p:ext uri="{BB962C8B-B14F-4D97-AF65-F5344CB8AC3E}">
        <p14:creationId xmlns:p14="http://schemas.microsoft.com/office/powerpoint/2010/main" val="200023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91106D-AC72-4AB7-9117-F249F9980907}"/>
              </a:ext>
            </a:extLst>
          </p:cNvPr>
          <p:cNvSpPr>
            <a:spLocks noGrp="1"/>
          </p:cNvSpPr>
          <p:nvPr>
            <p:ph type="title"/>
          </p:nvPr>
        </p:nvSpPr>
        <p:spPr>
          <a:xfrm>
            <a:off x="639283" y="217182"/>
            <a:ext cx="10945480" cy="1024128"/>
          </a:xfrm>
        </p:spPr>
        <p:txBody>
          <a:bodyPr>
            <a:normAutofit fontScale="90000"/>
          </a:bodyPr>
          <a:lstStyle/>
          <a:p>
            <a:r>
              <a:rPr lang="sv-SE" sz="4400" dirty="0"/>
              <a:t>Hur skulle du definiera tillit?</a:t>
            </a:r>
            <a:r>
              <a:rPr lang="sv-SE" dirty="0"/>
              <a:t>
</a:t>
            </a:r>
            <a:endParaRPr lang="nb-NO" dirty="0"/>
          </a:p>
        </p:txBody>
      </p:sp>
      <p:pic>
        <p:nvPicPr>
          <p:cNvPr id="1026" name="Picture 2" descr="Thinking about thoughts: Considerations for working therapeutically with  children">
            <a:extLst>
              <a:ext uri="{FF2B5EF4-FFF2-40B4-BE49-F238E27FC236}">
                <a16:creationId xmlns:a16="http://schemas.microsoft.com/office/drawing/2014/main" id="{EC760E56-091A-46DA-8ECB-A34DC8076F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84789" y="1099213"/>
            <a:ext cx="8443249" cy="57134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106C47-2338-4671-A488-2244E0263F78}"/>
              </a:ext>
            </a:extLst>
          </p:cNvPr>
          <p:cNvSpPr txBox="1"/>
          <p:nvPr/>
        </p:nvSpPr>
        <p:spPr>
          <a:xfrm>
            <a:off x="2801073" y="2407534"/>
            <a:ext cx="2361236" cy="707886"/>
          </a:xfrm>
          <a:prstGeom prst="rect">
            <a:avLst/>
          </a:prstGeom>
          <a:noFill/>
        </p:spPr>
        <p:txBody>
          <a:bodyPr wrap="square" rtlCol="0">
            <a:spAutoFit/>
          </a:bodyPr>
          <a:lstStyle/>
          <a:p>
            <a:r>
              <a:rPr lang="nb-NO" sz="4000" dirty="0">
                <a:solidFill>
                  <a:schemeClr val="accent4">
                    <a:lumMod val="50000"/>
                  </a:schemeClr>
                </a:solidFill>
              </a:rPr>
              <a:t>Tillit </a:t>
            </a:r>
            <a:r>
              <a:rPr lang="nb-NO" sz="4000" dirty="0" err="1">
                <a:solidFill>
                  <a:schemeClr val="accent4">
                    <a:lumMod val="50000"/>
                  </a:schemeClr>
                </a:solidFill>
              </a:rPr>
              <a:t>är</a:t>
            </a:r>
            <a:r>
              <a:rPr lang="nb-NO" sz="4000" dirty="0">
                <a:solidFill>
                  <a:schemeClr val="accent4">
                    <a:lumMod val="50000"/>
                  </a:schemeClr>
                </a:solidFill>
              </a:rPr>
              <a:t>…</a:t>
            </a:r>
          </a:p>
        </p:txBody>
      </p:sp>
    </p:spTree>
    <p:extLst>
      <p:ext uri="{BB962C8B-B14F-4D97-AF65-F5344CB8AC3E}">
        <p14:creationId xmlns:p14="http://schemas.microsoft.com/office/powerpoint/2010/main" val="185351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flygplan, praktklocka, transport, himmel&#10;&#10;Automatiskt genererad beskrivning">
            <a:extLst>
              <a:ext uri="{FF2B5EF4-FFF2-40B4-BE49-F238E27FC236}">
                <a16:creationId xmlns:a16="http://schemas.microsoft.com/office/drawing/2014/main" id="{F6E896D0-8E59-435B-8CB1-A5845DE5FA28}"/>
              </a:ext>
            </a:extLst>
          </p:cNvPr>
          <p:cNvPicPr>
            <a:picLocks noGrp="1" noChangeAspect="1"/>
          </p:cNvPicPr>
          <p:nvPr>
            <p:ph idx="1"/>
          </p:nvPr>
        </p:nvPicPr>
        <p:blipFill rotWithShape="1">
          <a:blip r:embed="rId3">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2" name="Rubrik 1">
            <a:extLst>
              <a:ext uri="{FF2B5EF4-FFF2-40B4-BE49-F238E27FC236}">
                <a16:creationId xmlns:a16="http://schemas.microsoft.com/office/drawing/2014/main" id="{AB17A020-B69F-F1F5-3274-908632FF04F9}"/>
              </a:ext>
            </a:extLst>
          </p:cNvPr>
          <p:cNvSpPr>
            <a:spLocks noGrp="1"/>
          </p:cNvSpPr>
          <p:nvPr>
            <p:ph type="title"/>
          </p:nvPr>
        </p:nvSpPr>
        <p:spPr>
          <a:xfrm>
            <a:off x="477371" y="871314"/>
            <a:ext cx="4867234" cy="2508616"/>
          </a:xfrm>
        </p:spPr>
        <p:txBody>
          <a:bodyPr vert="horz" lIns="91440" tIns="45720" rIns="91440" bIns="45720" rtlCol="0" anchor="t">
            <a:normAutofit fontScale="90000"/>
          </a:bodyPr>
          <a:lstStyle/>
          <a:p>
            <a:pPr>
              <a:lnSpc>
                <a:spcPct val="90000"/>
              </a:lnSpc>
            </a:pPr>
            <a:r>
              <a:rPr lang="en-US" dirty="0">
                <a:solidFill>
                  <a:schemeClr val="accent5">
                    <a:lumMod val="50000"/>
                  </a:schemeClr>
                </a:solidFill>
              </a:rPr>
              <a:t>Mina </a:t>
            </a:r>
            <a:r>
              <a:rPr lang="en-US" dirty="0" err="1">
                <a:solidFill>
                  <a:schemeClr val="accent5">
                    <a:lumMod val="50000"/>
                  </a:schemeClr>
                </a:solidFill>
              </a:rPr>
              <a:t>förväntningar</a:t>
            </a:r>
            <a:r>
              <a:rPr lang="en-US" dirty="0">
                <a:solidFill>
                  <a:schemeClr val="accent5">
                    <a:lumMod val="50000"/>
                  </a:schemeClr>
                </a:solidFill>
              </a:rPr>
              <a:t> för ER!</a:t>
            </a:r>
          </a:p>
        </p:txBody>
      </p:sp>
    </p:spTree>
    <p:extLst>
      <p:ext uri="{BB962C8B-B14F-4D97-AF65-F5344CB8AC3E}">
        <p14:creationId xmlns:p14="http://schemas.microsoft.com/office/powerpoint/2010/main" val="33626647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16">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43" name="Rectangle 17">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4" name="Oval 18">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Oval 19">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5" name="Group 20">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46" name="Rectangle 22">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4" name="Rectangle 23">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7" name="Rectangle 21">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6" name="Rectangle 25">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8" name="Rectangle 27">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29">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31" name="Rectangle 30">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2">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33">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2" name="Rectangle 38">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34">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4" name="Rectangle 36">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35">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Title 8">
            <a:extLst>
              <a:ext uri="{FF2B5EF4-FFF2-40B4-BE49-F238E27FC236}">
                <a16:creationId xmlns:a16="http://schemas.microsoft.com/office/drawing/2014/main" id="{F3CDDA26-83B7-2803-3EE2-D1FF71CC42A6}"/>
              </a:ext>
            </a:extLst>
          </p:cNvPr>
          <p:cNvSpPr>
            <a:spLocks noGrp="1"/>
          </p:cNvSpPr>
          <p:nvPr>
            <p:ph type="title"/>
          </p:nvPr>
        </p:nvSpPr>
        <p:spPr>
          <a:xfrm>
            <a:off x="7086315" y="545126"/>
            <a:ext cx="4554821" cy="1510995"/>
          </a:xfrm>
        </p:spPr>
        <p:txBody>
          <a:bodyPr vert="horz" lIns="91440" tIns="45720" rIns="91440" bIns="45720" rtlCol="0" anchor="t">
            <a:normAutofit/>
          </a:bodyPr>
          <a:lstStyle/>
          <a:p>
            <a:r>
              <a:rPr lang="en-US" sz="4400" dirty="0"/>
              <a:t>Definition av ”</a:t>
            </a:r>
            <a:r>
              <a:rPr lang="en-US" sz="4400" dirty="0" err="1"/>
              <a:t>Tillit</a:t>
            </a:r>
            <a:r>
              <a:rPr lang="en-US" sz="4400" dirty="0"/>
              <a:t>” / ”Trust”</a:t>
            </a:r>
          </a:p>
        </p:txBody>
      </p:sp>
      <p:sp>
        <p:nvSpPr>
          <p:cNvPr id="4" name="object 4"/>
          <p:cNvSpPr txBox="1"/>
          <p:nvPr/>
        </p:nvSpPr>
        <p:spPr>
          <a:xfrm>
            <a:off x="6641468" y="2947121"/>
            <a:ext cx="5482399" cy="3361604"/>
          </a:xfrm>
          <a:prstGeom prst="rect">
            <a:avLst/>
          </a:prstGeom>
        </p:spPr>
        <p:txBody>
          <a:bodyPr vert="horz" lIns="91440" tIns="45720" rIns="91440" bIns="45720" rtlCol="0" anchor="t">
            <a:normAutofit/>
          </a:bodyPr>
          <a:lstStyle/>
          <a:p>
            <a:pPr marR="5080">
              <a:lnSpc>
                <a:spcPct val="125000"/>
              </a:lnSpc>
              <a:spcBef>
                <a:spcPts val="100"/>
              </a:spcBef>
            </a:pPr>
            <a:r>
              <a:rPr lang="en-US" i="1" spc="50" dirty="0"/>
              <a:t>"</a:t>
            </a:r>
            <a:r>
              <a:rPr lang="en-US" i="1" spc="50" dirty="0" err="1"/>
              <a:t>Förmågan</a:t>
            </a:r>
            <a:r>
              <a:rPr lang="en-US" i="1" spc="50" dirty="0"/>
              <a:t> </a:t>
            </a:r>
            <a:r>
              <a:rPr lang="en-US" i="1" spc="50" dirty="0" err="1"/>
              <a:t>att</a:t>
            </a:r>
            <a:r>
              <a:rPr lang="en-US" i="1" spc="50" dirty="0"/>
              <a:t> </a:t>
            </a:r>
            <a:r>
              <a:rPr lang="en-US" i="1" spc="50" dirty="0" err="1"/>
              <a:t>lita</a:t>
            </a:r>
            <a:r>
              <a:rPr lang="en-US" i="1" spc="50" dirty="0"/>
              <a:t> </a:t>
            </a:r>
            <a:r>
              <a:rPr lang="en-US" i="1" spc="50" dirty="0" err="1"/>
              <a:t>på</a:t>
            </a:r>
            <a:r>
              <a:rPr lang="en-US" i="1" spc="50" dirty="0"/>
              <a:t> </a:t>
            </a:r>
            <a:r>
              <a:rPr lang="en-US" i="1" spc="50" dirty="0" err="1"/>
              <a:t>någons</a:t>
            </a:r>
            <a:r>
              <a:rPr lang="en-US" i="1" spc="50" dirty="0"/>
              <a:t> </a:t>
            </a:r>
            <a:r>
              <a:rPr lang="en-US" i="1" spc="50" dirty="0" err="1"/>
              <a:t>karaktär</a:t>
            </a:r>
            <a:r>
              <a:rPr lang="en-US" i="1" spc="50" dirty="0"/>
              <a:t>, </a:t>
            </a:r>
            <a:r>
              <a:rPr lang="en-US" i="1" spc="50" dirty="0" err="1"/>
              <a:t>förmåga</a:t>
            </a:r>
            <a:r>
              <a:rPr lang="en-US" i="1" spc="50" dirty="0"/>
              <a:t>, </a:t>
            </a:r>
            <a:r>
              <a:rPr lang="en-US" i="1" spc="50" dirty="0" err="1"/>
              <a:t>styrka</a:t>
            </a:r>
            <a:r>
              <a:rPr lang="en-US" i="1" spc="50" dirty="0"/>
              <a:t> </a:t>
            </a:r>
            <a:r>
              <a:rPr lang="en-US" i="1" spc="50" dirty="0" err="1"/>
              <a:t>eller</a:t>
            </a:r>
            <a:r>
              <a:rPr lang="en-US" i="1" spc="50" dirty="0"/>
              <a:t> </a:t>
            </a:r>
            <a:r>
              <a:rPr lang="en-US" i="1" spc="50" dirty="0" err="1"/>
              <a:t>sanning</a:t>
            </a:r>
            <a:r>
              <a:rPr lang="en-US" i="1" spc="50" dirty="0"/>
              <a:t>."
		Merriam-Webster Dictionary</a:t>
            </a:r>
            <a:endParaRPr lang="en-US" spc="50" dirty="0"/>
          </a:p>
        </p:txBody>
      </p:sp>
      <p:sp>
        <p:nvSpPr>
          <p:cNvPr id="10" name="object 4">
            <a:extLst>
              <a:ext uri="{FF2B5EF4-FFF2-40B4-BE49-F238E27FC236}">
                <a16:creationId xmlns:a16="http://schemas.microsoft.com/office/drawing/2014/main" id="{1BD8F1AC-EFB5-7DD4-31D5-23B5522A101D}"/>
              </a:ext>
            </a:extLst>
          </p:cNvPr>
          <p:cNvSpPr txBox="1"/>
          <p:nvPr/>
        </p:nvSpPr>
        <p:spPr>
          <a:xfrm>
            <a:off x="7037137" y="4588287"/>
            <a:ext cx="5086730" cy="1146468"/>
          </a:xfrm>
          <a:prstGeom prst="rect">
            <a:avLst/>
          </a:prstGeom>
        </p:spPr>
        <p:txBody>
          <a:bodyPr vert="horz" wrap="square" lIns="0" tIns="12700" rIns="0" bIns="0" rtlCol="0">
            <a:spAutoFit/>
          </a:bodyPr>
          <a:lstStyle/>
          <a:p>
            <a:pPr marL="12700" marR="5080">
              <a:spcBef>
                <a:spcPts val="100"/>
              </a:spcBef>
            </a:pPr>
            <a:r>
              <a:rPr lang="sv-SE" i="1" dirty="0">
                <a:latin typeface="Arial"/>
                <a:cs typeface="Arial"/>
              </a:rPr>
              <a:t>”Över­tygelse om (någons) kärlek och om­tanke i förhållande till personen i fråga."
</a:t>
            </a:r>
            <a:r>
              <a:rPr lang="nb-NO" i="1" spc="-10" dirty="0">
                <a:latin typeface="Arial"/>
                <a:cs typeface="Arial"/>
              </a:rPr>
              <a:t>			</a:t>
            </a:r>
            <a:endParaRPr lang="nb-NO" sz="800" i="1" spc="-10" dirty="0">
              <a:latin typeface="Arial"/>
              <a:cs typeface="Arial"/>
            </a:endParaRPr>
          </a:p>
          <a:p>
            <a:pPr marL="12700" marR="5080">
              <a:spcBef>
                <a:spcPts val="100"/>
              </a:spcBef>
            </a:pPr>
            <a:r>
              <a:rPr lang="nb-NO" i="1" spc="-10" dirty="0">
                <a:latin typeface="Arial"/>
                <a:cs typeface="Arial"/>
              </a:rPr>
              <a:t>			Svensk ordbok (SO)</a:t>
            </a:r>
            <a:endParaRPr dirty="0">
              <a:latin typeface="Arial"/>
              <a:cs typeface="Arial"/>
            </a:endParaRPr>
          </a:p>
        </p:txBody>
      </p:sp>
      <p:sp>
        <p:nvSpPr>
          <p:cNvPr id="3" name="object 5">
            <a:extLst>
              <a:ext uri="{FF2B5EF4-FFF2-40B4-BE49-F238E27FC236}">
                <a16:creationId xmlns:a16="http://schemas.microsoft.com/office/drawing/2014/main" id="{87979440-8DB3-57F5-B00F-E2405C0546A5}"/>
              </a:ext>
            </a:extLst>
          </p:cNvPr>
          <p:cNvSpPr/>
          <p:nvPr/>
        </p:nvSpPr>
        <p:spPr>
          <a:xfrm>
            <a:off x="594606" y="750569"/>
            <a:ext cx="4589618" cy="5414703"/>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30901388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title="Why good leaders make you feel safe | Simon Sinek">
            <a:hlinkClick r:id="" action="ppaction://media"/>
            <a:extLst>
              <a:ext uri="{FF2B5EF4-FFF2-40B4-BE49-F238E27FC236}">
                <a16:creationId xmlns:a16="http://schemas.microsoft.com/office/drawing/2014/main" id="{E65BAC0E-79E5-0BD0-CC23-9363C6BC221C}"/>
              </a:ext>
            </a:extLst>
          </p:cNvPr>
          <p:cNvPicPr>
            <a:picLocks noRot="1" noChangeAspect="1"/>
          </p:cNvPicPr>
          <p:nvPr>
            <a:videoFile r:link="rId1"/>
          </p:nvPr>
        </p:nvPicPr>
        <p:blipFill>
          <a:blip r:embed="rId4"/>
          <a:stretch>
            <a:fillRect/>
          </a:stretch>
        </p:blipFill>
        <p:spPr>
          <a:xfrm>
            <a:off x="931653" y="1024128"/>
            <a:ext cx="10328694" cy="5521481"/>
          </a:xfrm>
          <a:prstGeom prst="rect">
            <a:avLst/>
          </a:prstGeom>
        </p:spPr>
      </p:pic>
      <p:sp>
        <p:nvSpPr>
          <p:cNvPr id="9" name="Title 8">
            <a:extLst>
              <a:ext uri="{FF2B5EF4-FFF2-40B4-BE49-F238E27FC236}">
                <a16:creationId xmlns:a16="http://schemas.microsoft.com/office/drawing/2014/main" id="{46C6BAE5-A65A-A533-0D15-18544CA288A9}"/>
              </a:ext>
            </a:extLst>
          </p:cNvPr>
          <p:cNvSpPr>
            <a:spLocks noGrp="1"/>
          </p:cNvSpPr>
          <p:nvPr>
            <p:ph type="title"/>
          </p:nvPr>
        </p:nvSpPr>
        <p:spPr/>
        <p:txBody>
          <a:bodyPr/>
          <a:lstStyle/>
          <a:p>
            <a:r>
              <a:rPr lang="sv-SE" dirty="0"/>
              <a:t>Simon </a:t>
            </a:r>
            <a:r>
              <a:rPr lang="sv-SE" dirty="0" err="1"/>
              <a:t>Sinek</a:t>
            </a:r>
            <a:r>
              <a:rPr lang="sv-SE" dirty="0"/>
              <a:t> – TRUST</a:t>
            </a:r>
          </a:p>
        </p:txBody>
      </p:sp>
    </p:spTree>
    <p:extLst>
      <p:ext uri="{BB962C8B-B14F-4D97-AF65-F5344CB8AC3E}">
        <p14:creationId xmlns:p14="http://schemas.microsoft.com/office/powerpoint/2010/main" val="282025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 name="Group 14">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6" name="Group 15">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7" name="Rectangle 16">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3" name="Rectangle 22">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5" name="Rectangle 24">
            <a:extLst>
              <a:ext uri="{FF2B5EF4-FFF2-40B4-BE49-F238E27FC236}">
                <a16:creationId xmlns:a16="http://schemas.microsoft.com/office/drawing/2014/main" id="{DE59CF68-BABE-4C2C-8CF4-65074F93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E1D28A9-431E-4E55-ADE3-161D757A2D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7" name="Rectangle 27">
              <a:extLst>
                <a:ext uri="{FF2B5EF4-FFF2-40B4-BE49-F238E27FC236}">
                  <a16:creationId xmlns:a16="http://schemas.microsoft.com/office/drawing/2014/main" id="{72CEE02A-6F09-45F4-B9A5-7C18CC77D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28">
              <a:extLst>
                <a:ext uri="{FF2B5EF4-FFF2-40B4-BE49-F238E27FC236}">
                  <a16:creationId xmlns:a16="http://schemas.microsoft.com/office/drawing/2014/main" id="{FE8156EC-CE46-48E4-9D85-95D9D8BEB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B9DDD85-3F41-4B1D-9372-0773066B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C1131344-09B5-4648-B3ED-C0DCDA5921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6" name="Rectangle 35">
                <a:extLst>
                  <a:ext uri="{FF2B5EF4-FFF2-40B4-BE49-F238E27FC236}">
                    <a16:creationId xmlns:a16="http://schemas.microsoft.com/office/drawing/2014/main" id="{883500BA-71FE-4DAF-BE27-C182514D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36">
                <a:extLst>
                  <a:ext uri="{FF2B5EF4-FFF2-40B4-BE49-F238E27FC236}">
                    <a16:creationId xmlns:a16="http://schemas.microsoft.com/office/drawing/2014/main" id="{EB5220F2-0C35-4C88-8E51-ECBD8A66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7B188C7-435E-43E1-92A9-8C3870670C8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4" name="Rectangle 33">
                <a:extLst>
                  <a:ext uri="{FF2B5EF4-FFF2-40B4-BE49-F238E27FC236}">
                    <a16:creationId xmlns:a16="http://schemas.microsoft.com/office/drawing/2014/main" id="{CB3992E9-AE5B-4001-81F2-F0257DA37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A9B8F0F-31BC-431F-A85C-5BAA30B9F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7A5E54EA-3C4C-4DAB-9DD7-8ADFC0CC18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38">
            <a:extLst>
              <a:ext uri="{FF2B5EF4-FFF2-40B4-BE49-F238E27FC236}">
                <a16:creationId xmlns:a16="http://schemas.microsoft.com/office/drawing/2014/main" id="{04D326E6-DCF1-49C2-A73B-F2163348A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Rubrik 3">
            <a:extLst>
              <a:ext uri="{FF2B5EF4-FFF2-40B4-BE49-F238E27FC236}">
                <a16:creationId xmlns:a16="http://schemas.microsoft.com/office/drawing/2014/main" id="{218DE398-ABB6-FF27-03D8-7A36AA470326}"/>
              </a:ext>
            </a:extLst>
          </p:cNvPr>
          <p:cNvSpPr>
            <a:spLocks noGrp="1"/>
          </p:cNvSpPr>
          <p:nvPr>
            <p:ph type="title"/>
          </p:nvPr>
        </p:nvSpPr>
        <p:spPr>
          <a:xfrm>
            <a:off x="1487487" y="3768810"/>
            <a:ext cx="9217026" cy="1769459"/>
          </a:xfrm>
        </p:spPr>
        <p:txBody>
          <a:bodyPr vert="horz" lIns="91440" tIns="45720" rIns="91440" bIns="45720" rtlCol="0" anchor="b">
            <a:normAutofit/>
          </a:bodyPr>
          <a:lstStyle/>
          <a:p>
            <a:pPr algn="ctr"/>
            <a:r>
              <a:rPr lang="en-US" sz="3800" dirty="0" err="1"/>
              <a:t>Reflektioner</a:t>
            </a:r>
            <a:r>
              <a:rPr lang="en-US" sz="3800" dirty="0"/>
              <a:t> </a:t>
            </a:r>
            <a:r>
              <a:rPr lang="en-US" sz="3800" dirty="0" err="1"/>
              <a:t>kring</a:t>
            </a:r>
            <a:r>
              <a:rPr lang="en-US" sz="3800" dirty="0"/>
              <a:t> </a:t>
            </a:r>
            <a:r>
              <a:rPr lang="en-US" sz="3800" dirty="0" err="1"/>
              <a:t>filmen</a:t>
            </a:r>
            <a:r>
              <a:rPr lang="en-US" sz="3800" dirty="0"/>
              <a:t>?</a:t>
            </a:r>
            <a:br>
              <a:rPr lang="en-US" sz="3800" dirty="0"/>
            </a:br>
            <a:endParaRPr lang="en-US" sz="3800" dirty="0"/>
          </a:p>
        </p:txBody>
      </p:sp>
      <p:pic>
        <p:nvPicPr>
          <p:cNvPr id="8" name="Graphic 7" descr="Thought bubble">
            <a:extLst>
              <a:ext uri="{FF2B5EF4-FFF2-40B4-BE49-F238E27FC236}">
                <a16:creationId xmlns:a16="http://schemas.microsoft.com/office/drawing/2014/main" id="{A2AF0518-80B8-7BA4-1E8B-EB7A014E13F4}"/>
              </a:ext>
            </a:extLst>
          </p:cNvPr>
          <p:cNvPicPr>
            <a:picLocks noChangeAspect="1"/>
          </p:cNvPicPr>
          <p:nvPr/>
        </p:nvPicPr>
        <p:blipFill>
          <a:blip r:embed="rId2">
            <a:alphaModFix/>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04680" y="549275"/>
            <a:ext cx="2771775" cy="2771775"/>
          </a:xfrm>
          <a:prstGeom prst="rect">
            <a:avLst/>
          </a:prstGeom>
        </p:spPr>
      </p:pic>
    </p:spTree>
    <p:extLst>
      <p:ext uri="{BB962C8B-B14F-4D97-AF65-F5344CB8AC3E}">
        <p14:creationId xmlns:p14="http://schemas.microsoft.com/office/powerpoint/2010/main" val="12725252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D96E5A-0A9F-4D6C-830E-91FC6E37063E}"/>
              </a:ext>
            </a:extLst>
          </p:cNvPr>
          <p:cNvSpPr>
            <a:spLocks noGrp="1"/>
          </p:cNvSpPr>
          <p:nvPr>
            <p:ph type="title"/>
          </p:nvPr>
        </p:nvSpPr>
        <p:spPr>
          <a:xfrm>
            <a:off x="623260" y="152137"/>
            <a:ext cx="10945480" cy="1024128"/>
          </a:xfrm>
        </p:spPr>
        <p:txBody>
          <a:bodyPr/>
          <a:lstStyle/>
          <a:p>
            <a:r>
              <a:rPr lang="nb-NO" sz="4000" dirty="0" err="1"/>
              <a:t>Tillitsekvationen</a:t>
            </a:r>
            <a:endParaRPr lang="nb-NO" dirty="0"/>
          </a:p>
        </p:txBody>
      </p:sp>
      <p:pic>
        <p:nvPicPr>
          <p:cNvPr id="6" name="Picture 5">
            <a:extLst>
              <a:ext uri="{FF2B5EF4-FFF2-40B4-BE49-F238E27FC236}">
                <a16:creationId xmlns:a16="http://schemas.microsoft.com/office/drawing/2014/main" id="{A5D0EEB6-2D65-419A-9CD9-40ECFAEA301C}"/>
              </a:ext>
            </a:extLst>
          </p:cNvPr>
          <p:cNvPicPr>
            <a:picLocks noChangeAspect="1"/>
          </p:cNvPicPr>
          <p:nvPr/>
        </p:nvPicPr>
        <p:blipFill>
          <a:blip r:embed="rId3"/>
          <a:stretch>
            <a:fillRect/>
          </a:stretch>
        </p:blipFill>
        <p:spPr>
          <a:xfrm>
            <a:off x="3133867" y="1033221"/>
            <a:ext cx="8709378" cy="5023797"/>
          </a:xfrm>
          <a:prstGeom prst="rect">
            <a:avLst/>
          </a:prstGeom>
        </p:spPr>
      </p:pic>
      <p:sp>
        <p:nvSpPr>
          <p:cNvPr id="2" name="textruta 1">
            <a:extLst>
              <a:ext uri="{FF2B5EF4-FFF2-40B4-BE49-F238E27FC236}">
                <a16:creationId xmlns:a16="http://schemas.microsoft.com/office/drawing/2014/main" id="{871201F6-8627-2A0A-5F31-B0FC9946C490}"/>
              </a:ext>
            </a:extLst>
          </p:cNvPr>
          <p:cNvSpPr txBox="1"/>
          <p:nvPr/>
        </p:nvSpPr>
        <p:spPr>
          <a:xfrm>
            <a:off x="707816" y="1532703"/>
            <a:ext cx="2108280" cy="4524315"/>
          </a:xfrm>
          <a:prstGeom prst="rect">
            <a:avLst/>
          </a:prstGeom>
          <a:noFill/>
        </p:spPr>
        <p:txBody>
          <a:bodyPr wrap="square" rtlCol="0">
            <a:spAutoFit/>
          </a:bodyPr>
          <a:lstStyle/>
          <a:p>
            <a:r>
              <a:rPr lang="sv-SE" sz="1600" i="1" dirty="0"/>
              <a:t>TROVÄRDIGHET (Vår trovärdighet, expertis och kunnande i det vi säger)</a:t>
            </a:r>
          </a:p>
          <a:p>
            <a:endParaRPr lang="sv-SE" sz="1600" i="1" dirty="0"/>
          </a:p>
          <a:p>
            <a:r>
              <a:rPr lang="sv-SE" sz="1600" i="1" dirty="0"/>
              <a:t>+ PÅLITLIGHET (Vårt agerande och beteende)</a:t>
            </a:r>
          </a:p>
          <a:p>
            <a:endParaRPr lang="sv-SE" sz="1600" i="1" dirty="0"/>
          </a:p>
          <a:p>
            <a:r>
              <a:rPr lang="sv-SE" sz="1600" i="1" dirty="0"/>
              <a:t>+ NÄRHET (hur trygg vi känner oss med att anförtro personen något)</a:t>
            </a:r>
          </a:p>
          <a:p>
            <a:endParaRPr lang="sv-SE" sz="1600" i="1" dirty="0"/>
          </a:p>
          <a:p>
            <a:r>
              <a:rPr lang="sv-SE" sz="1600" i="1" dirty="0"/>
              <a:t>+ FOKUS (fokuserar personen på sig själv eller den andra)</a:t>
            </a:r>
          </a:p>
        </p:txBody>
      </p:sp>
      <p:sp>
        <p:nvSpPr>
          <p:cNvPr id="3" name="textruta 2">
            <a:extLst>
              <a:ext uri="{FF2B5EF4-FFF2-40B4-BE49-F238E27FC236}">
                <a16:creationId xmlns:a16="http://schemas.microsoft.com/office/drawing/2014/main" id="{3CA00953-BF27-328D-D2DF-154616BF1246}"/>
              </a:ext>
            </a:extLst>
          </p:cNvPr>
          <p:cNvSpPr txBox="1"/>
          <p:nvPr/>
        </p:nvSpPr>
        <p:spPr>
          <a:xfrm>
            <a:off x="1898996" y="6228790"/>
            <a:ext cx="1006301" cy="369332"/>
          </a:xfrm>
          <a:prstGeom prst="rect">
            <a:avLst/>
          </a:prstGeom>
          <a:noFill/>
        </p:spPr>
        <p:txBody>
          <a:bodyPr wrap="none" rtlCol="0">
            <a:spAutoFit/>
          </a:bodyPr>
          <a:lstStyle/>
          <a:p>
            <a:r>
              <a:rPr lang="sv-SE" dirty="0"/>
              <a:t>= TILLIT</a:t>
            </a:r>
          </a:p>
        </p:txBody>
      </p:sp>
    </p:spTree>
    <p:extLst>
      <p:ext uri="{BB962C8B-B14F-4D97-AF65-F5344CB8AC3E}">
        <p14:creationId xmlns:p14="http://schemas.microsoft.com/office/powerpoint/2010/main" val="8173823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F02404B-567E-6286-9C90-0FB7FB359922}"/>
              </a:ext>
            </a:extLst>
          </p:cNvPr>
          <p:cNvSpPr>
            <a:spLocks noGrp="1"/>
          </p:cNvSpPr>
          <p:nvPr>
            <p:ph type="title"/>
          </p:nvPr>
        </p:nvSpPr>
        <p:spPr>
          <a:xfrm>
            <a:off x="513766" y="701676"/>
            <a:ext cx="4500561" cy="2356484"/>
          </a:xfrm>
        </p:spPr>
        <p:txBody>
          <a:bodyPr vert="horz" lIns="91440" tIns="45720" rIns="91440" bIns="45720" rtlCol="0" anchor="b">
            <a:normAutofit/>
          </a:bodyPr>
          <a:lstStyle/>
          <a:p>
            <a:r>
              <a:rPr lang="en-US" sz="4400" dirty="0" err="1"/>
              <a:t>Psykologisk</a:t>
            </a:r>
            <a:r>
              <a:rPr lang="en-US" sz="4400" dirty="0"/>
              <a:t> </a:t>
            </a:r>
            <a:r>
              <a:rPr lang="en-US" sz="4400" dirty="0" err="1"/>
              <a:t>trygghet</a:t>
            </a:r>
            <a:r>
              <a:rPr lang="en-US" sz="4400" dirty="0"/>
              <a:t> </a:t>
            </a:r>
            <a:br>
              <a:rPr lang="en-US" sz="4400" dirty="0"/>
            </a:br>
            <a:r>
              <a:rPr lang="en-US" sz="4400" dirty="0" err="1"/>
              <a:t>i</a:t>
            </a:r>
            <a:r>
              <a:rPr lang="en-US" sz="4400" dirty="0"/>
              <a:t> </a:t>
            </a:r>
            <a:r>
              <a:rPr lang="en-US" sz="4400" dirty="0" err="1"/>
              <a:t>grupper</a:t>
            </a:r>
            <a:endParaRPr lang="en-US" sz="4400" dirty="0"/>
          </a:p>
        </p:txBody>
      </p:sp>
      <p:pic>
        <p:nvPicPr>
          <p:cNvPr id="11" name="Platshållare för innehåll 10" descr="En bild som visar person, folksamling&#10;&#10;Automatiskt genererad beskrivning">
            <a:extLst>
              <a:ext uri="{FF2B5EF4-FFF2-40B4-BE49-F238E27FC236}">
                <a16:creationId xmlns:a16="http://schemas.microsoft.com/office/drawing/2014/main" id="{BCF8B85D-3718-1FD7-9BB7-F6A47C17E32F}"/>
              </a:ext>
            </a:extLst>
          </p:cNvPr>
          <p:cNvPicPr>
            <a:picLocks noGrp="1" noChangeAspect="1"/>
          </p:cNvPicPr>
          <p:nvPr>
            <p:ph idx="1"/>
          </p:nvPr>
        </p:nvPicPr>
        <p:blipFill rotWithShape="1">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5014327" y="1226453"/>
            <a:ext cx="7141050" cy="4016857"/>
          </a:xfrm>
          <a:prstGeom prst="rect">
            <a:avLst/>
          </a:prstGeom>
        </p:spPr>
      </p:pic>
    </p:spTree>
    <p:extLst>
      <p:ext uri="{BB962C8B-B14F-4D97-AF65-F5344CB8AC3E}">
        <p14:creationId xmlns:p14="http://schemas.microsoft.com/office/powerpoint/2010/main" val="25125538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288CD87-B811-BD3C-5530-D6FA6D3C17FA}"/>
              </a:ext>
            </a:extLst>
          </p:cNvPr>
          <p:cNvSpPr>
            <a:spLocks noGrp="1"/>
          </p:cNvSpPr>
          <p:nvPr>
            <p:ph type="title"/>
          </p:nvPr>
        </p:nvSpPr>
        <p:spPr>
          <a:xfrm>
            <a:off x="344322" y="998970"/>
            <a:ext cx="5507838" cy="2430030"/>
          </a:xfrm>
        </p:spPr>
        <p:txBody>
          <a:bodyPr>
            <a:normAutofit fontScale="90000"/>
          </a:bodyPr>
          <a:lstStyle/>
          <a:p>
            <a:pPr>
              <a:lnSpc>
                <a:spcPct val="90000"/>
              </a:lnSpc>
            </a:pPr>
            <a:r>
              <a:rPr lang="sv-SE" sz="4400" dirty="0"/>
              <a:t>Psykologisk trygghet + personligt ansvar = ”</a:t>
            </a:r>
            <a:r>
              <a:rPr lang="sv-SE" sz="4400" dirty="0" err="1"/>
              <a:t>where</a:t>
            </a:r>
            <a:r>
              <a:rPr lang="sv-SE" sz="4400" dirty="0"/>
              <a:t> the </a:t>
            </a:r>
            <a:r>
              <a:rPr lang="sv-SE" sz="4400" dirty="0" err="1"/>
              <a:t>magic</a:t>
            </a:r>
            <a:r>
              <a:rPr lang="sv-SE" sz="4400" dirty="0"/>
              <a:t> </a:t>
            </a:r>
            <a:r>
              <a:rPr lang="sv-SE" sz="4400" dirty="0" err="1"/>
              <a:t>happens</a:t>
            </a:r>
            <a:r>
              <a:rPr lang="sv-SE" sz="4400" dirty="0"/>
              <a:t>”</a:t>
            </a:r>
            <a:br>
              <a:rPr lang="sv-SE" sz="3400" b="1" dirty="0"/>
            </a:br>
            <a:endParaRPr lang="sv-SE" sz="3400" dirty="0"/>
          </a:p>
        </p:txBody>
      </p:sp>
      <p:sp>
        <p:nvSpPr>
          <p:cNvPr id="3" name="Platshållare för innehåll 2">
            <a:extLst>
              <a:ext uri="{FF2B5EF4-FFF2-40B4-BE49-F238E27FC236}">
                <a16:creationId xmlns:a16="http://schemas.microsoft.com/office/drawing/2014/main" id="{A628661E-417D-B36D-389B-A4F09F487A6F}"/>
              </a:ext>
            </a:extLst>
          </p:cNvPr>
          <p:cNvSpPr>
            <a:spLocks noGrp="1"/>
          </p:cNvSpPr>
          <p:nvPr>
            <p:ph idx="1"/>
          </p:nvPr>
        </p:nvSpPr>
        <p:spPr>
          <a:xfrm>
            <a:off x="439871" y="3867807"/>
            <a:ext cx="4452552" cy="2731855"/>
          </a:xfrm>
        </p:spPr>
        <p:txBody>
          <a:bodyPr>
            <a:normAutofit/>
          </a:bodyPr>
          <a:lstStyle/>
          <a:p>
            <a:r>
              <a:rPr lang="sv-SE" dirty="0"/>
              <a:t>Komfortzonen	</a:t>
            </a:r>
          </a:p>
          <a:p>
            <a:r>
              <a:rPr lang="sv-SE" dirty="0"/>
              <a:t>Lärande zonen</a:t>
            </a:r>
          </a:p>
          <a:p>
            <a:r>
              <a:rPr lang="sv-SE" dirty="0"/>
              <a:t>Apatiska zonen	</a:t>
            </a:r>
          </a:p>
          <a:p>
            <a:r>
              <a:rPr lang="sv-SE" dirty="0"/>
              <a:t>Oroszonen</a:t>
            </a:r>
          </a:p>
          <a:p>
            <a:endParaRPr lang="sv-SE" dirty="0">
              <a:solidFill>
                <a:schemeClr val="bg1"/>
              </a:solidFill>
            </a:endParaRPr>
          </a:p>
          <a:p>
            <a:endParaRPr lang="sv-SE" dirty="0">
              <a:solidFill>
                <a:schemeClr val="bg1"/>
              </a:solidFill>
            </a:endParaRPr>
          </a:p>
        </p:txBody>
      </p:sp>
      <p:pic>
        <p:nvPicPr>
          <p:cNvPr id="5" name="Picture 4">
            <a:extLst>
              <a:ext uri="{FF2B5EF4-FFF2-40B4-BE49-F238E27FC236}">
                <a16:creationId xmlns:a16="http://schemas.microsoft.com/office/drawing/2014/main" id="{460C3902-2F9D-3B69-AF35-57B03F91228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083644" y="10"/>
            <a:ext cx="6108356" cy="6857990"/>
          </a:xfrm>
          <a:prstGeom prst="rect">
            <a:avLst/>
          </a:prstGeom>
        </p:spPr>
      </p:pic>
    </p:spTree>
    <p:extLst>
      <p:ext uri="{BB962C8B-B14F-4D97-AF65-F5344CB8AC3E}">
        <p14:creationId xmlns:p14="http://schemas.microsoft.com/office/powerpoint/2010/main" val="4937856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957A944-E452-A82E-A512-CE5D51F26642}"/>
              </a:ext>
            </a:extLst>
          </p:cNvPr>
          <p:cNvSpPr>
            <a:spLocks noGrp="1"/>
          </p:cNvSpPr>
          <p:nvPr>
            <p:ph type="title"/>
          </p:nvPr>
        </p:nvSpPr>
        <p:spPr>
          <a:xfrm>
            <a:off x="484552" y="1016766"/>
            <a:ext cx="5022630" cy="1053772"/>
          </a:xfrm>
        </p:spPr>
        <p:txBody>
          <a:bodyPr>
            <a:normAutofit/>
          </a:bodyPr>
          <a:lstStyle/>
          <a:p>
            <a:r>
              <a:rPr lang="sv-SE" sz="4400" dirty="0"/>
              <a:t>Trygghet i gruppen</a:t>
            </a:r>
          </a:p>
        </p:txBody>
      </p:sp>
      <p:sp>
        <p:nvSpPr>
          <p:cNvPr id="3" name="Platshållare för innehåll 2">
            <a:extLst>
              <a:ext uri="{FF2B5EF4-FFF2-40B4-BE49-F238E27FC236}">
                <a16:creationId xmlns:a16="http://schemas.microsoft.com/office/drawing/2014/main" id="{38612691-FB4B-52FB-100D-39641B6E9A7B}"/>
              </a:ext>
            </a:extLst>
          </p:cNvPr>
          <p:cNvSpPr>
            <a:spLocks noGrp="1"/>
          </p:cNvSpPr>
          <p:nvPr>
            <p:ph idx="1"/>
          </p:nvPr>
        </p:nvSpPr>
        <p:spPr>
          <a:xfrm>
            <a:off x="589656" y="2640903"/>
            <a:ext cx="5022630" cy="2306349"/>
          </a:xfrm>
        </p:spPr>
        <p:txBody>
          <a:bodyPr>
            <a:normAutofit fontScale="85000" lnSpcReduction="10000"/>
          </a:bodyPr>
          <a:lstStyle/>
          <a:p>
            <a:r>
              <a:rPr lang="sv-SE" dirty="0"/>
              <a:t>Lägg tid på era relationer</a:t>
            </a:r>
          </a:p>
          <a:p>
            <a:r>
              <a:rPr lang="sv-SE" dirty="0"/>
              <a:t>Var närvarande</a:t>
            </a:r>
          </a:p>
          <a:p>
            <a:r>
              <a:rPr lang="sv-SE" dirty="0"/>
              <a:t>Inkludera alla i möten och i beslutsfattande</a:t>
            </a:r>
          </a:p>
          <a:p>
            <a:r>
              <a:rPr lang="sv-SE" dirty="0"/>
              <a:t>Gör jobbet begripligt och hanterbart</a:t>
            </a:r>
          </a:p>
          <a:p>
            <a:r>
              <a:rPr lang="sv-SE" dirty="0"/>
              <a:t>Våga visa dig sårbar</a:t>
            </a:r>
          </a:p>
          <a:p>
            <a:r>
              <a:rPr lang="sv-SE" dirty="0"/>
              <a:t>Ta tag i det som skaver</a:t>
            </a:r>
          </a:p>
        </p:txBody>
      </p:sp>
      <p:pic>
        <p:nvPicPr>
          <p:cNvPr id="17" name="Picture 4" descr="Händer som håller var andras hand leden och är sammanlänkade så att de bildar en cirkel">
            <a:extLst>
              <a:ext uri="{FF2B5EF4-FFF2-40B4-BE49-F238E27FC236}">
                <a16:creationId xmlns:a16="http://schemas.microsoft.com/office/drawing/2014/main" id="{4948B98D-4C76-AF41-DFB2-14C8A1BDC42C}"/>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083644" y="10"/>
            <a:ext cx="6108356" cy="6857990"/>
          </a:xfrm>
          <a:prstGeom prst="rect">
            <a:avLst/>
          </a:prstGeom>
        </p:spPr>
      </p:pic>
    </p:spTree>
    <p:extLst>
      <p:ext uri="{BB962C8B-B14F-4D97-AF65-F5344CB8AC3E}">
        <p14:creationId xmlns:p14="http://schemas.microsoft.com/office/powerpoint/2010/main" val="7591428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CB0B501-D6DD-C57E-042E-AC7AC1B6DE21}"/>
              </a:ext>
            </a:extLst>
          </p:cNvPr>
          <p:cNvSpPr>
            <a:spLocks noGrp="1"/>
          </p:cNvSpPr>
          <p:nvPr>
            <p:ph type="title"/>
          </p:nvPr>
        </p:nvSpPr>
        <p:spPr>
          <a:xfrm>
            <a:off x="403051" y="359087"/>
            <a:ext cx="11101135" cy="1809500"/>
          </a:xfrm>
        </p:spPr>
        <p:txBody>
          <a:bodyPr>
            <a:normAutofit/>
          </a:bodyPr>
          <a:lstStyle/>
          <a:p>
            <a:r>
              <a:rPr lang="sv-SE" dirty="0"/>
              <a:t>Fem dysfunktioner i TEAM</a:t>
            </a:r>
            <a:br>
              <a:rPr lang="sv-SE" dirty="0"/>
            </a:br>
            <a:endParaRPr lang="sv-SE" dirty="0"/>
          </a:p>
        </p:txBody>
      </p:sp>
      <p:sp>
        <p:nvSpPr>
          <p:cNvPr id="4" name="textruta 3">
            <a:extLst>
              <a:ext uri="{FF2B5EF4-FFF2-40B4-BE49-F238E27FC236}">
                <a16:creationId xmlns:a16="http://schemas.microsoft.com/office/drawing/2014/main" id="{07875380-80B0-CFBF-234F-D23AF640FA63}"/>
              </a:ext>
            </a:extLst>
          </p:cNvPr>
          <p:cNvSpPr txBox="1"/>
          <p:nvPr/>
        </p:nvSpPr>
        <p:spPr>
          <a:xfrm>
            <a:off x="423746" y="6400800"/>
            <a:ext cx="4610749" cy="307777"/>
          </a:xfrm>
          <a:prstGeom prst="rect">
            <a:avLst/>
          </a:prstGeom>
          <a:noFill/>
        </p:spPr>
        <p:txBody>
          <a:bodyPr wrap="none" rtlCol="0">
            <a:spAutoFit/>
          </a:bodyPr>
          <a:lstStyle/>
          <a:p>
            <a:r>
              <a:rPr lang="sv-SE" sz="1400" i="1" dirty="0"/>
              <a:t>Källa; Patrick </a:t>
            </a:r>
            <a:r>
              <a:rPr lang="sv-SE" sz="1400" i="1" dirty="0" err="1"/>
              <a:t>Lencioni</a:t>
            </a:r>
            <a:r>
              <a:rPr lang="sv-SE" sz="1400" i="1" dirty="0"/>
              <a:t>, The </a:t>
            </a:r>
            <a:r>
              <a:rPr lang="sv-SE" sz="1400" i="1" dirty="0" err="1"/>
              <a:t>five</a:t>
            </a:r>
            <a:r>
              <a:rPr lang="sv-SE" sz="1400" i="1" dirty="0"/>
              <a:t> </a:t>
            </a:r>
            <a:r>
              <a:rPr lang="sv-SE" sz="1400" i="1" dirty="0" err="1"/>
              <a:t>dysfunctions</a:t>
            </a:r>
            <a:r>
              <a:rPr lang="sv-SE" sz="1400" i="1" dirty="0"/>
              <a:t> av a team.</a:t>
            </a:r>
          </a:p>
        </p:txBody>
      </p:sp>
      <p:sp>
        <p:nvSpPr>
          <p:cNvPr id="16" name="Triangel 15">
            <a:extLst>
              <a:ext uri="{FF2B5EF4-FFF2-40B4-BE49-F238E27FC236}">
                <a16:creationId xmlns:a16="http://schemas.microsoft.com/office/drawing/2014/main" id="{211E7EB8-C988-BBD0-572C-FAE9B7E77B0C}"/>
              </a:ext>
            </a:extLst>
          </p:cNvPr>
          <p:cNvSpPr/>
          <p:nvPr/>
        </p:nvSpPr>
        <p:spPr>
          <a:xfrm>
            <a:off x="3228109" y="1122218"/>
            <a:ext cx="8742218" cy="5278582"/>
          </a:xfrm>
          <a:prstGeom prst="triangle">
            <a:avLst>
              <a:gd name="adj" fmla="val 46528"/>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dirty="0">
                <a:solidFill>
                  <a:schemeClr val="bg1"/>
                </a:solidFill>
              </a:rPr>
              <a:t>Rädsla för konflikt</a:t>
            </a:r>
          </a:p>
          <a:p>
            <a:pPr algn="ctr"/>
            <a:endParaRPr lang="sv-SE" dirty="0">
              <a:solidFill>
                <a:schemeClr val="bg1"/>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7" name="Pennanteckning 16">
                <a:extLst>
                  <a:ext uri="{FF2B5EF4-FFF2-40B4-BE49-F238E27FC236}">
                    <a16:creationId xmlns:a16="http://schemas.microsoft.com/office/drawing/2014/main" id="{B2FDCC2C-B739-5D3A-5963-E95A3213414D}"/>
                  </a:ext>
                </a:extLst>
              </p14:cNvPr>
              <p14:cNvContentPartPr/>
              <p14:nvPr/>
            </p14:nvContentPartPr>
            <p14:xfrm>
              <a:off x="6477087" y="2470593"/>
              <a:ext cx="1539000" cy="26640"/>
            </p14:xfrm>
          </p:contentPart>
        </mc:Choice>
        <mc:Fallback xmlns="">
          <p:pic>
            <p:nvPicPr>
              <p:cNvPr id="17" name="Pennanteckning 16">
                <a:extLst>
                  <a:ext uri="{FF2B5EF4-FFF2-40B4-BE49-F238E27FC236}">
                    <a16:creationId xmlns:a16="http://schemas.microsoft.com/office/drawing/2014/main" id="{B2FDCC2C-B739-5D3A-5963-E95A3213414D}"/>
                  </a:ext>
                </a:extLst>
              </p:cNvPr>
              <p:cNvPicPr/>
              <p:nvPr/>
            </p:nvPicPr>
            <p:blipFill>
              <a:blip r:embed="rId3"/>
              <a:stretch>
                <a:fillRect/>
              </a:stretch>
            </p:blipFill>
            <p:spPr>
              <a:xfrm>
                <a:off x="6459447" y="2452593"/>
                <a:ext cx="1574640" cy="6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8" name="Pennanteckning 17">
                <a:extLst>
                  <a:ext uri="{FF2B5EF4-FFF2-40B4-BE49-F238E27FC236}">
                    <a16:creationId xmlns:a16="http://schemas.microsoft.com/office/drawing/2014/main" id="{BF048657-82DA-20DA-DF64-A9A30AC96658}"/>
                  </a:ext>
                </a:extLst>
              </p14:cNvPr>
              <p14:cNvContentPartPr/>
              <p14:nvPr/>
            </p14:nvContentPartPr>
            <p14:xfrm>
              <a:off x="5784447" y="3296433"/>
              <a:ext cx="2959560" cy="163080"/>
            </p14:xfrm>
          </p:contentPart>
        </mc:Choice>
        <mc:Fallback xmlns="">
          <p:pic>
            <p:nvPicPr>
              <p:cNvPr id="18" name="Pennanteckning 17">
                <a:extLst>
                  <a:ext uri="{FF2B5EF4-FFF2-40B4-BE49-F238E27FC236}">
                    <a16:creationId xmlns:a16="http://schemas.microsoft.com/office/drawing/2014/main" id="{BF048657-82DA-20DA-DF64-A9A30AC96658}"/>
                  </a:ext>
                </a:extLst>
              </p:cNvPr>
              <p:cNvPicPr/>
              <p:nvPr/>
            </p:nvPicPr>
            <p:blipFill>
              <a:blip r:embed="rId5"/>
              <a:stretch>
                <a:fillRect/>
              </a:stretch>
            </p:blipFill>
            <p:spPr>
              <a:xfrm>
                <a:off x="5766447" y="3278433"/>
                <a:ext cx="2995200" cy="19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9" name="Pennanteckning 18">
                <a:extLst>
                  <a:ext uri="{FF2B5EF4-FFF2-40B4-BE49-F238E27FC236}">
                    <a16:creationId xmlns:a16="http://schemas.microsoft.com/office/drawing/2014/main" id="{48952F9B-C03D-09F0-8D31-6D2ABA7FFB6F}"/>
                  </a:ext>
                </a:extLst>
              </p14:cNvPr>
              <p14:cNvContentPartPr/>
              <p14:nvPr/>
            </p14:nvContentPartPr>
            <p14:xfrm>
              <a:off x="5203407" y="4213713"/>
              <a:ext cx="4305600" cy="88920"/>
            </p14:xfrm>
          </p:contentPart>
        </mc:Choice>
        <mc:Fallback xmlns="">
          <p:pic>
            <p:nvPicPr>
              <p:cNvPr id="19" name="Pennanteckning 18">
                <a:extLst>
                  <a:ext uri="{FF2B5EF4-FFF2-40B4-BE49-F238E27FC236}">
                    <a16:creationId xmlns:a16="http://schemas.microsoft.com/office/drawing/2014/main" id="{48952F9B-C03D-09F0-8D31-6D2ABA7FFB6F}"/>
                  </a:ext>
                </a:extLst>
              </p:cNvPr>
              <p:cNvPicPr/>
              <p:nvPr/>
            </p:nvPicPr>
            <p:blipFill>
              <a:blip r:embed="rId7"/>
              <a:stretch>
                <a:fillRect/>
              </a:stretch>
            </p:blipFill>
            <p:spPr>
              <a:xfrm>
                <a:off x="5185407" y="4196073"/>
                <a:ext cx="4341240" cy="12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0" name="Pennanteckning 19">
                <a:extLst>
                  <a:ext uri="{FF2B5EF4-FFF2-40B4-BE49-F238E27FC236}">
                    <a16:creationId xmlns:a16="http://schemas.microsoft.com/office/drawing/2014/main" id="{B44E3021-D880-3341-ABA8-D35510E25CB1}"/>
                  </a:ext>
                </a:extLst>
              </p14:cNvPr>
              <p14:cNvContentPartPr/>
              <p14:nvPr/>
            </p14:nvContentPartPr>
            <p14:xfrm>
              <a:off x="4484085" y="5199076"/>
              <a:ext cx="5688720" cy="152640"/>
            </p14:xfrm>
          </p:contentPart>
        </mc:Choice>
        <mc:Fallback xmlns="">
          <p:pic>
            <p:nvPicPr>
              <p:cNvPr id="20" name="Pennanteckning 19">
                <a:extLst>
                  <a:ext uri="{FF2B5EF4-FFF2-40B4-BE49-F238E27FC236}">
                    <a16:creationId xmlns:a16="http://schemas.microsoft.com/office/drawing/2014/main" id="{B44E3021-D880-3341-ABA8-D35510E25CB1}"/>
                  </a:ext>
                </a:extLst>
              </p:cNvPr>
              <p:cNvPicPr/>
              <p:nvPr/>
            </p:nvPicPr>
            <p:blipFill>
              <a:blip r:embed="rId9"/>
              <a:stretch>
                <a:fillRect/>
              </a:stretch>
            </p:blipFill>
            <p:spPr>
              <a:xfrm>
                <a:off x="4466085" y="5181076"/>
                <a:ext cx="5724360" cy="188280"/>
              </a:xfrm>
              <a:prstGeom prst="rect">
                <a:avLst/>
              </a:prstGeom>
            </p:spPr>
          </p:pic>
        </mc:Fallback>
      </mc:AlternateContent>
      <p:sp>
        <p:nvSpPr>
          <p:cNvPr id="21" name="textruta 20">
            <a:extLst>
              <a:ext uri="{FF2B5EF4-FFF2-40B4-BE49-F238E27FC236}">
                <a16:creationId xmlns:a16="http://schemas.microsoft.com/office/drawing/2014/main" id="{E4034919-3F26-A176-EBE3-ADAD41A57352}"/>
              </a:ext>
            </a:extLst>
          </p:cNvPr>
          <p:cNvSpPr txBox="1"/>
          <p:nvPr/>
        </p:nvSpPr>
        <p:spPr>
          <a:xfrm>
            <a:off x="6332234" y="5550511"/>
            <a:ext cx="1828706" cy="369332"/>
          </a:xfrm>
          <a:prstGeom prst="rect">
            <a:avLst/>
          </a:prstGeom>
          <a:noFill/>
        </p:spPr>
        <p:txBody>
          <a:bodyPr wrap="none" rtlCol="0">
            <a:spAutoFit/>
          </a:bodyPr>
          <a:lstStyle/>
          <a:p>
            <a:pPr marL="0" indent="0">
              <a:buNone/>
            </a:pPr>
            <a:r>
              <a:rPr lang="sv-SE" dirty="0">
                <a:solidFill>
                  <a:schemeClr val="bg1"/>
                </a:solidFill>
              </a:rPr>
              <a:t>Frånvaro av tillit</a:t>
            </a:r>
          </a:p>
        </p:txBody>
      </p:sp>
      <p:sp>
        <p:nvSpPr>
          <p:cNvPr id="22" name="textruta 21">
            <a:extLst>
              <a:ext uri="{FF2B5EF4-FFF2-40B4-BE49-F238E27FC236}">
                <a16:creationId xmlns:a16="http://schemas.microsoft.com/office/drawing/2014/main" id="{6C8CC05D-DA86-9BD3-B04C-64E9FC63A1D3}"/>
              </a:ext>
            </a:extLst>
          </p:cNvPr>
          <p:cNvSpPr txBox="1"/>
          <p:nvPr/>
        </p:nvSpPr>
        <p:spPr>
          <a:xfrm>
            <a:off x="5839768" y="3706693"/>
            <a:ext cx="2977354" cy="369332"/>
          </a:xfrm>
          <a:prstGeom prst="rect">
            <a:avLst/>
          </a:prstGeom>
          <a:noFill/>
        </p:spPr>
        <p:txBody>
          <a:bodyPr wrap="none" rtlCol="0">
            <a:spAutoFit/>
          </a:bodyPr>
          <a:lstStyle/>
          <a:p>
            <a:pPr marL="0" indent="0">
              <a:buNone/>
            </a:pPr>
            <a:r>
              <a:rPr lang="sv-SE" dirty="0">
                <a:solidFill>
                  <a:schemeClr val="bg1"/>
                </a:solidFill>
              </a:rPr>
              <a:t>Avsaknad av engagemang</a:t>
            </a:r>
          </a:p>
        </p:txBody>
      </p:sp>
      <p:sp>
        <p:nvSpPr>
          <p:cNvPr id="23" name="textruta 22">
            <a:extLst>
              <a:ext uri="{FF2B5EF4-FFF2-40B4-BE49-F238E27FC236}">
                <a16:creationId xmlns:a16="http://schemas.microsoft.com/office/drawing/2014/main" id="{8FBEEC73-1DE2-3B4E-3D94-F7894889D4C9}"/>
              </a:ext>
            </a:extLst>
          </p:cNvPr>
          <p:cNvSpPr txBox="1"/>
          <p:nvPr/>
        </p:nvSpPr>
        <p:spPr>
          <a:xfrm>
            <a:off x="6112952" y="2842147"/>
            <a:ext cx="2483629" cy="646331"/>
          </a:xfrm>
          <a:prstGeom prst="rect">
            <a:avLst/>
          </a:prstGeom>
          <a:noFill/>
        </p:spPr>
        <p:txBody>
          <a:bodyPr wrap="none" rtlCol="0">
            <a:spAutoFit/>
          </a:bodyPr>
          <a:lstStyle/>
          <a:p>
            <a:r>
              <a:rPr lang="sv-SE" dirty="0">
                <a:solidFill>
                  <a:schemeClr val="bg1"/>
                </a:solidFill>
              </a:rPr>
              <a:t>Undvikande av ansvar</a:t>
            </a:r>
          </a:p>
          <a:p>
            <a:endParaRPr lang="sv-SE" dirty="0"/>
          </a:p>
        </p:txBody>
      </p:sp>
      <p:sp>
        <p:nvSpPr>
          <p:cNvPr id="24" name="textruta 23">
            <a:extLst>
              <a:ext uri="{FF2B5EF4-FFF2-40B4-BE49-F238E27FC236}">
                <a16:creationId xmlns:a16="http://schemas.microsoft.com/office/drawing/2014/main" id="{87161AA6-CCF8-6AC1-64D5-87424B2EA79E}"/>
              </a:ext>
            </a:extLst>
          </p:cNvPr>
          <p:cNvSpPr txBox="1"/>
          <p:nvPr/>
        </p:nvSpPr>
        <p:spPr>
          <a:xfrm>
            <a:off x="6622162" y="1726399"/>
            <a:ext cx="1412566" cy="923330"/>
          </a:xfrm>
          <a:prstGeom prst="rect">
            <a:avLst/>
          </a:prstGeom>
          <a:noFill/>
        </p:spPr>
        <p:txBody>
          <a:bodyPr wrap="none" rtlCol="0">
            <a:spAutoFit/>
          </a:bodyPr>
          <a:lstStyle/>
          <a:p>
            <a:r>
              <a:rPr lang="sv-SE" dirty="0">
                <a:solidFill>
                  <a:schemeClr val="bg1"/>
                </a:solidFill>
              </a:rPr>
              <a:t>Likgiltighet </a:t>
            </a:r>
          </a:p>
          <a:p>
            <a:r>
              <a:rPr lang="sv-SE" dirty="0">
                <a:solidFill>
                  <a:schemeClr val="bg1"/>
                </a:solidFill>
              </a:rPr>
              <a:t>för resultat</a:t>
            </a:r>
          </a:p>
          <a:p>
            <a:endParaRPr lang="sv-SE" dirty="0"/>
          </a:p>
        </p:txBody>
      </p:sp>
      <p:sp>
        <p:nvSpPr>
          <p:cNvPr id="27" name="textruta 26">
            <a:extLst>
              <a:ext uri="{FF2B5EF4-FFF2-40B4-BE49-F238E27FC236}">
                <a16:creationId xmlns:a16="http://schemas.microsoft.com/office/drawing/2014/main" id="{C549065B-7072-C03B-0701-70952338AAD7}"/>
              </a:ext>
            </a:extLst>
          </p:cNvPr>
          <p:cNvSpPr txBox="1"/>
          <p:nvPr/>
        </p:nvSpPr>
        <p:spPr>
          <a:xfrm>
            <a:off x="2128069" y="1963960"/>
            <a:ext cx="1519583" cy="369332"/>
          </a:xfrm>
          <a:prstGeom prst="rect">
            <a:avLst/>
          </a:prstGeom>
          <a:noFill/>
        </p:spPr>
        <p:txBody>
          <a:bodyPr wrap="none" rtlCol="0">
            <a:spAutoFit/>
          </a:bodyPr>
          <a:lstStyle/>
          <a:p>
            <a:r>
              <a:rPr lang="sv-SE" dirty="0">
                <a:solidFill>
                  <a:srgbClr val="FFC000"/>
                </a:solidFill>
              </a:rPr>
              <a:t>Status &amp; Ego</a:t>
            </a:r>
          </a:p>
        </p:txBody>
      </p:sp>
      <p:sp>
        <p:nvSpPr>
          <p:cNvPr id="28" name="textruta 27">
            <a:extLst>
              <a:ext uri="{FF2B5EF4-FFF2-40B4-BE49-F238E27FC236}">
                <a16:creationId xmlns:a16="http://schemas.microsoft.com/office/drawing/2014/main" id="{0CDF1700-EEDD-54A6-3DAB-FE4968B9BB97}"/>
              </a:ext>
            </a:extLst>
          </p:cNvPr>
          <p:cNvSpPr txBox="1"/>
          <p:nvPr/>
        </p:nvSpPr>
        <p:spPr>
          <a:xfrm>
            <a:off x="2128069" y="2800628"/>
            <a:ext cx="1560684" cy="369332"/>
          </a:xfrm>
          <a:prstGeom prst="rect">
            <a:avLst/>
          </a:prstGeom>
          <a:noFill/>
        </p:spPr>
        <p:txBody>
          <a:bodyPr wrap="none" rtlCol="0">
            <a:spAutoFit/>
          </a:bodyPr>
          <a:lstStyle/>
          <a:p>
            <a:r>
              <a:rPr lang="sv-SE" dirty="0">
                <a:solidFill>
                  <a:srgbClr val="FFC000"/>
                </a:solidFill>
              </a:rPr>
              <a:t>Låg standard</a:t>
            </a:r>
          </a:p>
        </p:txBody>
      </p:sp>
      <p:sp>
        <p:nvSpPr>
          <p:cNvPr id="29" name="textruta 28">
            <a:extLst>
              <a:ext uri="{FF2B5EF4-FFF2-40B4-BE49-F238E27FC236}">
                <a16:creationId xmlns:a16="http://schemas.microsoft.com/office/drawing/2014/main" id="{8397D74D-9A95-72FB-B011-ADDF3FC5F5DA}"/>
              </a:ext>
            </a:extLst>
          </p:cNvPr>
          <p:cNvSpPr txBox="1"/>
          <p:nvPr/>
        </p:nvSpPr>
        <p:spPr>
          <a:xfrm>
            <a:off x="2201198" y="3735005"/>
            <a:ext cx="1414426" cy="369332"/>
          </a:xfrm>
          <a:prstGeom prst="rect">
            <a:avLst/>
          </a:prstGeom>
          <a:noFill/>
        </p:spPr>
        <p:txBody>
          <a:bodyPr wrap="none" rtlCol="0">
            <a:spAutoFit/>
          </a:bodyPr>
          <a:lstStyle/>
          <a:p>
            <a:r>
              <a:rPr lang="sv-SE" dirty="0">
                <a:solidFill>
                  <a:srgbClr val="FFC000"/>
                </a:solidFill>
              </a:rPr>
              <a:t>Tvetydighet</a:t>
            </a:r>
          </a:p>
        </p:txBody>
      </p:sp>
      <p:sp>
        <p:nvSpPr>
          <p:cNvPr id="30" name="textruta 29">
            <a:extLst>
              <a:ext uri="{FF2B5EF4-FFF2-40B4-BE49-F238E27FC236}">
                <a16:creationId xmlns:a16="http://schemas.microsoft.com/office/drawing/2014/main" id="{3579325F-2B19-ECC7-267F-65F7922BA270}"/>
              </a:ext>
            </a:extLst>
          </p:cNvPr>
          <p:cNvSpPr txBox="1"/>
          <p:nvPr/>
        </p:nvSpPr>
        <p:spPr>
          <a:xfrm>
            <a:off x="2140270" y="4555465"/>
            <a:ext cx="1640385" cy="369332"/>
          </a:xfrm>
          <a:prstGeom prst="rect">
            <a:avLst/>
          </a:prstGeom>
          <a:noFill/>
        </p:spPr>
        <p:txBody>
          <a:bodyPr wrap="none" rtlCol="0">
            <a:spAutoFit/>
          </a:bodyPr>
          <a:lstStyle/>
          <a:p>
            <a:r>
              <a:rPr lang="sv-SE" dirty="0">
                <a:solidFill>
                  <a:srgbClr val="FFC000"/>
                </a:solidFill>
              </a:rPr>
              <a:t>Falsk harmoni</a:t>
            </a:r>
          </a:p>
        </p:txBody>
      </p:sp>
      <p:sp>
        <p:nvSpPr>
          <p:cNvPr id="31" name="textruta 30">
            <a:extLst>
              <a:ext uri="{FF2B5EF4-FFF2-40B4-BE49-F238E27FC236}">
                <a16:creationId xmlns:a16="http://schemas.microsoft.com/office/drawing/2014/main" id="{0445C289-701B-6319-9A0F-688246BC785C}"/>
              </a:ext>
            </a:extLst>
          </p:cNvPr>
          <p:cNvSpPr txBox="1"/>
          <p:nvPr/>
        </p:nvSpPr>
        <p:spPr>
          <a:xfrm>
            <a:off x="2048386" y="5466128"/>
            <a:ext cx="1990032" cy="369332"/>
          </a:xfrm>
          <a:prstGeom prst="rect">
            <a:avLst/>
          </a:prstGeom>
          <a:noFill/>
        </p:spPr>
        <p:txBody>
          <a:bodyPr wrap="none" rtlCol="0">
            <a:spAutoFit/>
          </a:bodyPr>
          <a:lstStyle/>
          <a:p>
            <a:r>
              <a:rPr lang="sv-SE" dirty="0">
                <a:solidFill>
                  <a:srgbClr val="FFC000"/>
                </a:solidFill>
              </a:rPr>
              <a:t>Rädsla/Sårbarhet</a:t>
            </a:r>
          </a:p>
        </p:txBody>
      </p:sp>
    </p:spTree>
    <p:extLst>
      <p:ext uri="{BB962C8B-B14F-4D97-AF65-F5344CB8AC3E}">
        <p14:creationId xmlns:p14="http://schemas.microsoft.com/office/powerpoint/2010/main" val="12333807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D668C9E-BC93-EB29-69BD-8A8906AD5219}"/>
              </a:ext>
            </a:extLst>
          </p:cNvPr>
          <p:cNvSpPr>
            <a:spLocks noGrp="1"/>
          </p:cNvSpPr>
          <p:nvPr>
            <p:ph type="title"/>
          </p:nvPr>
        </p:nvSpPr>
        <p:spPr>
          <a:xfrm>
            <a:off x="736269" y="1632816"/>
            <a:ext cx="5022630" cy="2430030"/>
          </a:xfrm>
        </p:spPr>
        <p:txBody>
          <a:bodyPr>
            <a:normAutofit/>
          </a:bodyPr>
          <a:lstStyle/>
          <a:p>
            <a:r>
              <a:rPr lang="sv-SE" dirty="0"/>
              <a:t>SWOT</a:t>
            </a:r>
          </a:p>
        </p:txBody>
      </p:sp>
      <p:pic>
        <p:nvPicPr>
          <p:cNvPr id="4" name="Platshållare för innehåll 3" descr="Fyr scen med hel fyllning">
            <a:extLst>
              <a:ext uri="{FF2B5EF4-FFF2-40B4-BE49-F238E27FC236}">
                <a16:creationId xmlns:a16="http://schemas.microsoft.com/office/drawing/2014/main" id="{C4155228-F0B3-5179-8420-FCA69B9D0E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0550" y="812415"/>
            <a:ext cx="5126898" cy="5126898"/>
          </a:xfrm>
          <a:prstGeom prst="rect">
            <a:avLst/>
          </a:prstGeom>
        </p:spPr>
      </p:pic>
      <p:sp>
        <p:nvSpPr>
          <p:cNvPr id="22" name="textruta 21">
            <a:extLst>
              <a:ext uri="{FF2B5EF4-FFF2-40B4-BE49-F238E27FC236}">
                <a16:creationId xmlns:a16="http://schemas.microsoft.com/office/drawing/2014/main" id="{D5832867-C43F-CB48-D028-1203F93F1253}"/>
              </a:ext>
            </a:extLst>
          </p:cNvPr>
          <p:cNvSpPr txBox="1"/>
          <p:nvPr/>
        </p:nvSpPr>
        <p:spPr>
          <a:xfrm>
            <a:off x="736270" y="3016332"/>
            <a:ext cx="3883231" cy="369332"/>
          </a:xfrm>
          <a:prstGeom prst="rect">
            <a:avLst/>
          </a:prstGeom>
          <a:noFill/>
        </p:spPr>
        <p:txBody>
          <a:bodyPr wrap="square" rtlCol="0">
            <a:spAutoFit/>
          </a:bodyPr>
          <a:lstStyle/>
          <a:p>
            <a:r>
              <a:rPr lang="sv-SE" dirty="0"/>
              <a:t>STRENGHTS</a:t>
            </a:r>
          </a:p>
        </p:txBody>
      </p:sp>
      <p:sp>
        <p:nvSpPr>
          <p:cNvPr id="24" name="textruta 23">
            <a:extLst>
              <a:ext uri="{FF2B5EF4-FFF2-40B4-BE49-F238E27FC236}">
                <a16:creationId xmlns:a16="http://schemas.microsoft.com/office/drawing/2014/main" id="{EFD01A22-3885-8653-E2AA-429CD6254FAD}"/>
              </a:ext>
            </a:extLst>
          </p:cNvPr>
          <p:cNvSpPr txBox="1"/>
          <p:nvPr/>
        </p:nvSpPr>
        <p:spPr>
          <a:xfrm>
            <a:off x="736269" y="3547426"/>
            <a:ext cx="3883231" cy="369332"/>
          </a:xfrm>
          <a:prstGeom prst="rect">
            <a:avLst/>
          </a:prstGeom>
          <a:noFill/>
        </p:spPr>
        <p:txBody>
          <a:bodyPr wrap="square" rtlCol="0">
            <a:spAutoFit/>
          </a:bodyPr>
          <a:lstStyle/>
          <a:p>
            <a:r>
              <a:rPr lang="sv-SE" dirty="0"/>
              <a:t>WEAKNESESS</a:t>
            </a:r>
          </a:p>
        </p:txBody>
      </p:sp>
      <p:sp>
        <p:nvSpPr>
          <p:cNvPr id="25" name="textruta 24">
            <a:extLst>
              <a:ext uri="{FF2B5EF4-FFF2-40B4-BE49-F238E27FC236}">
                <a16:creationId xmlns:a16="http://schemas.microsoft.com/office/drawing/2014/main" id="{B59D7B13-CEBE-8C15-2F65-2D077B0794D6}"/>
              </a:ext>
            </a:extLst>
          </p:cNvPr>
          <p:cNvSpPr txBox="1"/>
          <p:nvPr/>
        </p:nvSpPr>
        <p:spPr>
          <a:xfrm>
            <a:off x="736270" y="4062846"/>
            <a:ext cx="3883231" cy="369332"/>
          </a:xfrm>
          <a:prstGeom prst="rect">
            <a:avLst/>
          </a:prstGeom>
          <a:noFill/>
        </p:spPr>
        <p:txBody>
          <a:bodyPr wrap="square" rtlCol="0">
            <a:spAutoFit/>
          </a:bodyPr>
          <a:lstStyle/>
          <a:p>
            <a:r>
              <a:rPr lang="sv-SE" dirty="0"/>
              <a:t>OPPORTUNITIES</a:t>
            </a:r>
          </a:p>
        </p:txBody>
      </p:sp>
      <p:sp>
        <p:nvSpPr>
          <p:cNvPr id="26" name="textruta 25">
            <a:extLst>
              <a:ext uri="{FF2B5EF4-FFF2-40B4-BE49-F238E27FC236}">
                <a16:creationId xmlns:a16="http://schemas.microsoft.com/office/drawing/2014/main" id="{F7F2E5D0-4892-F784-497C-FDB13579366C}"/>
              </a:ext>
            </a:extLst>
          </p:cNvPr>
          <p:cNvSpPr txBox="1"/>
          <p:nvPr/>
        </p:nvSpPr>
        <p:spPr>
          <a:xfrm>
            <a:off x="736270" y="4567834"/>
            <a:ext cx="3883231" cy="369332"/>
          </a:xfrm>
          <a:prstGeom prst="rect">
            <a:avLst/>
          </a:prstGeom>
          <a:noFill/>
        </p:spPr>
        <p:txBody>
          <a:bodyPr wrap="square" rtlCol="0">
            <a:spAutoFit/>
          </a:bodyPr>
          <a:lstStyle/>
          <a:p>
            <a:r>
              <a:rPr lang="sv-SE" dirty="0"/>
              <a:t>THREATHS</a:t>
            </a:r>
          </a:p>
        </p:txBody>
      </p:sp>
    </p:spTree>
    <p:extLst>
      <p:ext uri="{BB962C8B-B14F-4D97-AF65-F5344CB8AC3E}">
        <p14:creationId xmlns:p14="http://schemas.microsoft.com/office/powerpoint/2010/main" val="38821404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6736FA-4319-759E-5872-00312FF17888}"/>
              </a:ext>
            </a:extLst>
          </p:cNvPr>
          <p:cNvSpPr>
            <a:spLocks noGrp="1"/>
          </p:cNvSpPr>
          <p:nvPr>
            <p:ph type="title"/>
          </p:nvPr>
        </p:nvSpPr>
        <p:spPr>
          <a:xfrm>
            <a:off x="484552" y="365125"/>
            <a:ext cx="5022630" cy="1575435"/>
          </a:xfrm>
        </p:spPr>
        <p:txBody>
          <a:bodyPr>
            <a:normAutofit fontScale="90000"/>
          </a:bodyPr>
          <a:lstStyle/>
          <a:p>
            <a:r>
              <a:rPr lang="sv-SE" sz="4400" dirty="0">
                <a:solidFill>
                  <a:srgbClr val="FFC000"/>
                </a:solidFill>
              </a:rPr>
              <a:t>ÖVNING: </a:t>
            </a:r>
            <a:br>
              <a:rPr lang="sv-SE" sz="4400" dirty="0">
                <a:solidFill>
                  <a:srgbClr val="FFC000"/>
                </a:solidFill>
              </a:rPr>
            </a:br>
            <a:r>
              <a:rPr lang="sv-SE" sz="4400" dirty="0"/>
              <a:t>Gör en personlig SWOT</a:t>
            </a:r>
          </a:p>
        </p:txBody>
      </p:sp>
      <p:sp>
        <p:nvSpPr>
          <p:cNvPr id="3" name="Platshållare för innehåll 2">
            <a:extLst>
              <a:ext uri="{FF2B5EF4-FFF2-40B4-BE49-F238E27FC236}">
                <a16:creationId xmlns:a16="http://schemas.microsoft.com/office/drawing/2014/main" id="{93256ABC-E881-056A-9C3E-8F5BF3A83BF6}"/>
              </a:ext>
            </a:extLst>
          </p:cNvPr>
          <p:cNvSpPr>
            <a:spLocks noGrp="1"/>
          </p:cNvSpPr>
          <p:nvPr>
            <p:ph idx="1"/>
          </p:nvPr>
        </p:nvSpPr>
        <p:spPr>
          <a:xfrm>
            <a:off x="484552" y="3054927"/>
            <a:ext cx="5022630" cy="3122036"/>
          </a:xfrm>
        </p:spPr>
        <p:txBody>
          <a:bodyPr>
            <a:normAutofit/>
          </a:bodyPr>
          <a:lstStyle/>
          <a:p>
            <a:r>
              <a:rPr lang="sv-SE" dirty="0">
                <a:cs typeface="Arial" panose="020B0604020202020204" pitchFamily="34" charset="0"/>
              </a:rPr>
              <a:t>Utgå ifrån dig själv och ifrån vad du vill arbeta med i framtiden.</a:t>
            </a:r>
          </a:p>
          <a:p>
            <a:r>
              <a:rPr lang="sv-SE" dirty="0">
                <a:cs typeface="Arial" panose="020B0604020202020204" pitchFamily="34" charset="0"/>
              </a:rPr>
              <a:t>Vilka är dina styrkor och svagheter?</a:t>
            </a:r>
          </a:p>
          <a:p>
            <a:r>
              <a:rPr lang="sv-SE" dirty="0">
                <a:cs typeface="Arial" panose="020B0604020202020204" pitchFamily="34" charset="0"/>
              </a:rPr>
              <a:t>Vad finns det för hot och möjligheter i omvärlden som kan påverka dina planer?</a:t>
            </a:r>
          </a:p>
          <a:p>
            <a:endParaRPr lang="sv-SE" dirty="0">
              <a:solidFill>
                <a:schemeClr val="bg1"/>
              </a:solidFill>
            </a:endParaRPr>
          </a:p>
        </p:txBody>
      </p:sp>
      <p:pic>
        <p:nvPicPr>
          <p:cNvPr id="5" name="Picture 4" descr="Fält för frågetecken">
            <a:extLst>
              <a:ext uri="{FF2B5EF4-FFF2-40B4-BE49-F238E27FC236}">
                <a16:creationId xmlns:a16="http://schemas.microsoft.com/office/drawing/2014/main" id="{4B8F5055-7747-24F8-6822-4C9C12F5B37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083644" y="10"/>
            <a:ext cx="6108356" cy="6857990"/>
          </a:xfrm>
          <a:prstGeom prst="rect">
            <a:avLst/>
          </a:prstGeom>
        </p:spPr>
      </p:pic>
    </p:spTree>
    <p:extLst>
      <p:ext uri="{BB962C8B-B14F-4D97-AF65-F5344CB8AC3E}">
        <p14:creationId xmlns:p14="http://schemas.microsoft.com/office/powerpoint/2010/main" val="16419003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low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18612</TotalTime>
  <Words>12838</Words>
  <Application>Microsoft Macintosh PowerPoint</Application>
  <PresentationFormat>Bredbild</PresentationFormat>
  <Paragraphs>2028</Paragraphs>
  <Slides>230</Slides>
  <Notes>75</Notes>
  <HiddenSlides>1</HiddenSlides>
  <MMClips>2</MMClips>
  <ScaleCrop>false</ScaleCrop>
  <HeadingPairs>
    <vt:vector size="6" baseType="variant">
      <vt:variant>
        <vt:lpstr>Använt teckensnitt</vt:lpstr>
      </vt:variant>
      <vt:variant>
        <vt:i4>19</vt:i4>
      </vt:variant>
      <vt:variant>
        <vt:lpstr>Tema</vt:lpstr>
      </vt:variant>
      <vt:variant>
        <vt:i4>1</vt:i4>
      </vt:variant>
      <vt:variant>
        <vt:lpstr>Bildrubriker</vt:lpstr>
      </vt:variant>
      <vt:variant>
        <vt:i4>230</vt:i4>
      </vt:variant>
    </vt:vector>
  </HeadingPairs>
  <TitlesOfParts>
    <vt:vector size="250" baseType="lpstr">
      <vt:lpstr>-apple-system</vt:lpstr>
      <vt:lpstr>Arial</vt:lpstr>
      <vt:lpstr>Avenir Next LT Pro</vt:lpstr>
      <vt:lpstr>Bell MT</vt:lpstr>
      <vt:lpstr>Calibri</vt:lpstr>
      <vt:lpstr>Calibri Light</vt:lpstr>
      <vt:lpstr>Courier New</vt:lpstr>
      <vt:lpstr>Electrolux Sans Bold</vt:lpstr>
      <vt:lpstr>Electrolux Sans Light</vt:lpstr>
      <vt:lpstr>Electrolux Sans Regular</vt:lpstr>
      <vt:lpstr>Electrolux Sans SemiBold</vt:lpstr>
      <vt:lpstr>Futura Book</vt:lpstr>
      <vt:lpstr>Futura CondensedExtraBold</vt:lpstr>
      <vt:lpstr>Gill Sans MT</vt:lpstr>
      <vt:lpstr>Open Sans</vt:lpstr>
      <vt:lpstr>Segoe UI</vt:lpstr>
      <vt:lpstr>Times New Roman</vt:lpstr>
      <vt:lpstr>Verdana</vt:lpstr>
      <vt:lpstr>Wingdings</vt:lpstr>
      <vt:lpstr>GlowVTI</vt:lpstr>
      <vt:lpstr>Självledarskap</vt:lpstr>
      <vt:lpstr>ANJA KREIVI</vt:lpstr>
      <vt:lpstr>Introduktion, omfattning</vt:lpstr>
      <vt:lpstr>PowerPoint-presentation</vt:lpstr>
      <vt:lpstr>PowerPoint-presentation</vt:lpstr>
      <vt:lpstr>PowerPoint-presentation</vt:lpstr>
      <vt:lpstr>PowerPoint-presentation</vt:lpstr>
      <vt:lpstr>Gemensamma spelregler</vt:lpstr>
      <vt:lpstr>Mina förväntningar för ER!</vt:lpstr>
      <vt:lpstr>Presentation</vt:lpstr>
      <vt:lpstr>Block 1  Ledarrollen och värderingar</vt:lpstr>
      <vt:lpstr>Ledarskap – vad är det?  </vt:lpstr>
      <vt:lpstr>Vad definierar en bra ledare?  Fundera en stund på ledare du mött…</vt:lpstr>
      <vt:lpstr>Ditt personliga varumärke</vt:lpstr>
      <vt:lpstr>Var, när, hur, vad sänder du?</vt:lpstr>
      <vt:lpstr> Några komponenter i ledarskapsplattformen </vt:lpstr>
      <vt:lpstr>ÖVNING REFLEKTION</vt:lpstr>
      <vt:lpstr>Självledarskap</vt:lpstr>
      <vt:lpstr>Självledarskap – nyckeln till bra ledarskap</vt:lpstr>
      <vt:lpstr>Ledarens olika hattar</vt:lpstr>
      <vt:lpstr>…vad skiljer dem åt?</vt:lpstr>
      <vt:lpstr>Integritet</vt:lpstr>
      <vt:lpstr>Skapa gemensamma förutsättningar</vt:lpstr>
      <vt:lpstr>Självledarskap- öka medvetenheten hos dig själv…</vt:lpstr>
      <vt:lpstr>Se upp för fallgropar…</vt:lpstr>
      <vt:lpstr>Attityder, beteenden och värderingar</vt:lpstr>
      <vt:lpstr>Attityder</vt:lpstr>
      <vt:lpstr>Beteende</vt:lpstr>
      <vt:lpstr>Reflektion Vad innebär det &amp; hur blir jag bättre?</vt:lpstr>
      <vt:lpstr>Värderingar har  fått ökad betydelse  i dagens arbetsliv</vt:lpstr>
      <vt:lpstr>Värderingar</vt:lpstr>
      <vt:lpstr>Våra värderingar påverkar vårt beteende</vt:lpstr>
      <vt:lpstr>ÖVNING- Vilka är dina personliga värderingar  Skriv ned 10 stycken Välj 5 Välj 3 Välj 1  Dela och samtala i grupp </vt:lpstr>
      <vt:lpstr>Exempel på personliga värderingar</vt:lpstr>
      <vt:lpstr>Fler exempel…</vt:lpstr>
      <vt:lpstr>PowerPoint-presentation</vt:lpstr>
      <vt:lpstr>EMOTIONAL TIMELINE</vt:lpstr>
      <vt:lpstr>Emotional timeline</vt:lpstr>
      <vt:lpstr>Motivation &amp; energi</vt:lpstr>
      <vt:lpstr>Självkontroll</vt:lpstr>
      <vt:lpstr>Självbelöning  Gemensam övning: </vt:lpstr>
      <vt:lpstr>ÖVNING Självledarskap och  lärande</vt:lpstr>
      <vt:lpstr>Tekniskt lärande- bli bättre  på det vi gör    Adaptivt lärande – utveckla vårt jag och vad som är viktigt för just dig</vt:lpstr>
      <vt:lpstr>Adaptivt lärande- utveckla vårt jag och vårt syfte</vt:lpstr>
      <vt:lpstr>Elefanten i rummet</vt:lpstr>
      <vt:lpstr>Block 2, Kommunikation</vt:lpstr>
      <vt:lpstr>Hjälp dig själv med kraftord</vt:lpstr>
      <vt:lpstr>Leda dig själv?</vt:lpstr>
      <vt:lpstr>DISC – analys &amp; team, samarbete, kommunikation</vt:lpstr>
      <vt:lpstr>DISC- teori om mänskligt beteende</vt:lpstr>
      <vt:lpstr>Fördelar med DISC</vt:lpstr>
      <vt:lpstr>  Kommuniaktionsstilar</vt:lpstr>
      <vt:lpstr>Tolkningsföreträde?</vt:lpstr>
      <vt:lpstr>Ser vi samma kartbild?  </vt:lpstr>
      <vt:lpstr>Att tänka på….</vt:lpstr>
      <vt:lpstr>4 typer av kommunikationsstilar - BEST</vt:lpstr>
      <vt:lpstr>BOLD beskriver sig själva som:</vt:lpstr>
      <vt:lpstr>BOLD kan uppfattas av andra som:</vt:lpstr>
      <vt:lpstr>BOLD blir irriterade när folk: </vt:lpstr>
      <vt:lpstr>BOLD gillar andra som är: </vt:lpstr>
      <vt:lpstr>SYMPATHETIC beskriver sig själva som:</vt:lpstr>
      <vt:lpstr>SYMPATHETIC kan uppfattas av andra som:</vt:lpstr>
      <vt:lpstr>SYMPATHETIC blir irriterade när folk: </vt:lpstr>
      <vt:lpstr>SYMPATHETIC gillar andra som är:  </vt:lpstr>
      <vt:lpstr>Möjlig krock?</vt:lpstr>
      <vt:lpstr>TECHNICAL beskriver sig själva som:</vt:lpstr>
      <vt:lpstr>TECHNICAL kan uppfattas av andra som:</vt:lpstr>
      <vt:lpstr>TECHNICAL blir irriterade när folk:</vt:lpstr>
      <vt:lpstr>TECHNICAL gillar andra som: </vt:lpstr>
      <vt:lpstr>EXPRESSIVE beskriver sig själva som:</vt:lpstr>
      <vt:lpstr>EXPRESSIVE kan uppfattas av andra som </vt:lpstr>
      <vt:lpstr>EXPRESSIVE blir irriterade när folk : </vt:lpstr>
      <vt:lpstr>EXPRESSIVE gillar andra som: </vt:lpstr>
      <vt:lpstr>Möjlig krock?</vt:lpstr>
      <vt:lpstr>PowerPoint-presentation</vt:lpstr>
      <vt:lpstr>PowerPoint-presentation</vt:lpstr>
      <vt:lpstr>PowerPoint-presentation</vt:lpstr>
      <vt:lpstr>PowerPoint-presentation</vt:lpstr>
      <vt:lpstr>Kom ihåg...
</vt:lpstr>
      <vt:lpstr>Reflektion:  Vilken eller vilka av dessa stilar känner du igen dig i?</vt:lpstr>
      <vt:lpstr>Led dig själv, ge dig förutsättningar att lyckas…</vt:lpstr>
      <vt:lpstr>Hur kommunicerar vi?</vt:lpstr>
      <vt:lpstr>ÖVNING</vt:lpstr>
      <vt:lpstr>Medarbetare förväntar sig och vill att vi ska kommunicera</vt:lpstr>
      <vt:lpstr>Övning att ta med hem och fundera vidare över:</vt:lpstr>
      <vt:lpstr>LUNCH</vt:lpstr>
      <vt:lpstr>Vad minns ni från i förmiddags?</vt:lpstr>
      <vt:lpstr>Block 3, Tillit</vt:lpstr>
      <vt:lpstr>Hur skulle du definiera tillit?
</vt:lpstr>
      <vt:lpstr>Definition av ”Tillit” / ”Trust”</vt:lpstr>
      <vt:lpstr>Simon Sinek – TRUST</vt:lpstr>
      <vt:lpstr>Reflektioner kring filmen? </vt:lpstr>
      <vt:lpstr>Tillitsekvationen</vt:lpstr>
      <vt:lpstr>Psykologisk trygghet  i grupper</vt:lpstr>
      <vt:lpstr>Psykologisk trygghet + personligt ansvar = ”where the magic happens” </vt:lpstr>
      <vt:lpstr>Trygghet i gruppen</vt:lpstr>
      <vt:lpstr>Fem dysfunktioner i TEAM </vt:lpstr>
      <vt:lpstr>SWOT</vt:lpstr>
      <vt:lpstr>ÖVNING:  Gör en personlig SWOT</vt:lpstr>
      <vt:lpstr>ÖVNING:</vt:lpstr>
      <vt:lpstr>PowerPoint-presentation</vt:lpstr>
      <vt:lpstr>Block 4, Feedback</vt:lpstr>
      <vt:lpstr>Innan du sätter igång med feedback… Fundera över din förmåga att lyssna</vt:lpstr>
      <vt:lpstr>Olika samtalsverktyg</vt:lpstr>
      <vt:lpstr>Några fördelar med feedback</vt:lpstr>
      <vt:lpstr>Feedback-kultur</vt:lpstr>
      <vt:lpstr>PowerPoint-presentation</vt:lpstr>
      <vt:lpstr>Varför feedback- vad är målet?</vt:lpstr>
      <vt:lpstr>Varför feedback?</vt:lpstr>
      <vt:lpstr>Varför skulle någon vilja ha feedback från just dig?</vt:lpstr>
      <vt:lpstr>Feedbacktrappan </vt:lpstr>
      <vt:lpstr>Reflektera</vt:lpstr>
      <vt:lpstr>Effektiv feedback är:</vt:lpstr>
      <vt:lpstr>Ändå tvekar vi ibland innan vi ger feedback…   Vad är det som hindrar oss?</vt:lpstr>
      <vt:lpstr>WIN Feedbackmodell</vt:lpstr>
      <vt:lpstr>Exempel: Positiv feedback</vt:lpstr>
      <vt:lpstr>Exempel : Konstruktiv feedback</vt:lpstr>
      <vt:lpstr>Feedbackövning 1 2 &amp; 2</vt:lpstr>
      <vt:lpstr>2023-xx-xx</vt:lpstr>
      <vt:lpstr>PowerPoint-presentation</vt:lpstr>
      <vt:lpstr>PowerPoint-presentation</vt:lpstr>
      <vt:lpstr>PowerPoint-presentation</vt:lpstr>
      <vt:lpstr>Framgångsfaktorer för effektiva team</vt:lpstr>
      <vt:lpstr>Grupputveckling enligt IMGD –  1. Första stadiet: Tillhörighet &amp; Trygghet</vt:lpstr>
      <vt:lpstr>Grupputveckling enligt IMGD –  2. Andra stadiet: Opposition &amp; Konflikt</vt:lpstr>
      <vt:lpstr>Grupputveckling enligt IMGD –   3. Tredje stadiet: Tillit &amp; Struktur</vt:lpstr>
      <vt:lpstr>Grupputveckling enligt IMGD –  4. Fjärde stadiet: Arbete &amp; Produktivitet</vt:lpstr>
      <vt:lpstr>Teamöverenskommelser</vt:lpstr>
      <vt:lpstr>SCARF-  ett verktyg för större förståelse och samverkan för att öka den sociala tryggheten på arbetsplatsen </vt:lpstr>
      <vt:lpstr>PowerPoint-presentation</vt:lpstr>
      <vt:lpstr>SCARF</vt:lpstr>
      <vt:lpstr>STATUS (STATUS)</vt:lpstr>
      <vt:lpstr>FÖRUTSÄGBARHET (CERTAINTY)</vt:lpstr>
      <vt:lpstr>SJÄLVSTÄNDIGHET (AUTONOMY)</vt:lpstr>
      <vt:lpstr>RELATIONER (RELATEDNESS)</vt:lpstr>
      <vt:lpstr>RÄTTVISA (FAIRNESS)</vt:lpstr>
      <vt:lpstr>PowerPoint-presentation</vt:lpstr>
      <vt:lpstr>PowerPoint-presentation</vt:lpstr>
      <vt:lpstr>Lyssnandets betydelse  för dig som ledare</vt:lpstr>
      <vt:lpstr>4 (3) nivåer av lyssnande</vt:lpstr>
      <vt:lpstr>TRE  nycklar till att lyssna aktivt:</vt:lpstr>
      <vt:lpstr>Övning, 10+10 minuter</vt:lpstr>
      <vt:lpstr>PowerPoint-presentation</vt:lpstr>
      <vt:lpstr>Block 7 Mål, Motivation och Engagemang</vt:lpstr>
      <vt:lpstr>Självmotivation -kraftfrågor</vt:lpstr>
      <vt:lpstr>PowerPoint-presentation</vt:lpstr>
      <vt:lpstr>Självmotivation -  kraftfrågor</vt:lpstr>
      <vt:lpstr>Effekter av självmotivation</vt:lpstr>
      <vt:lpstr>HUR gör du för att  motivera dig själv idag?</vt:lpstr>
      <vt:lpstr>ÖVNING, reflektion Motivation och fokus på uppgifter  </vt:lpstr>
      <vt:lpstr>Varför fungerar mål?</vt:lpstr>
      <vt:lpstr>Olika typer av mål</vt:lpstr>
      <vt:lpstr>Målhierarki</vt:lpstr>
      <vt:lpstr>Övning: Prova att formulera ett eget mål utifrån målhierarkin! </vt:lpstr>
      <vt:lpstr>Individuella eller gemensamma mål?</vt:lpstr>
      <vt:lpstr>Vilka mål styr?</vt:lpstr>
      <vt:lpstr>5 saker att tänka på när ni sätter mål</vt:lpstr>
      <vt:lpstr>Dålig hantering av målen kan ge negativa effekter! </vt:lpstr>
      <vt:lpstr>ÖVNING Diskutera i mindre grupper</vt:lpstr>
      <vt:lpstr>Block 8 Planera, organisera &amp; prioritera</vt:lpstr>
      <vt:lpstr>Självreflektion – svara på nedan frågor:  </vt:lpstr>
      <vt:lpstr>Fokus på rätt uppgifter driver mot målen och bra planering minskar stress</vt:lpstr>
      <vt:lpstr>Att-göra lista</vt:lpstr>
      <vt:lpstr>Eisenhower matrix – ett bra verktyg</vt:lpstr>
      <vt:lpstr>Prioritering  VIKTIGT &amp; BRÅDSKANDE (Eisenhower Matrix)</vt:lpstr>
      <vt:lpstr>Prioritering av uppgifter</vt:lpstr>
      <vt:lpstr>Tre tips för att fatta beslut</vt:lpstr>
      <vt:lpstr>Gör en vecko - och långsiktig planering!</vt:lpstr>
      <vt:lpstr>Inför dagsplanering!</vt:lpstr>
      <vt:lpstr>Välj ambitionsnivå!</vt:lpstr>
      <vt:lpstr>Individuell reflektion</vt:lpstr>
      <vt:lpstr>PowerPoint-presentation</vt:lpstr>
      <vt:lpstr>PowerPoint-presentation</vt:lpstr>
      <vt:lpstr> Din egen förändringsbenägenhet  - 3 dimensioner</vt:lpstr>
      <vt:lpstr>PowerPoint-presentation</vt:lpstr>
      <vt:lpstr>PowerPoint-presentation</vt:lpstr>
      <vt:lpstr>PowerPoint-presentation</vt:lpstr>
      <vt:lpstr>PowerPoint-presentation</vt:lpstr>
      <vt:lpstr>PowerPoint-presentation</vt:lpstr>
      <vt:lpstr>PowerPoint-presentation</vt:lpstr>
      <vt:lpstr>ÖVNING: Diskutera i mindre grupper eller i par: </vt:lpstr>
      <vt:lpstr>BEST i förändringar eller under press,  att tänka på i kommunikationen med andra: </vt:lpstr>
      <vt:lpstr>PowerPoint-presentation</vt:lpstr>
      <vt:lpstr>Ledarens roll i förändring</vt:lpstr>
      <vt:lpstr>Värdegrundens betydelse i förändringsarbetet</vt:lpstr>
      <vt:lpstr>De 3 vanligaste förändringsfällorna</vt:lpstr>
      <vt:lpstr>Förändringskurvan &amp; ledarskapets fokus genom faserna</vt:lpstr>
      <vt:lpstr>ÖVNING/ Dialog</vt:lpstr>
      <vt:lpstr>Vad krävs av ledaren i förändring?</vt:lpstr>
      <vt:lpstr>Arbeta igenom förändring  4 viktiga M</vt:lpstr>
      <vt:lpstr>Var ska du lägga krutet? </vt:lpstr>
      <vt:lpstr>Arbeta med vardagsförändringar</vt:lpstr>
      <vt:lpstr>SWOT vardagsförbättringar  Prova på - övning</vt:lpstr>
      <vt:lpstr>PowerPoint-presentation</vt:lpstr>
      <vt:lpstr>Situationsanpassat ledarskap</vt:lpstr>
      <vt:lpstr>Barriärer för delegering</vt:lpstr>
      <vt:lpstr>Att anpassa sin ledarskapsstil…</vt:lpstr>
      <vt:lpstr>Rådgivande ledarskap</vt:lpstr>
      <vt:lpstr>Det situationsanpassade ledarskapet och delegering</vt:lpstr>
      <vt:lpstr>Fördelar med att delegera</vt:lpstr>
      <vt:lpstr>Steg för effektiv delegering</vt:lpstr>
      <vt:lpstr>Nivåer av coaching och support vid delegering</vt:lpstr>
      <vt:lpstr>Vad delegering är och inte är!</vt:lpstr>
      <vt:lpstr>Se upp för ”Micro-management! Dödar motivation och kreativitet hos medarbetarna</vt:lpstr>
      <vt:lpstr>Reflektion </vt:lpstr>
      <vt:lpstr>PowerPoint-presentation</vt:lpstr>
      <vt:lpstr>Vad är coaching?  Vad betyder coachande förhållningssätt?</vt:lpstr>
      <vt:lpstr>Vinster av den coachande ledarstilen</vt:lpstr>
      <vt:lpstr>Lösningar eller låsningar?</vt:lpstr>
      <vt:lpstr>Dina 7 kompisar….</vt:lpstr>
      <vt:lpstr>När coachar vi?</vt:lpstr>
      <vt:lpstr>När coachar vi inte?</vt:lpstr>
      <vt:lpstr>To GROW Coachingmodell</vt:lpstr>
      <vt:lpstr>Mål (Goals)</vt:lpstr>
      <vt:lpstr>Nuläget (reality)</vt:lpstr>
      <vt:lpstr>Alternativ/möjligheter (options)</vt:lpstr>
      <vt:lpstr>Nästa steg/ avslutning (Wrap Up)</vt:lpstr>
      <vt:lpstr>Följdfrågor för att bredda tänket…</vt:lpstr>
      <vt:lpstr>ÖVNING Coacha med GROW-modellen</vt:lpstr>
      <vt:lpstr>Till nästa gång…</vt:lpstr>
      <vt:lpstr>PowerPoint-presentation</vt:lpstr>
      <vt:lpstr>Svåra samtal</vt:lpstr>
      <vt:lpstr>ÖVNING</vt:lpstr>
      <vt:lpstr>Konflikthantering</vt:lpstr>
      <vt:lpstr>Identifiera</vt:lpstr>
      <vt:lpstr>Agera</vt:lpstr>
      <vt:lpstr>Att leda under press</vt:lpstr>
      <vt:lpstr>Stresshantering</vt:lpstr>
      <vt:lpstr>Summering</vt:lpstr>
      <vt:lpstr>Uthållighet,  Tålamod, Långsiktighet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Ledarskap</dc:title>
  <dc:creator>Anja kreivi</dc:creator>
  <cp:lastModifiedBy>Anja kreivi</cp:lastModifiedBy>
  <cp:revision>38</cp:revision>
  <dcterms:created xsi:type="dcterms:W3CDTF">2023-02-28T12:17:22Z</dcterms:created>
  <dcterms:modified xsi:type="dcterms:W3CDTF">2023-08-23T04:32:11Z</dcterms:modified>
</cp:coreProperties>
</file>